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4"/>
    <p:sldMasterId id="214748368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Lst>
  <p:sldSz cy="5143500" cx="9144000"/>
  <p:notesSz cx="6858000" cy="9144000"/>
  <p:embeddedFontLst>
    <p:embeddedFont>
      <p:font typeface="Proxima Nova"/>
      <p:regular r:id="rId65"/>
      <p:bold r:id="rId66"/>
      <p:italic r:id="rId67"/>
      <p:boldItalic r:id="rId68"/>
    </p:embeddedFont>
    <p:embeddedFont>
      <p:font typeface="Roboto Medium"/>
      <p:regular r:id="rId69"/>
      <p:bold r:id="rId70"/>
      <p:italic r:id="rId71"/>
      <p:boldItalic r:id="rId72"/>
    </p:embeddedFont>
    <p:embeddedFont>
      <p:font typeface="Amatic SC"/>
      <p:regular r:id="rId73"/>
      <p:bold r:id="rId74"/>
    </p:embeddedFont>
    <p:embeddedFont>
      <p:font typeface="Bebas Neue"/>
      <p:regular r:id="rId75"/>
    </p:embeddedFont>
    <p:embeddedFont>
      <p:font typeface="Assistant"/>
      <p:regular r:id="rId76"/>
      <p:bold r:id="rId77"/>
    </p:embeddedFont>
    <p:embeddedFont>
      <p:font typeface="Days One"/>
      <p:regular r:id="rId78"/>
    </p:embeddedFont>
    <p:embeddedFont>
      <p:font typeface="Skranji"/>
      <p:regular r:id="rId79"/>
      <p:bold r:id="rId80"/>
    </p:embeddedFont>
    <p:embeddedFont>
      <p:font typeface="Oswald SemiBold"/>
      <p:regular r:id="rId81"/>
      <p:bold r:id="rId82"/>
    </p:embeddedFont>
    <p:embeddedFont>
      <p:font typeface="Barlow"/>
      <p:regular r:id="rId83"/>
      <p:bold r:id="rId84"/>
      <p:italic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E2F48C6-F689-42AC-A63A-1EEEB86EDA7E}">
  <a:tblStyle styleId="{4E2F48C6-F689-42AC-A63A-1EEEB86EDA7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Barlow-bold.fntdata"/><Relationship Id="rId83" Type="http://schemas.openxmlformats.org/officeDocument/2006/relationships/font" Target="fonts/Barlow-regular.fntdata"/><Relationship Id="rId42" Type="http://schemas.openxmlformats.org/officeDocument/2006/relationships/slide" Target="slides/slide36.xml"/><Relationship Id="rId86" Type="http://schemas.openxmlformats.org/officeDocument/2006/relationships/font" Target="fonts/Barlow-boldItalic.fntdata"/><Relationship Id="rId41" Type="http://schemas.openxmlformats.org/officeDocument/2006/relationships/slide" Target="slides/slide35.xml"/><Relationship Id="rId85" Type="http://schemas.openxmlformats.org/officeDocument/2006/relationships/font" Target="fonts/Barlow-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Skranji-bold.fntdata"/><Relationship Id="rId82" Type="http://schemas.openxmlformats.org/officeDocument/2006/relationships/font" Target="fonts/OswaldSemiBold-bold.fntdata"/><Relationship Id="rId81" Type="http://schemas.openxmlformats.org/officeDocument/2006/relationships/font" Target="fonts/OswaldSemiBol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regular.fntdata"/><Relationship Id="rId72" Type="http://schemas.openxmlformats.org/officeDocument/2006/relationships/font" Target="fonts/RobotoMedium-boldItalic.fntdata"/><Relationship Id="rId31" Type="http://schemas.openxmlformats.org/officeDocument/2006/relationships/slide" Target="slides/slide25.xml"/><Relationship Id="rId75" Type="http://schemas.openxmlformats.org/officeDocument/2006/relationships/font" Target="fonts/BebasNeue-regular.fntdata"/><Relationship Id="rId30" Type="http://schemas.openxmlformats.org/officeDocument/2006/relationships/slide" Target="slides/slide24.xml"/><Relationship Id="rId74" Type="http://schemas.openxmlformats.org/officeDocument/2006/relationships/font" Target="fonts/AmaticSC-bold.fntdata"/><Relationship Id="rId33" Type="http://schemas.openxmlformats.org/officeDocument/2006/relationships/slide" Target="slides/slide27.xml"/><Relationship Id="rId77" Type="http://schemas.openxmlformats.org/officeDocument/2006/relationships/font" Target="fonts/Assistant-bold.fntdata"/><Relationship Id="rId32" Type="http://schemas.openxmlformats.org/officeDocument/2006/relationships/slide" Target="slides/slide26.xml"/><Relationship Id="rId76" Type="http://schemas.openxmlformats.org/officeDocument/2006/relationships/font" Target="fonts/Assistant-regular.fntdata"/><Relationship Id="rId35" Type="http://schemas.openxmlformats.org/officeDocument/2006/relationships/slide" Target="slides/slide29.xml"/><Relationship Id="rId79" Type="http://schemas.openxmlformats.org/officeDocument/2006/relationships/font" Target="fonts/Skranji-regular.fntdata"/><Relationship Id="rId34" Type="http://schemas.openxmlformats.org/officeDocument/2006/relationships/slide" Target="slides/slide28.xml"/><Relationship Id="rId78" Type="http://schemas.openxmlformats.org/officeDocument/2006/relationships/font" Target="fonts/DaysOne-regular.fntdata"/><Relationship Id="rId71" Type="http://schemas.openxmlformats.org/officeDocument/2006/relationships/font" Target="fonts/RobotoMedium-italic.fntdata"/><Relationship Id="rId70" Type="http://schemas.openxmlformats.org/officeDocument/2006/relationships/font" Target="fonts/RobotoMedium-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ProximaNova-bold.fntdata"/><Relationship Id="rId21" Type="http://schemas.openxmlformats.org/officeDocument/2006/relationships/slide" Target="slides/slide15.xml"/><Relationship Id="rId65" Type="http://schemas.openxmlformats.org/officeDocument/2006/relationships/font" Target="fonts/ProximaNova-regular.fntdata"/><Relationship Id="rId24" Type="http://schemas.openxmlformats.org/officeDocument/2006/relationships/slide" Target="slides/slide18.xml"/><Relationship Id="rId68" Type="http://schemas.openxmlformats.org/officeDocument/2006/relationships/font" Target="fonts/ProximaNova-boldItalic.fntdata"/><Relationship Id="rId23" Type="http://schemas.openxmlformats.org/officeDocument/2006/relationships/slide" Target="slides/slide17.xml"/><Relationship Id="rId67" Type="http://schemas.openxmlformats.org/officeDocument/2006/relationships/font" Target="fonts/ProximaNova-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jpg>
</file>

<file path=ppt/media/image14.png>
</file>

<file path=ppt/media/image2.pn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054" name="Google Shape;10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 name="Shape 1786"/>
        <p:cNvGrpSpPr/>
        <p:nvPr/>
      </p:nvGrpSpPr>
      <p:grpSpPr>
        <a:xfrm>
          <a:off x="0" y="0"/>
          <a:ext cx="0" cy="0"/>
          <a:chOff x="0" y="0"/>
          <a:chExt cx="0" cy="0"/>
        </a:xfrm>
      </p:grpSpPr>
      <p:sp>
        <p:nvSpPr>
          <p:cNvPr id="1787" name="Google Shape;1787;g137428dc041_0_1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8" name="Google Shape;1788;g137428dc041_0_1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4" name="Shape 1894"/>
        <p:cNvGrpSpPr/>
        <p:nvPr/>
      </p:nvGrpSpPr>
      <p:grpSpPr>
        <a:xfrm>
          <a:off x="0" y="0"/>
          <a:ext cx="0" cy="0"/>
          <a:chOff x="0" y="0"/>
          <a:chExt cx="0" cy="0"/>
        </a:xfrm>
      </p:grpSpPr>
      <p:sp>
        <p:nvSpPr>
          <p:cNvPr id="1895" name="Google Shape;1895;g137428dc041_0_14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6" name="Google Shape;1896;g137428dc041_0_14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0" name="Shape 2090"/>
        <p:cNvGrpSpPr/>
        <p:nvPr/>
      </p:nvGrpSpPr>
      <p:grpSpPr>
        <a:xfrm>
          <a:off x="0" y="0"/>
          <a:ext cx="0" cy="0"/>
          <a:chOff x="0" y="0"/>
          <a:chExt cx="0" cy="0"/>
        </a:xfrm>
      </p:grpSpPr>
      <p:sp>
        <p:nvSpPr>
          <p:cNvPr id="2091" name="Google Shape;2091;g137428dc041_0_1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2" name="Google Shape;2092;g137428dc041_0_1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3" name="Shape 2153"/>
        <p:cNvGrpSpPr/>
        <p:nvPr/>
      </p:nvGrpSpPr>
      <p:grpSpPr>
        <a:xfrm>
          <a:off x="0" y="0"/>
          <a:ext cx="0" cy="0"/>
          <a:chOff x="0" y="0"/>
          <a:chExt cx="0" cy="0"/>
        </a:xfrm>
      </p:grpSpPr>
      <p:sp>
        <p:nvSpPr>
          <p:cNvPr id="2154" name="Google Shape;2154;g137428dc041_0_1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5" name="Google Shape;2155;g137428dc041_0_1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9" name="Shape 2189"/>
        <p:cNvGrpSpPr/>
        <p:nvPr/>
      </p:nvGrpSpPr>
      <p:grpSpPr>
        <a:xfrm>
          <a:off x="0" y="0"/>
          <a:ext cx="0" cy="0"/>
          <a:chOff x="0" y="0"/>
          <a:chExt cx="0" cy="0"/>
        </a:xfrm>
      </p:grpSpPr>
      <p:sp>
        <p:nvSpPr>
          <p:cNvPr id="2190" name="Google Shape;2190;g137428dc041_0_17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1" name="Google Shape;2191;g137428dc041_0_1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6" name="Shape 2206"/>
        <p:cNvGrpSpPr/>
        <p:nvPr/>
      </p:nvGrpSpPr>
      <p:grpSpPr>
        <a:xfrm>
          <a:off x="0" y="0"/>
          <a:ext cx="0" cy="0"/>
          <a:chOff x="0" y="0"/>
          <a:chExt cx="0" cy="0"/>
        </a:xfrm>
      </p:grpSpPr>
      <p:sp>
        <p:nvSpPr>
          <p:cNvPr id="2207" name="Google Shape;2207;g137428dc041_0_18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8" name="Google Shape;2208;g137428dc041_0_18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7" name="Shape 2457"/>
        <p:cNvGrpSpPr/>
        <p:nvPr/>
      </p:nvGrpSpPr>
      <p:grpSpPr>
        <a:xfrm>
          <a:off x="0" y="0"/>
          <a:ext cx="0" cy="0"/>
          <a:chOff x="0" y="0"/>
          <a:chExt cx="0" cy="0"/>
        </a:xfrm>
      </p:grpSpPr>
      <p:sp>
        <p:nvSpPr>
          <p:cNvPr id="2458" name="Google Shape;2458;g137428dc041_0_2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9" name="Google Shape;2459;g137428dc041_0_2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8" name="Shape 2668"/>
        <p:cNvGrpSpPr/>
        <p:nvPr/>
      </p:nvGrpSpPr>
      <p:grpSpPr>
        <a:xfrm>
          <a:off x="0" y="0"/>
          <a:ext cx="0" cy="0"/>
          <a:chOff x="0" y="0"/>
          <a:chExt cx="0" cy="0"/>
        </a:xfrm>
      </p:grpSpPr>
      <p:sp>
        <p:nvSpPr>
          <p:cNvPr id="2669" name="Google Shape;2669;g137428dc041_0_2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0" name="Google Shape;2670;g137428dc041_0_2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5" name="Shape 2875"/>
        <p:cNvGrpSpPr/>
        <p:nvPr/>
      </p:nvGrpSpPr>
      <p:grpSpPr>
        <a:xfrm>
          <a:off x="0" y="0"/>
          <a:ext cx="0" cy="0"/>
          <a:chOff x="0" y="0"/>
          <a:chExt cx="0" cy="0"/>
        </a:xfrm>
      </p:grpSpPr>
      <p:sp>
        <p:nvSpPr>
          <p:cNvPr id="2876" name="Google Shape;2876;g137428dc041_0_3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7" name="Google Shape;2877;g137428dc041_0_3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0" name="Shape 2880"/>
        <p:cNvGrpSpPr/>
        <p:nvPr/>
      </p:nvGrpSpPr>
      <p:grpSpPr>
        <a:xfrm>
          <a:off x="0" y="0"/>
          <a:ext cx="0" cy="0"/>
          <a:chOff x="0" y="0"/>
          <a:chExt cx="0" cy="0"/>
        </a:xfrm>
      </p:grpSpPr>
      <p:sp>
        <p:nvSpPr>
          <p:cNvPr id="2881" name="Google Shape;2881;g137428dc041_0_3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2" name="Google Shape;2882;g137428dc041_0_3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g137428dc041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 name="Google Shape;1184;g137428dc041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7" name="Shape 2887"/>
        <p:cNvGrpSpPr/>
        <p:nvPr/>
      </p:nvGrpSpPr>
      <p:grpSpPr>
        <a:xfrm>
          <a:off x="0" y="0"/>
          <a:ext cx="0" cy="0"/>
          <a:chOff x="0" y="0"/>
          <a:chExt cx="0" cy="0"/>
        </a:xfrm>
      </p:grpSpPr>
      <p:sp>
        <p:nvSpPr>
          <p:cNvPr id="2888" name="Google Shape;2888;g137428dc041_0_30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9" name="Google Shape;2889;g137428dc041_0_30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7" name="Shape 3067"/>
        <p:cNvGrpSpPr/>
        <p:nvPr/>
      </p:nvGrpSpPr>
      <p:grpSpPr>
        <a:xfrm>
          <a:off x="0" y="0"/>
          <a:ext cx="0" cy="0"/>
          <a:chOff x="0" y="0"/>
          <a:chExt cx="0" cy="0"/>
        </a:xfrm>
      </p:grpSpPr>
      <p:sp>
        <p:nvSpPr>
          <p:cNvPr id="3068" name="Google Shape;3068;g137428dc041_0_3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9" name="Google Shape;3069;g137428dc041_0_3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7" name="Shape 3247"/>
        <p:cNvGrpSpPr/>
        <p:nvPr/>
      </p:nvGrpSpPr>
      <p:grpSpPr>
        <a:xfrm>
          <a:off x="0" y="0"/>
          <a:ext cx="0" cy="0"/>
          <a:chOff x="0" y="0"/>
          <a:chExt cx="0" cy="0"/>
        </a:xfrm>
      </p:grpSpPr>
      <p:sp>
        <p:nvSpPr>
          <p:cNvPr id="3248" name="Google Shape;3248;g137428dc041_0_3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9" name="Google Shape;3249;g137428dc041_0_3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4" name="Shape 3264"/>
        <p:cNvGrpSpPr/>
        <p:nvPr/>
      </p:nvGrpSpPr>
      <p:grpSpPr>
        <a:xfrm>
          <a:off x="0" y="0"/>
          <a:ext cx="0" cy="0"/>
          <a:chOff x="0" y="0"/>
          <a:chExt cx="0" cy="0"/>
        </a:xfrm>
      </p:grpSpPr>
      <p:sp>
        <p:nvSpPr>
          <p:cNvPr id="3265" name="Google Shape;3265;g137428dc041_0_3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6" name="Google Shape;3266;g137428dc041_0_3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4" name="Shape 3274"/>
        <p:cNvGrpSpPr/>
        <p:nvPr/>
      </p:nvGrpSpPr>
      <p:grpSpPr>
        <a:xfrm>
          <a:off x="0" y="0"/>
          <a:ext cx="0" cy="0"/>
          <a:chOff x="0" y="0"/>
          <a:chExt cx="0" cy="0"/>
        </a:xfrm>
      </p:grpSpPr>
      <p:sp>
        <p:nvSpPr>
          <p:cNvPr id="3275" name="Google Shape;3275;g137428dc041_0_3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6" name="Google Shape;3276;g137428dc041_0_3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6" name="Shape 3286"/>
        <p:cNvGrpSpPr/>
        <p:nvPr/>
      </p:nvGrpSpPr>
      <p:grpSpPr>
        <a:xfrm>
          <a:off x="0" y="0"/>
          <a:ext cx="0" cy="0"/>
          <a:chOff x="0" y="0"/>
          <a:chExt cx="0" cy="0"/>
        </a:xfrm>
      </p:grpSpPr>
      <p:sp>
        <p:nvSpPr>
          <p:cNvPr id="3287" name="Google Shape;3287;g137428dc041_0_3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8" name="Google Shape;3288;g137428dc041_0_3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6" name="Shape 3296"/>
        <p:cNvGrpSpPr/>
        <p:nvPr/>
      </p:nvGrpSpPr>
      <p:grpSpPr>
        <a:xfrm>
          <a:off x="0" y="0"/>
          <a:ext cx="0" cy="0"/>
          <a:chOff x="0" y="0"/>
          <a:chExt cx="0" cy="0"/>
        </a:xfrm>
      </p:grpSpPr>
      <p:sp>
        <p:nvSpPr>
          <p:cNvPr id="3297" name="Google Shape;3297;g137428dc041_0_3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8" name="Google Shape;3298;g137428dc041_0_3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2" name="Shape 3362"/>
        <p:cNvGrpSpPr/>
        <p:nvPr/>
      </p:nvGrpSpPr>
      <p:grpSpPr>
        <a:xfrm>
          <a:off x="0" y="0"/>
          <a:ext cx="0" cy="0"/>
          <a:chOff x="0" y="0"/>
          <a:chExt cx="0" cy="0"/>
        </a:xfrm>
      </p:grpSpPr>
      <p:sp>
        <p:nvSpPr>
          <p:cNvPr id="3363" name="Google Shape;3363;g137428dc041_0_3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4" name="Google Shape;3364;g137428dc041_0_3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3" name="Shape 3373"/>
        <p:cNvGrpSpPr/>
        <p:nvPr/>
      </p:nvGrpSpPr>
      <p:grpSpPr>
        <a:xfrm>
          <a:off x="0" y="0"/>
          <a:ext cx="0" cy="0"/>
          <a:chOff x="0" y="0"/>
          <a:chExt cx="0" cy="0"/>
        </a:xfrm>
      </p:grpSpPr>
      <p:sp>
        <p:nvSpPr>
          <p:cNvPr id="3374" name="Google Shape;3374;g137428dc041_0_3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5" name="Google Shape;3375;g137428dc041_0_3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3" name="Shape 3393"/>
        <p:cNvGrpSpPr/>
        <p:nvPr/>
      </p:nvGrpSpPr>
      <p:grpSpPr>
        <a:xfrm>
          <a:off x="0" y="0"/>
          <a:ext cx="0" cy="0"/>
          <a:chOff x="0" y="0"/>
          <a:chExt cx="0" cy="0"/>
        </a:xfrm>
      </p:grpSpPr>
      <p:sp>
        <p:nvSpPr>
          <p:cNvPr id="3394" name="Google Shape;3394;g137428dc041_0_3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5" name="Google Shape;3395;g137428dc041_0_3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g137428dc041_0_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 name="Google Shape;1193;g137428dc041_0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4" name="Shape 3524"/>
        <p:cNvGrpSpPr/>
        <p:nvPr/>
      </p:nvGrpSpPr>
      <p:grpSpPr>
        <a:xfrm>
          <a:off x="0" y="0"/>
          <a:ext cx="0" cy="0"/>
          <a:chOff x="0" y="0"/>
          <a:chExt cx="0" cy="0"/>
        </a:xfrm>
      </p:grpSpPr>
      <p:sp>
        <p:nvSpPr>
          <p:cNvPr id="3525" name="Google Shape;3525;g137428dc041_0_33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6" name="Google Shape;3526;g137428dc041_0_33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3" name="Shape 3543"/>
        <p:cNvGrpSpPr/>
        <p:nvPr/>
      </p:nvGrpSpPr>
      <p:grpSpPr>
        <a:xfrm>
          <a:off x="0" y="0"/>
          <a:ext cx="0" cy="0"/>
          <a:chOff x="0" y="0"/>
          <a:chExt cx="0" cy="0"/>
        </a:xfrm>
      </p:grpSpPr>
      <p:sp>
        <p:nvSpPr>
          <p:cNvPr id="3544" name="Google Shape;3544;g137428dc041_0_3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5" name="Google Shape;3545;g137428dc041_0_3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9" name="Shape 3549"/>
        <p:cNvGrpSpPr/>
        <p:nvPr/>
      </p:nvGrpSpPr>
      <p:grpSpPr>
        <a:xfrm>
          <a:off x="0" y="0"/>
          <a:ext cx="0" cy="0"/>
          <a:chOff x="0" y="0"/>
          <a:chExt cx="0" cy="0"/>
        </a:xfrm>
      </p:grpSpPr>
      <p:sp>
        <p:nvSpPr>
          <p:cNvPr id="3550" name="Google Shape;3550;g137428dc041_0_34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1" name="Google Shape;3551;g137428dc041_0_34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1" name="Shape 3631"/>
        <p:cNvGrpSpPr/>
        <p:nvPr/>
      </p:nvGrpSpPr>
      <p:grpSpPr>
        <a:xfrm>
          <a:off x="0" y="0"/>
          <a:ext cx="0" cy="0"/>
          <a:chOff x="0" y="0"/>
          <a:chExt cx="0" cy="0"/>
        </a:xfrm>
      </p:grpSpPr>
      <p:sp>
        <p:nvSpPr>
          <p:cNvPr id="3632" name="Google Shape;3632;g137428dc041_0_3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3" name="Google Shape;3633;g137428dc041_0_3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0" name="Shape 3640"/>
        <p:cNvGrpSpPr/>
        <p:nvPr/>
      </p:nvGrpSpPr>
      <p:grpSpPr>
        <a:xfrm>
          <a:off x="0" y="0"/>
          <a:ext cx="0" cy="0"/>
          <a:chOff x="0" y="0"/>
          <a:chExt cx="0" cy="0"/>
        </a:xfrm>
      </p:grpSpPr>
      <p:sp>
        <p:nvSpPr>
          <p:cNvPr id="3641" name="Google Shape;3641;g137428dc041_0_3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2" name="Google Shape;3642;g137428dc041_0_3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0" name="Shape 3720"/>
        <p:cNvGrpSpPr/>
        <p:nvPr/>
      </p:nvGrpSpPr>
      <p:grpSpPr>
        <a:xfrm>
          <a:off x="0" y="0"/>
          <a:ext cx="0" cy="0"/>
          <a:chOff x="0" y="0"/>
          <a:chExt cx="0" cy="0"/>
        </a:xfrm>
      </p:grpSpPr>
      <p:sp>
        <p:nvSpPr>
          <p:cNvPr id="3721" name="Google Shape;3721;g137428dc041_0_3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2" name="Google Shape;3722;g137428dc041_0_3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4" name="Shape 4034"/>
        <p:cNvGrpSpPr/>
        <p:nvPr/>
      </p:nvGrpSpPr>
      <p:grpSpPr>
        <a:xfrm>
          <a:off x="0" y="0"/>
          <a:ext cx="0" cy="0"/>
          <a:chOff x="0" y="0"/>
          <a:chExt cx="0" cy="0"/>
        </a:xfrm>
      </p:grpSpPr>
      <p:sp>
        <p:nvSpPr>
          <p:cNvPr id="4035" name="Google Shape;4035;g137428dc041_0_36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36" name="Google Shape;4036;g137428dc041_0_36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0" name="Shape 4880"/>
        <p:cNvGrpSpPr/>
        <p:nvPr/>
      </p:nvGrpSpPr>
      <p:grpSpPr>
        <a:xfrm>
          <a:off x="0" y="0"/>
          <a:ext cx="0" cy="0"/>
          <a:chOff x="0" y="0"/>
          <a:chExt cx="0" cy="0"/>
        </a:xfrm>
      </p:grpSpPr>
      <p:sp>
        <p:nvSpPr>
          <p:cNvPr id="4881" name="Google Shape;4881;g137428dc041_0_4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2" name="Google Shape;4882;g137428dc041_0_4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9" name="Shape 5099"/>
        <p:cNvGrpSpPr/>
        <p:nvPr/>
      </p:nvGrpSpPr>
      <p:grpSpPr>
        <a:xfrm>
          <a:off x="0" y="0"/>
          <a:ext cx="0" cy="0"/>
          <a:chOff x="0" y="0"/>
          <a:chExt cx="0" cy="0"/>
        </a:xfrm>
      </p:grpSpPr>
      <p:sp>
        <p:nvSpPr>
          <p:cNvPr id="5100" name="Google Shape;5100;g137428dc041_0_4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1" name="Google Shape;5101;g137428dc041_0_4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9" name="Shape 5319"/>
        <p:cNvGrpSpPr/>
        <p:nvPr/>
      </p:nvGrpSpPr>
      <p:grpSpPr>
        <a:xfrm>
          <a:off x="0" y="0"/>
          <a:ext cx="0" cy="0"/>
          <a:chOff x="0" y="0"/>
          <a:chExt cx="0" cy="0"/>
        </a:xfrm>
      </p:grpSpPr>
      <p:sp>
        <p:nvSpPr>
          <p:cNvPr id="5320" name="Google Shape;5320;g137428dc041_0_4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1" name="Google Shape;5321;g137428dc041_0_4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137428dc041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137428dc041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5" name="Shape 5325"/>
        <p:cNvGrpSpPr/>
        <p:nvPr/>
      </p:nvGrpSpPr>
      <p:grpSpPr>
        <a:xfrm>
          <a:off x="0" y="0"/>
          <a:ext cx="0" cy="0"/>
          <a:chOff x="0" y="0"/>
          <a:chExt cx="0" cy="0"/>
        </a:xfrm>
      </p:grpSpPr>
      <p:sp>
        <p:nvSpPr>
          <p:cNvPr id="5326" name="Google Shape;5326;g137428dc041_0_44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7" name="Google Shape;5327;g137428dc041_0_4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1" name="Shape 5331"/>
        <p:cNvGrpSpPr/>
        <p:nvPr/>
      </p:nvGrpSpPr>
      <p:grpSpPr>
        <a:xfrm>
          <a:off x="0" y="0"/>
          <a:ext cx="0" cy="0"/>
          <a:chOff x="0" y="0"/>
          <a:chExt cx="0" cy="0"/>
        </a:xfrm>
      </p:grpSpPr>
      <p:sp>
        <p:nvSpPr>
          <p:cNvPr id="5332" name="Google Shape;5332;g13742d1ea0e_2_5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3" name="Google Shape;5333;g13742d1ea0e_2_5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8" name="Shape 5338"/>
        <p:cNvGrpSpPr/>
        <p:nvPr/>
      </p:nvGrpSpPr>
      <p:grpSpPr>
        <a:xfrm>
          <a:off x="0" y="0"/>
          <a:ext cx="0" cy="0"/>
          <a:chOff x="0" y="0"/>
          <a:chExt cx="0" cy="0"/>
        </a:xfrm>
      </p:grpSpPr>
      <p:sp>
        <p:nvSpPr>
          <p:cNvPr id="5339" name="Google Shape;5339;g13742d1ea0e_2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0" name="Google Shape;5340;g13742d1ea0e_2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5" name="Shape 5345"/>
        <p:cNvGrpSpPr/>
        <p:nvPr/>
      </p:nvGrpSpPr>
      <p:grpSpPr>
        <a:xfrm>
          <a:off x="0" y="0"/>
          <a:ext cx="0" cy="0"/>
          <a:chOff x="0" y="0"/>
          <a:chExt cx="0" cy="0"/>
        </a:xfrm>
      </p:grpSpPr>
      <p:sp>
        <p:nvSpPr>
          <p:cNvPr id="5346" name="Google Shape;5346;g13742d1ea0e_2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7" name="Google Shape;5347;g13742d1ea0e_2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2" name="Shape 5372"/>
        <p:cNvGrpSpPr/>
        <p:nvPr/>
      </p:nvGrpSpPr>
      <p:grpSpPr>
        <a:xfrm>
          <a:off x="0" y="0"/>
          <a:ext cx="0" cy="0"/>
          <a:chOff x="0" y="0"/>
          <a:chExt cx="0" cy="0"/>
        </a:xfrm>
      </p:grpSpPr>
      <p:sp>
        <p:nvSpPr>
          <p:cNvPr id="5373" name="Google Shape;5373;g13742d1ea0e_2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4" name="Google Shape;5374;g13742d1ea0e_2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8" name="Shape 5388"/>
        <p:cNvGrpSpPr/>
        <p:nvPr/>
      </p:nvGrpSpPr>
      <p:grpSpPr>
        <a:xfrm>
          <a:off x="0" y="0"/>
          <a:ext cx="0" cy="0"/>
          <a:chOff x="0" y="0"/>
          <a:chExt cx="0" cy="0"/>
        </a:xfrm>
      </p:grpSpPr>
      <p:sp>
        <p:nvSpPr>
          <p:cNvPr id="5389" name="Google Shape;5389;g13742d1ea0e_2_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0" name="Google Shape;5390;g13742d1ea0e_2_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27" name="Shape 5727"/>
        <p:cNvGrpSpPr/>
        <p:nvPr/>
      </p:nvGrpSpPr>
      <p:grpSpPr>
        <a:xfrm>
          <a:off x="0" y="0"/>
          <a:ext cx="0" cy="0"/>
          <a:chOff x="0" y="0"/>
          <a:chExt cx="0" cy="0"/>
        </a:xfrm>
      </p:grpSpPr>
      <p:sp>
        <p:nvSpPr>
          <p:cNvPr id="5728" name="Google Shape;5728;g13742d1ea0e_2_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29" name="Google Shape;5729;g13742d1ea0e_2_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8" name="Shape 7928"/>
        <p:cNvGrpSpPr/>
        <p:nvPr/>
      </p:nvGrpSpPr>
      <p:grpSpPr>
        <a:xfrm>
          <a:off x="0" y="0"/>
          <a:ext cx="0" cy="0"/>
          <a:chOff x="0" y="0"/>
          <a:chExt cx="0" cy="0"/>
        </a:xfrm>
      </p:grpSpPr>
      <p:sp>
        <p:nvSpPr>
          <p:cNvPr id="7929" name="Google Shape;7929;g13742d1ea0e_2_3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0" name="Google Shape;7930;g13742d1ea0e_2_3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7" name="Shape 8347"/>
        <p:cNvGrpSpPr/>
        <p:nvPr/>
      </p:nvGrpSpPr>
      <p:grpSpPr>
        <a:xfrm>
          <a:off x="0" y="0"/>
          <a:ext cx="0" cy="0"/>
          <a:chOff x="0" y="0"/>
          <a:chExt cx="0" cy="0"/>
        </a:xfrm>
      </p:grpSpPr>
      <p:sp>
        <p:nvSpPr>
          <p:cNvPr id="8348" name="Google Shape;8348;g13742d1ea0e_2_3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9" name="Google Shape;8349;g13742d1ea0e_2_3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7" name="Shape 8517"/>
        <p:cNvGrpSpPr/>
        <p:nvPr/>
      </p:nvGrpSpPr>
      <p:grpSpPr>
        <a:xfrm>
          <a:off x="0" y="0"/>
          <a:ext cx="0" cy="0"/>
          <a:chOff x="0" y="0"/>
          <a:chExt cx="0" cy="0"/>
        </a:xfrm>
      </p:grpSpPr>
      <p:sp>
        <p:nvSpPr>
          <p:cNvPr id="8518" name="Google Shape;8518;g13742d1ea0e_2_37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19" name="Google Shape;8519;g13742d1ea0e_2_37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4" name="Shape 1364"/>
        <p:cNvGrpSpPr/>
        <p:nvPr/>
      </p:nvGrpSpPr>
      <p:grpSpPr>
        <a:xfrm>
          <a:off x="0" y="0"/>
          <a:ext cx="0" cy="0"/>
          <a:chOff x="0" y="0"/>
          <a:chExt cx="0" cy="0"/>
        </a:xfrm>
      </p:grpSpPr>
      <p:sp>
        <p:nvSpPr>
          <p:cNvPr id="1365" name="Google Shape;1365;g137428dc041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6" name="Google Shape;1366;g137428dc041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2" name="Shape 8922"/>
        <p:cNvGrpSpPr/>
        <p:nvPr/>
      </p:nvGrpSpPr>
      <p:grpSpPr>
        <a:xfrm>
          <a:off x="0" y="0"/>
          <a:ext cx="0" cy="0"/>
          <a:chOff x="0" y="0"/>
          <a:chExt cx="0" cy="0"/>
        </a:xfrm>
      </p:grpSpPr>
      <p:sp>
        <p:nvSpPr>
          <p:cNvPr id="8923" name="Google Shape;8923;g13742d1ea0e_2_4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4" name="Google Shape;8924;g13742d1ea0e_2_4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2" name="Shape 9302"/>
        <p:cNvGrpSpPr/>
        <p:nvPr/>
      </p:nvGrpSpPr>
      <p:grpSpPr>
        <a:xfrm>
          <a:off x="0" y="0"/>
          <a:ext cx="0" cy="0"/>
          <a:chOff x="0" y="0"/>
          <a:chExt cx="0" cy="0"/>
        </a:xfrm>
      </p:grpSpPr>
      <p:sp>
        <p:nvSpPr>
          <p:cNvPr id="9303" name="Google Shape;9303;g13742d1ea0e_2_4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04" name="Google Shape;9304;g13742d1ea0e_2_4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79" name="Shape 10079"/>
        <p:cNvGrpSpPr/>
        <p:nvPr/>
      </p:nvGrpSpPr>
      <p:grpSpPr>
        <a:xfrm>
          <a:off x="0" y="0"/>
          <a:ext cx="0" cy="0"/>
          <a:chOff x="0" y="0"/>
          <a:chExt cx="0" cy="0"/>
        </a:xfrm>
      </p:grpSpPr>
      <p:sp>
        <p:nvSpPr>
          <p:cNvPr id="10080" name="Google Shape;10080;g13742d1ea0e_2_53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1" name="Google Shape;10081;g13742d1ea0e_2_5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86" name="Shape 11486"/>
        <p:cNvGrpSpPr/>
        <p:nvPr/>
      </p:nvGrpSpPr>
      <p:grpSpPr>
        <a:xfrm>
          <a:off x="0" y="0"/>
          <a:ext cx="0" cy="0"/>
          <a:chOff x="0" y="0"/>
          <a:chExt cx="0" cy="0"/>
        </a:xfrm>
      </p:grpSpPr>
      <p:sp>
        <p:nvSpPr>
          <p:cNvPr id="11487" name="Google Shape;11487;g13742d1ea0e_2_6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88" name="Google Shape;11488;g13742d1ea0e_2_67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0" name="Shape 13880"/>
        <p:cNvGrpSpPr/>
        <p:nvPr/>
      </p:nvGrpSpPr>
      <p:grpSpPr>
        <a:xfrm>
          <a:off x="0" y="0"/>
          <a:ext cx="0" cy="0"/>
          <a:chOff x="0" y="0"/>
          <a:chExt cx="0" cy="0"/>
        </a:xfrm>
      </p:grpSpPr>
      <p:sp>
        <p:nvSpPr>
          <p:cNvPr id="13881" name="Google Shape;13881;g13742d1ea0e_2_9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82" name="Google Shape;13882;g13742d1ea0e_2_9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94" name="Shape 15894"/>
        <p:cNvGrpSpPr/>
        <p:nvPr/>
      </p:nvGrpSpPr>
      <p:grpSpPr>
        <a:xfrm>
          <a:off x="0" y="0"/>
          <a:ext cx="0" cy="0"/>
          <a:chOff x="0" y="0"/>
          <a:chExt cx="0" cy="0"/>
        </a:xfrm>
      </p:grpSpPr>
      <p:sp>
        <p:nvSpPr>
          <p:cNvPr id="15895" name="Google Shape;15895;g13742d1ea0e_2_11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96" name="Google Shape;15896;g13742d1ea0e_2_11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30" name="Shape 17530"/>
        <p:cNvGrpSpPr/>
        <p:nvPr/>
      </p:nvGrpSpPr>
      <p:grpSpPr>
        <a:xfrm>
          <a:off x="0" y="0"/>
          <a:ext cx="0" cy="0"/>
          <a:chOff x="0" y="0"/>
          <a:chExt cx="0" cy="0"/>
        </a:xfrm>
      </p:grpSpPr>
      <p:sp>
        <p:nvSpPr>
          <p:cNvPr id="17531" name="Google Shape;17531;g13742d1ea0e_2_12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32" name="Google Shape;17532;g13742d1ea0e_2_12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72" name="Shape 18572"/>
        <p:cNvGrpSpPr/>
        <p:nvPr/>
      </p:nvGrpSpPr>
      <p:grpSpPr>
        <a:xfrm>
          <a:off x="0" y="0"/>
          <a:ext cx="0" cy="0"/>
          <a:chOff x="0" y="0"/>
          <a:chExt cx="0" cy="0"/>
        </a:xfrm>
      </p:grpSpPr>
      <p:sp>
        <p:nvSpPr>
          <p:cNvPr id="18573" name="Google Shape;18573;g13742d1ea0e_2_13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74" name="Google Shape;18574;g13742d1ea0e_2_13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15" name="Shape 20115"/>
        <p:cNvGrpSpPr/>
        <p:nvPr/>
      </p:nvGrpSpPr>
      <p:grpSpPr>
        <a:xfrm>
          <a:off x="0" y="0"/>
          <a:ext cx="0" cy="0"/>
          <a:chOff x="0" y="0"/>
          <a:chExt cx="0" cy="0"/>
        </a:xfrm>
      </p:grpSpPr>
      <p:sp>
        <p:nvSpPr>
          <p:cNvPr id="20116" name="Google Shape;20116;g13742d1ea0e_2_19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17" name="Google Shape;20117;g13742d1ea0e_2_19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7" name="Shape 1457"/>
        <p:cNvGrpSpPr/>
        <p:nvPr/>
      </p:nvGrpSpPr>
      <p:grpSpPr>
        <a:xfrm>
          <a:off x="0" y="0"/>
          <a:ext cx="0" cy="0"/>
          <a:chOff x="0" y="0"/>
          <a:chExt cx="0" cy="0"/>
        </a:xfrm>
      </p:grpSpPr>
      <p:sp>
        <p:nvSpPr>
          <p:cNvPr id="1458" name="Google Shape;1458;g137428dc041_0_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9" name="Google Shape;1459;g137428dc041_0_9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 name="Shape 1513"/>
        <p:cNvGrpSpPr/>
        <p:nvPr/>
      </p:nvGrpSpPr>
      <p:grpSpPr>
        <a:xfrm>
          <a:off x="0" y="0"/>
          <a:ext cx="0" cy="0"/>
          <a:chOff x="0" y="0"/>
          <a:chExt cx="0" cy="0"/>
        </a:xfrm>
      </p:grpSpPr>
      <p:sp>
        <p:nvSpPr>
          <p:cNvPr id="1514" name="Google Shape;1514;g137428dc041_0_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5" name="Google Shape;1515;g137428dc041_0_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0" name="Shape 1580"/>
        <p:cNvGrpSpPr/>
        <p:nvPr/>
      </p:nvGrpSpPr>
      <p:grpSpPr>
        <a:xfrm>
          <a:off x="0" y="0"/>
          <a:ext cx="0" cy="0"/>
          <a:chOff x="0" y="0"/>
          <a:chExt cx="0" cy="0"/>
        </a:xfrm>
      </p:grpSpPr>
      <p:sp>
        <p:nvSpPr>
          <p:cNvPr id="1581" name="Google Shape;1581;g137428dc041_0_1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2" name="Google Shape;1582;g137428dc041_0_1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8" name="Shape 1748"/>
        <p:cNvGrpSpPr/>
        <p:nvPr/>
      </p:nvGrpSpPr>
      <p:grpSpPr>
        <a:xfrm>
          <a:off x="0" y="0"/>
          <a:ext cx="0" cy="0"/>
          <a:chOff x="0" y="0"/>
          <a:chExt cx="0" cy="0"/>
        </a:xfrm>
      </p:grpSpPr>
      <p:sp>
        <p:nvSpPr>
          <p:cNvPr id="1749" name="Google Shape;1749;g137428dc041_0_1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0" name="Google Shape;1750;g137428dc041_0_1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319975" y="3931247"/>
            <a:ext cx="2144119" cy="1107996"/>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flipH="1" rot="10800000">
            <a:off x="-862776" y="-586439"/>
            <a:ext cx="2921460" cy="2321639"/>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5173027" y="1735200"/>
            <a:ext cx="4018398" cy="3392474"/>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729900" y="1320250"/>
            <a:ext cx="4649100" cy="2241000"/>
          </a:xfrm>
          <a:prstGeom prst="rect">
            <a:avLst/>
          </a:prstGeom>
        </p:spPr>
        <p:txBody>
          <a:bodyPr anchorCtr="0" anchor="b" bIns="91425" lIns="91425" spcFirstLastPara="1" rIns="91425" wrap="square" tIns="91425">
            <a:noAutofit/>
          </a:bodyPr>
          <a:lstStyle>
            <a:lvl1pPr lvl="0" marR="0" rtl="0">
              <a:lnSpc>
                <a:spcPct val="90000"/>
              </a:lnSpc>
              <a:spcBef>
                <a:spcPts val="0"/>
              </a:spcBef>
              <a:spcAft>
                <a:spcPts val="0"/>
              </a:spcAft>
              <a:buSzPts val="5200"/>
              <a:buNone/>
              <a:defRPr sz="57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 name="Google Shape;13;p2"/>
          <p:cNvSpPr txBox="1"/>
          <p:nvPr>
            <p:ph idx="1" type="subTitle"/>
          </p:nvPr>
        </p:nvSpPr>
        <p:spPr>
          <a:xfrm>
            <a:off x="729875" y="3390900"/>
            <a:ext cx="4649100" cy="383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39" name="Shape 139"/>
        <p:cNvGrpSpPr/>
        <p:nvPr/>
      </p:nvGrpSpPr>
      <p:grpSpPr>
        <a:xfrm>
          <a:off x="0" y="0"/>
          <a:ext cx="0" cy="0"/>
          <a:chOff x="0" y="0"/>
          <a:chExt cx="0" cy="0"/>
        </a:xfrm>
      </p:grpSpPr>
      <p:grpSp>
        <p:nvGrpSpPr>
          <p:cNvPr id="140" name="Google Shape;140;p11"/>
          <p:cNvGrpSpPr/>
          <p:nvPr/>
        </p:nvGrpSpPr>
        <p:grpSpPr>
          <a:xfrm>
            <a:off x="815416" y="131443"/>
            <a:ext cx="1040476" cy="1040050"/>
            <a:chOff x="7837627" y="218102"/>
            <a:chExt cx="707085" cy="706796"/>
          </a:xfrm>
        </p:grpSpPr>
        <p:sp>
          <p:nvSpPr>
            <p:cNvPr id="141" name="Google Shape;141;p11"/>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1"/>
          <p:cNvSpPr/>
          <p:nvPr/>
        </p:nvSpPr>
        <p:spPr>
          <a:xfrm flipH="1">
            <a:off x="7815251" y="3996570"/>
            <a:ext cx="1328749" cy="1146852"/>
          </a:xfrm>
          <a:custGeom>
            <a:rect b="b" l="l" r="r" t="t"/>
            <a:pathLst>
              <a:path extrusionOk="0" h="42218" w="48914">
                <a:moveTo>
                  <a:pt x="15821" y="1"/>
                </a:moveTo>
                <a:cubicBezTo>
                  <a:pt x="12389" y="1"/>
                  <a:pt x="8876" y="457"/>
                  <a:pt x="5379" y="1354"/>
                </a:cubicBezTo>
                <a:cubicBezTo>
                  <a:pt x="2955" y="1973"/>
                  <a:pt x="1115" y="2662"/>
                  <a:pt x="0" y="3134"/>
                </a:cubicBezTo>
                <a:lnTo>
                  <a:pt x="101" y="42218"/>
                </a:lnTo>
                <a:lnTo>
                  <a:pt x="46044" y="42142"/>
                </a:lnTo>
                <a:cubicBezTo>
                  <a:pt x="47058" y="39815"/>
                  <a:pt x="47803" y="37235"/>
                  <a:pt x="48209" y="34670"/>
                </a:cubicBezTo>
                <a:cubicBezTo>
                  <a:pt x="48914" y="30199"/>
                  <a:pt x="47033" y="25444"/>
                  <a:pt x="44782" y="21515"/>
                </a:cubicBezTo>
                <a:cubicBezTo>
                  <a:pt x="41006" y="14915"/>
                  <a:pt x="43130" y="12851"/>
                  <a:pt x="39617" y="9389"/>
                </a:cubicBezTo>
                <a:cubicBezTo>
                  <a:pt x="36727" y="6540"/>
                  <a:pt x="33807" y="4989"/>
                  <a:pt x="32444" y="4223"/>
                </a:cubicBezTo>
                <a:cubicBezTo>
                  <a:pt x="27465" y="1420"/>
                  <a:pt x="21869" y="1"/>
                  <a:pt x="15821"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rot="10800000">
            <a:off x="6430150" y="-1150"/>
            <a:ext cx="2713850" cy="1796100"/>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a:off x="0" y="2813175"/>
            <a:ext cx="1977675" cy="2359025"/>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a:off x="6372700" y="171675"/>
            <a:ext cx="1547871" cy="799653"/>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7165624" y="4153225"/>
            <a:ext cx="1067476" cy="550275"/>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121774" y="581736"/>
            <a:ext cx="1328802" cy="684988"/>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txBox="1"/>
          <p:nvPr>
            <p:ph idx="1" type="subTitle"/>
          </p:nvPr>
        </p:nvSpPr>
        <p:spPr>
          <a:xfrm>
            <a:off x="1324200" y="3118213"/>
            <a:ext cx="6495600" cy="3957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50" name="Google Shape;150;p11"/>
          <p:cNvSpPr txBox="1"/>
          <p:nvPr>
            <p:ph hasCustomPrompt="1" type="title"/>
          </p:nvPr>
        </p:nvSpPr>
        <p:spPr>
          <a:xfrm>
            <a:off x="1324200" y="1313088"/>
            <a:ext cx="6495600" cy="2101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35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51" name="Shape 1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4">
    <p:spTree>
      <p:nvGrpSpPr>
        <p:cNvPr id="152" name="Shape 152"/>
        <p:cNvGrpSpPr/>
        <p:nvPr/>
      </p:nvGrpSpPr>
      <p:grpSpPr>
        <a:xfrm>
          <a:off x="0" y="0"/>
          <a:ext cx="0" cy="0"/>
          <a:chOff x="0" y="0"/>
          <a:chExt cx="0" cy="0"/>
        </a:xfrm>
      </p:grpSpPr>
      <p:sp>
        <p:nvSpPr>
          <p:cNvPr id="153" name="Google Shape;153;p13"/>
          <p:cNvSpPr/>
          <p:nvPr/>
        </p:nvSpPr>
        <p:spPr>
          <a:xfrm>
            <a:off x="7807900" y="3892078"/>
            <a:ext cx="2005317" cy="1846798"/>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9CAB9F">
              <a:alpha val="254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p:nvPr/>
        </p:nvSpPr>
        <p:spPr>
          <a:xfrm flipH="1">
            <a:off x="40" y="2"/>
            <a:ext cx="1925456" cy="1194079"/>
          </a:xfrm>
          <a:custGeom>
            <a:rect b="b" l="l" r="r" t="t"/>
            <a:pathLst>
              <a:path extrusionOk="0" h="31177" w="50273">
                <a:moveTo>
                  <a:pt x="50187" y="0"/>
                </a:moveTo>
                <a:lnTo>
                  <a:pt x="2961" y="56"/>
                </a:lnTo>
                <a:cubicBezTo>
                  <a:pt x="1922" y="1775"/>
                  <a:pt x="1146" y="3681"/>
                  <a:pt x="731" y="5577"/>
                </a:cubicBezTo>
                <a:cubicBezTo>
                  <a:pt x="1" y="8882"/>
                  <a:pt x="1932" y="12395"/>
                  <a:pt x="4238" y="15289"/>
                </a:cubicBezTo>
                <a:cubicBezTo>
                  <a:pt x="8122" y="20166"/>
                  <a:pt x="5937" y="21692"/>
                  <a:pt x="9551" y="24247"/>
                </a:cubicBezTo>
                <a:cubicBezTo>
                  <a:pt x="12522" y="26351"/>
                  <a:pt x="15518" y="27491"/>
                  <a:pt x="16927" y="28059"/>
                </a:cubicBezTo>
                <a:cubicBezTo>
                  <a:pt x="22047" y="30127"/>
                  <a:pt x="27790" y="31177"/>
                  <a:pt x="34016" y="31177"/>
                </a:cubicBezTo>
                <a:cubicBezTo>
                  <a:pt x="37544" y="31177"/>
                  <a:pt x="41158" y="30842"/>
                  <a:pt x="44747" y="30173"/>
                </a:cubicBezTo>
                <a:cubicBezTo>
                  <a:pt x="47246" y="29711"/>
                  <a:pt x="49127" y="29205"/>
                  <a:pt x="50273" y="28865"/>
                </a:cubicBezTo>
                <a:lnTo>
                  <a:pt x="50187" y="0"/>
                </a:lnTo>
                <a:close/>
              </a:path>
            </a:pathLst>
          </a:custGeom>
          <a:solidFill>
            <a:srgbClr val="9CAB9F">
              <a:alpha val="14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604653" y="2521499"/>
            <a:ext cx="1771329" cy="915347"/>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13"/>
          <p:cNvGrpSpPr/>
          <p:nvPr/>
        </p:nvGrpSpPr>
        <p:grpSpPr>
          <a:xfrm flipH="1">
            <a:off x="159028" y="2521532"/>
            <a:ext cx="768499" cy="2674505"/>
            <a:chOff x="299324" y="2437171"/>
            <a:chExt cx="613425" cy="2134822"/>
          </a:xfrm>
        </p:grpSpPr>
        <p:sp>
          <p:nvSpPr>
            <p:cNvPr id="157" name="Google Shape;157;p13"/>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3"/>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3"/>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3"/>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3"/>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3"/>
          <p:cNvGrpSpPr/>
          <p:nvPr/>
        </p:nvGrpSpPr>
        <p:grpSpPr>
          <a:xfrm>
            <a:off x="8203085" y="1860549"/>
            <a:ext cx="688094" cy="3282872"/>
            <a:chOff x="-4320802" y="134141"/>
            <a:chExt cx="952775" cy="4545655"/>
          </a:xfrm>
        </p:grpSpPr>
        <p:sp>
          <p:nvSpPr>
            <p:cNvPr id="170" name="Google Shape;170;p13"/>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3"/>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3"/>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13"/>
            <p:cNvGrpSpPr/>
            <p:nvPr/>
          </p:nvGrpSpPr>
          <p:grpSpPr>
            <a:xfrm>
              <a:off x="-3649491" y="634822"/>
              <a:ext cx="258350" cy="3989521"/>
              <a:chOff x="-3649491" y="634822"/>
              <a:chExt cx="258350" cy="3989521"/>
            </a:xfrm>
          </p:grpSpPr>
          <p:sp>
            <p:nvSpPr>
              <p:cNvPr id="175" name="Google Shape;175;p13"/>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3"/>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3"/>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3"/>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3"/>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3"/>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 name="Google Shape;190;p13"/>
            <p:cNvGrpSpPr/>
            <p:nvPr/>
          </p:nvGrpSpPr>
          <p:grpSpPr>
            <a:xfrm>
              <a:off x="-4282942" y="634822"/>
              <a:ext cx="636806" cy="3989521"/>
              <a:chOff x="-2765442" y="634822"/>
              <a:chExt cx="636806" cy="3989521"/>
            </a:xfrm>
          </p:grpSpPr>
          <p:sp>
            <p:nvSpPr>
              <p:cNvPr id="191" name="Google Shape;191;p13"/>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3"/>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3"/>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3"/>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3"/>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3"/>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3"/>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 name="Google Shape;206;p13"/>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13">
            <a:hlinkClick/>
          </p:cNvPr>
          <p:cNvSpPr txBox="1"/>
          <p:nvPr>
            <p:ph hasCustomPrompt="1" type="title"/>
          </p:nvPr>
        </p:nvSpPr>
        <p:spPr>
          <a:xfrm>
            <a:off x="1166678" y="1586557"/>
            <a:ext cx="901200" cy="7206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2000"/>
              <a:buNone/>
              <a:defRPr sz="47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10" name="Google Shape;210;p13">
            <a:hlinkClick/>
          </p:cNvPr>
          <p:cNvSpPr txBox="1"/>
          <p:nvPr>
            <p:ph idx="1" type="subTitle"/>
          </p:nvPr>
        </p:nvSpPr>
        <p:spPr>
          <a:xfrm>
            <a:off x="2142075" y="1586557"/>
            <a:ext cx="2383200" cy="448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Chewy"/>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1" name="Google Shape;211;p13"/>
          <p:cNvSpPr txBox="1"/>
          <p:nvPr>
            <p:ph idx="2" type="subTitle"/>
          </p:nvPr>
        </p:nvSpPr>
        <p:spPr>
          <a:xfrm>
            <a:off x="2142075" y="1929138"/>
            <a:ext cx="2383200" cy="5664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Chewy"/>
              <a:buNone/>
              <a:defRPr b="0"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2" name="Google Shape;212;p13">
            <a:hlinkClick/>
          </p:cNvPr>
          <p:cNvSpPr txBox="1"/>
          <p:nvPr>
            <p:ph hasCustomPrompt="1" idx="3" type="title"/>
          </p:nvPr>
        </p:nvSpPr>
        <p:spPr>
          <a:xfrm>
            <a:off x="1166678" y="3300607"/>
            <a:ext cx="901200" cy="7206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2000"/>
              <a:buNone/>
              <a:defRPr sz="47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13" name="Google Shape;213;p13">
            <a:hlinkClick/>
          </p:cNvPr>
          <p:cNvSpPr txBox="1"/>
          <p:nvPr>
            <p:ph idx="4" type="subTitle"/>
          </p:nvPr>
        </p:nvSpPr>
        <p:spPr>
          <a:xfrm>
            <a:off x="2142075" y="3300607"/>
            <a:ext cx="2383200" cy="4485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SzPts val="2000"/>
              <a:buFont typeface="Chewy"/>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4" name="Google Shape;214;p13"/>
          <p:cNvSpPr txBox="1"/>
          <p:nvPr>
            <p:ph idx="5" type="subTitle"/>
          </p:nvPr>
        </p:nvSpPr>
        <p:spPr>
          <a:xfrm>
            <a:off x="2142075" y="3641188"/>
            <a:ext cx="2383200" cy="562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Chewy"/>
              <a:buNone/>
              <a:defRPr b="0"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5" name="Google Shape;215;p13">
            <a:hlinkClick/>
          </p:cNvPr>
          <p:cNvSpPr txBox="1"/>
          <p:nvPr>
            <p:ph hasCustomPrompt="1" idx="6" type="title"/>
          </p:nvPr>
        </p:nvSpPr>
        <p:spPr>
          <a:xfrm>
            <a:off x="4589627" y="1586557"/>
            <a:ext cx="901200" cy="7206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2000"/>
              <a:buNone/>
              <a:defRPr sz="47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16" name="Google Shape;216;p13">
            <a:hlinkClick/>
          </p:cNvPr>
          <p:cNvSpPr txBox="1"/>
          <p:nvPr>
            <p:ph idx="7" type="subTitle"/>
          </p:nvPr>
        </p:nvSpPr>
        <p:spPr>
          <a:xfrm>
            <a:off x="5565063" y="1586557"/>
            <a:ext cx="2383200" cy="4485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Font typeface="Chewy"/>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7" name="Google Shape;217;p13"/>
          <p:cNvSpPr txBox="1"/>
          <p:nvPr>
            <p:ph idx="8" type="subTitle"/>
          </p:nvPr>
        </p:nvSpPr>
        <p:spPr>
          <a:xfrm>
            <a:off x="5565063" y="1929138"/>
            <a:ext cx="2383200" cy="5664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Chewy"/>
              <a:buNone/>
              <a:defRPr b="0"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18" name="Google Shape;218;p13">
            <a:hlinkClick/>
          </p:cNvPr>
          <p:cNvSpPr txBox="1"/>
          <p:nvPr>
            <p:ph hasCustomPrompt="1" idx="9" type="title"/>
          </p:nvPr>
        </p:nvSpPr>
        <p:spPr>
          <a:xfrm>
            <a:off x="4589627" y="3300607"/>
            <a:ext cx="901200" cy="7206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2000"/>
              <a:buNone/>
              <a:defRPr sz="47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19" name="Google Shape;219;p13">
            <a:hlinkClick/>
          </p:cNvPr>
          <p:cNvSpPr txBox="1"/>
          <p:nvPr>
            <p:ph idx="13" type="subTitle"/>
          </p:nvPr>
        </p:nvSpPr>
        <p:spPr>
          <a:xfrm>
            <a:off x="5565063" y="3300607"/>
            <a:ext cx="2383200" cy="448500"/>
          </a:xfrm>
          <a:prstGeom prst="rect">
            <a:avLst/>
          </a:prstGeom>
        </p:spPr>
        <p:txBody>
          <a:bodyPr anchorCtr="0" anchor="b" bIns="91425" lIns="91425" spcFirstLastPara="1" rIns="91425" wrap="square" tIns="91425">
            <a:noAutofit/>
          </a:bodyPr>
          <a:lstStyle>
            <a:lvl1pPr lvl="0" rtl="0">
              <a:lnSpc>
                <a:spcPct val="80000"/>
              </a:lnSpc>
              <a:spcBef>
                <a:spcPts val="0"/>
              </a:spcBef>
              <a:spcAft>
                <a:spcPts val="0"/>
              </a:spcAft>
              <a:buSzPts val="2000"/>
              <a:buFont typeface="Chewy"/>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0" name="Google Shape;220;p13"/>
          <p:cNvSpPr txBox="1"/>
          <p:nvPr>
            <p:ph idx="14" type="subTitle"/>
          </p:nvPr>
        </p:nvSpPr>
        <p:spPr>
          <a:xfrm>
            <a:off x="5565063" y="3641188"/>
            <a:ext cx="2383200" cy="5622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Chewy"/>
              <a:buNone/>
              <a:defRPr b="0"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1" name="Google Shape;221;p13"/>
          <p:cNvSpPr txBox="1"/>
          <p:nvPr>
            <p:ph idx="15" type="title"/>
          </p:nvPr>
        </p:nvSpPr>
        <p:spPr>
          <a:xfrm>
            <a:off x="1862550" y="612648"/>
            <a:ext cx="5418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222" name="Shape 222"/>
        <p:cNvGrpSpPr/>
        <p:nvPr/>
      </p:nvGrpSpPr>
      <p:grpSpPr>
        <a:xfrm>
          <a:off x="0" y="0"/>
          <a:ext cx="0" cy="0"/>
          <a:chOff x="0" y="0"/>
          <a:chExt cx="0" cy="0"/>
        </a:xfrm>
      </p:grpSpPr>
      <p:grpSp>
        <p:nvGrpSpPr>
          <p:cNvPr id="223" name="Google Shape;223;p14"/>
          <p:cNvGrpSpPr/>
          <p:nvPr/>
        </p:nvGrpSpPr>
        <p:grpSpPr>
          <a:xfrm flipH="1">
            <a:off x="4039458" y="223768"/>
            <a:ext cx="1040476" cy="1040050"/>
            <a:chOff x="7837627" y="218102"/>
            <a:chExt cx="707085" cy="706796"/>
          </a:xfrm>
        </p:grpSpPr>
        <p:sp>
          <p:nvSpPr>
            <p:cNvPr id="224" name="Google Shape;224;p14"/>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14"/>
          <p:cNvSpPr/>
          <p:nvPr/>
        </p:nvSpPr>
        <p:spPr>
          <a:xfrm>
            <a:off x="0" y="3669950"/>
            <a:ext cx="1707221" cy="1473514"/>
          </a:xfrm>
          <a:custGeom>
            <a:rect b="b" l="l" r="r" t="t"/>
            <a:pathLst>
              <a:path extrusionOk="0" h="42218" w="48914">
                <a:moveTo>
                  <a:pt x="15821" y="1"/>
                </a:moveTo>
                <a:cubicBezTo>
                  <a:pt x="12389" y="1"/>
                  <a:pt x="8876" y="457"/>
                  <a:pt x="5379" y="1354"/>
                </a:cubicBezTo>
                <a:cubicBezTo>
                  <a:pt x="2955" y="1973"/>
                  <a:pt x="1115" y="2662"/>
                  <a:pt x="0" y="3134"/>
                </a:cubicBezTo>
                <a:lnTo>
                  <a:pt x="101" y="42218"/>
                </a:lnTo>
                <a:lnTo>
                  <a:pt x="46044" y="42142"/>
                </a:lnTo>
                <a:cubicBezTo>
                  <a:pt x="47058" y="39815"/>
                  <a:pt x="47803" y="37235"/>
                  <a:pt x="48209" y="34670"/>
                </a:cubicBezTo>
                <a:cubicBezTo>
                  <a:pt x="48914" y="30199"/>
                  <a:pt x="47033" y="25444"/>
                  <a:pt x="44782" y="21515"/>
                </a:cubicBezTo>
                <a:cubicBezTo>
                  <a:pt x="41006" y="14915"/>
                  <a:pt x="43130" y="12851"/>
                  <a:pt x="39617" y="9389"/>
                </a:cubicBezTo>
                <a:cubicBezTo>
                  <a:pt x="36727" y="6540"/>
                  <a:pt x="33807" y="4989"/>
                  <a:pt x="32444" y="4223"/>
                </a:cubicBezTo>
                <a:cubicBezTo>
                  <a:pt x="27465" y="1420"/>
                  <a:pt x="21869" y="1"/>
                  <a:pt x="15821"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4"/>
          <p:cNvSpPr/>
          <p:nvPr/>
        </p:nvSpPr>
        <p:spPr>
          <a:xfrm flipH="1" rot="10800000">
            <a:off x="0" y="-1150"/>
            <a:ext cx="2122231" cy="1404550"/>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flipH="1">
            <a:off x="7166325" y="2813175"/>
            <a:ext cx="1977675" cy="2359025"/>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flipH="1">
            <a:off x="1368504" y="171675"/>
            <a:ext cx="1547871" cy="799653"/>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3671450" y="4245775"/>
            <a:ext cx="1399625" cy="721497"/>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4"/>
          <p:cNvSpPr/>
          <p:nvPr/>
        </p:nvSpPr>
        <p:spPr>
          <a:xfrm>
            <a:off x="4444774" y="674061"/>
            <a:ext cx="1328802" cy="684988"/>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4"/>
          <p:cNvSpPr txBox="1"/>
          <p:nvPr>
            <p:ph type="title"/>
          </p:nvPr>
        </p:nvSpPr>
        <p:spPr>
          <a:xfrm>
            <a:off x="1119300" y="2340225"/>
            <a:ext cx="3081000" cy="86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3" name="Google Shape;233;p14"/>
          <p:cNvSpPr txBox="1"/>
          <p:nvPr>
            <p:ph idx="1" type="subTitle"/>
          </p:nvPr>
        </p:nvSpPr>
        <p:spPr>
          <a:xfrm>
            <a:off x="1119300" y="3258450"/>
            <a:ext cx="3081000" cy="643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34" name="Google Shape;234;p14"/>
          <p:cNvSpPr txBox="1"/>
          <p:nvPr>
            <p:ph hasCustomPrompt="1" idx="2" type="title"/>
          </p:nvPr>
        </p:nvSpPr>
        <p:spPr>
          <a:xfrm>
            <a:off x="1717500" y="1132200"/>
            <a:ext cx="1884600" cy="11535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2000"/>
              <a:buNone/>
              <a:defRPr sz="75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1">
    <p:spTree>
      <p:nvGrpSpPr>
        <p:cNvPr id="235" name="Shape 235"/>
        <p:cNvGrpSpPr/>
        <p:nvPr/>
      </p:nvGrpSpPr>
      <p:grpSpPr>
        <a:xfrm>
          <a:off x="0" y="0"/>
          <a:ext cx="0" cy="0"/>
          <a:chOff x="0" y="0"/>
          <a:chExt cx="0" cy="0"/>
        </a:xfrm>
      </p:grpSpPr>
      <p:sp>
        <p:nvSpPr>
          <p:cNvPr id="236" name="Google Shape;236;p15"/>
          <p:cNvSpPr/>
          <p:nvPr/>
        </p:nvSpPr>
        <p:spPr>
          <a:xfrm>
            <a:off x="-170526" y="2106586"/>
            <a:ext cx="1800797" cy="930329"/>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5"/>
          <p:cNvSpPr/>
          <p:nvPr/>
        </p:nvSpPr>
        <p:spPr>
          <a:xfrm>
            <a:off x="3335905" y="4013838"/>
            <a:ext cx="1562003" cy="808077"/>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15"/>
          <p:cNvGrpSpPr/>
          <p:nvPr/>
        </p:nvGrpSpPr>
        <p:grpSpPr>
          <a:xfrm>
            <a:off x="470103" y="188918"/>
            <a:ext cx="1040476" cy="1040050"/>
            <a:chOff x="7837627" y="218102"/>
            <a:chExt cx="707085" cy="706796"/>
          </a:xfrm>
        </p:grpSpPr>
        <p:sp>
          <p:nvSpPr>
            <p:cNvPr id="239" name="Google Shape;239;p15"/>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1" name="Google Shape;241;p15"/>
          <p:cNvSpPr/>
          <p:nvPr/>
        </p:nvSpPr>
        <p:spPr>
          <a:xfrm flipH="1" rot="-5400000">
            <a:off x="7546825" y="-118627"/>
            <a:ext cx="1819813" cy="1725367"/>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5"/>
          <p:cNvSpPr/>
          <p:nvPr/>
        </p:nvSpPr>
        <p:spPr>
          <a:xfrm>
            <a:off x="0" y="2729350"/>
            <a:ext cx="3647686" cy="2414138"/>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9CAB9F">
              <a:alpha val="254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5"/>
          <p:cNvSpPr/>
          <p:nvPr/>
        </p:nvSpPr>
        <p:spPr>
          <a:xfrm rot="-3599913">
            <a:off x="7707230" y="3559583"/>
            <a:ext cx="2198617" cy="2024818"/>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
          <p:cNvSpPr txBox="1"/>
          <p:nvPr>
            <p:ph type="title"/>
          </p:nvPr>
        </p:nvSpPr>
        <p:spPr>
          <a:xfrm>
            <a:off x="4943700" y="2340225"/>
            <a:ext cx="3081000" cy="86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5" name="Google Shape;245;p15"/>
          <p:cNvSpPr txBox="1"/>
          <p:nvPr>
            <p:ph idx="1" type="subTitle"/>
          </p:nvPr>
        </p:nvSpPr>
        <p:spPr>
          <a:xfrm>
            <a:off x="4943700" y="3258450"/>
            <a:ext cx="3081000" cy="643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46" name="Google Shape;246;p15"/>
          <p:cNvSpPr txBox="1"/>
          <p:nvPr>
            <p:ph hasCustomPrompt="1" idx="2" type="title"/>
          </p:nvPr>
        </p:nvSpPr>
        <p:spPr>
          <a:xfrm>
            <a:off x="5541900" y="1132200"/>
            <a:ext cx="1884600" cy="11535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2000"/>
              <a:buNone/>
              <a:defRPr sz="75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47" name="Google Shape;247;p15"/>
          <p:cNvSpPr/>
          <p:nvPr/>
        </p:nvSpPr>
        <p:spPr>
          <a:xfrm>
            <a:off x="188226" y="834849"/>
            <a:ext cx="1349578" cy="697633"/>
          </a:xfrm>
          <a:custGeom>
            <a:rect b="b" l="l" r="r" t="t"/>
            <a:pathLst>
              <a:path extrusionOk="0" h="2473" w="4784">
                <a:moveTo>
                  <a:pt x="1583" y="1"/>
                </a:moveTo>
                <a:cubicBezTo>
                  <a:pt x="1370" y="1"/>
                  <a:pt x="1200" y="174"/>
                  <a:pt x="1200" y="390"/>
                </a:cubicBezTo>
                <a:cubicBezTo>
                  <a:pt x="1200" y="411"/>
                  <a:pt x="1200" y="435"/>
                  <a:pt x="1206" y="456"/>
                </a:cubicBezTo>
                <a:lnTo>
                  <a:pt x="1009" y="456"/>
                </a:lnTo>
                <a:cubicBezTo>
                  <a:pt x="696" y="456"/>
                  <a:pt x="438" y="711"/>
                  <a:pt x="432" y="1027"/>
                </a:cubicBezTo>
                <a:cubicBezTo>
                  <a:pt x="189" y="1045"/>
                  <a:pt x="1" y="1243"/>
                  <a:pt x="1" y="1489"/>
                </a:cubicBezTo>
                <a:cubicBezTo>
                  <a:pt x="1" y="1744"/>
                  <a:pt x="210" y="1953"/>
                  <a:pt x="468" y="1953"/>
                </a:cubicBezTo>
                <a:lnTo>
                  <a:pt x="623" y="1953"/>
                </a:lnTo>
                <a:cubicBezTo>
                  <a:pt x="705" y="2117"/>
                  <a:pt x="872" y="2227"/>
                  <a:pt x="1067" y="2227"/>
                </a:cubicBezTo>
                <a:lnTo>
                  <a:pt x="1546" y="2227"/>
                </a:lnTo>
                <a:cubicBezTo>
                  <a:pt x="1622" y="2375"/>
                  <a:pt x="1774" y="2472"/>
                  <a:pt x="1950" y="2472"/>
                </a:cubicBezTo>
                <a:lnTo>
                  <a:pt x="2333" y="2472"/>
                </a:lnTo>
                <a:cubicBezTo>
                  <a:pt x="2512" y="2472"/>
                  <a:pt x="2664" y="2375"/>
                  <a:pt x="2740" y="2227"/>
                </a:cubicBezTo>
                <a:cubicBezTo>
                  <a:pt x="2986" y="2227"/>
                  <a:pt x="3174" y="2087"/>
                  <a:pt x="3238" y="1883"/>
                </a:cubicBezTo>
                <a:lnTo>
                  <a:pt x="4315" y="1883"/>
                </a:lnTo>
                <a:cubicBezTo>
                  <a:pt x="4571" y="1883"/>
                  <a:pt x="4777" y="1677"/>
                  <a:pt x="4777" y="1422"/>
                </a:cubicBezTo>
                <a:cubicBezTo>
                  <a:pt x="4783" y="1161"/>
                  <a:pt x="4574" y="954"/>
                  <a:pt x="4315" y="954"/>
                </a:cubicBezTo>
                <a:lnTo>
                  <a:pt x="3641" y="954"/>
                </a:lnTo>
                <a:cubicBezTo>
                  <a:pt x="3602" y="672"/>
                  <a:pt x="3359" y="456"/>
                  <a:pt x="3068" y="456"/>
                </a:cubicBezTo>
                <a:lnTo>
                  <a:pt x="2369" y="456"/>
                </a:lnTo>
                <a:cubicBezTo>
                  <a:pt x="2372" y="435"/>
                  <a:pt x="2375" y="411"/>
                  <a:pt x="2375" y="390"/>
                </a:cubicBezTo>
                <a:cubicBezTo>
                  <a:pt x="2375" y="177"/>
                  <a:pt x="2205" y="1"/>
                  <a:pt x="1990" y="1"/>
                </a:cubicBezTo>
                <a:close/>
              </a:path>
            </a:pathLst>
          </a:custGeom>
          <a:gradFill>
            <a:gsLst>
              <a:gs pos="0">
                <a:srgbClr val="E5EEF3">
                  <a:alpha val="83529"/>
                </a:srgbClr>
              </a:gs>
              <a:gs pos="100000">
                <a:srgbClr val="E5EEF3">
                  <a:alpha val="74509"/>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7">
    <p:spTree>
      <p:nvGrpSpPr>
        <p:cNvPr id="248" name="Shape 248"/>
        <p:cNvGrpSpPr/>
        <p:nvPr/>
      </p:nvGrpSpPr>
      <p:grpSpPr>
        <a:xfrm>
          <a:off x="0" y="0"/>
          <a:ext cx="0" cy="0"/>
          <a:chOff x="0" y="0"/>
          <a:chExt cx="0" cy="0"/>
        </a:xfrm>
      </p:grpSpPr>
      <p:sp>
        <p:nvSpPr>
          <p:cNvPr id="249" name="Google Shape;249;p16"/>
          <p:cNvSpPr/>
          <p:nvPr/>
        </p:nvSpPr>
        <p:spPr>
          <a:xfrm flipH="1">
            <a:off x="6154932" y="2591325"/>
            <a:ext cx="3074792" cy="259590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
          <p:cNvSpPr/>
          <p:nvPr/>
        </p:nvSpPr>
        <p:spPr>
          <a:xfrm>
            <a:off x="422373" y="4464948"/>
            <a:ext cx="1677847" cy="867054"/>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16"/>
          <p:cNvGrpSpPr/>
          <p:nvPr/>
        </p:nvGrpSpPr>
        <p:grpSpPr>
          <a:xfrm>
            <a:off x="915086" y="160092"/>
            <a:ext cx="854371" cy="854021"/>
            <a:chOff x="7837627" y="218102"/>
            <a:chExt cx="707085" cy="706796"/>
          </a:xfrm>
        </p:grpSpPr>
        <p:sp>
          <p:nvSpPr>
            <p:cNvPr id="252" name="Google Shape;252;p16"/>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6"/>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16"/>
          <p:cNvSpPr/>
          <p:nvPr/>
        </p:nvSpPr>
        <p:spPr>
          <a:xfrm>
            <a:off x="206626" y="525856"/>
            <a:ext cx="1760584" cy="909794"/>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83529"/>
                </a:srgbClr>
              </a:gs>
              <a:gs pos="100000">
                <a:srgbClr val="E5EEF3">
                  <a:alpha val="74509"/>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6"/>
          <p:cNvSpPr/>
          <p:nvPr/>
        </p:nvSpPr>
        <p:spPr>
          <a:xfrm rot="10800000">
            <a:off x="7127572" y="-37398"/>
            <a:ext cx="2102148" cy="167055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txBox="1"/>
          <p:nvPr>
            <p:ph idx="1" type="subTitle"/>
          </p:nvPr>
        </p:nvSpPr>
        <p:spPr>
          <a:xfrm>
            <a:off x="729875" y="2976148"/>
            <a:ext cx="5506800" cy="491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000"/>
              <a:buFont typeface="Chewy"/>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7" name="Google Shape;257;p16"/>
          <p:cNvSpPr txBox="1"/>
          <p:nvPr>
            <p:ph idx="2" type="subTitle"/>
          </p:nvPr>
        </p:nvSpPr>
        <p:spPr>
          <a:xfrm>
            <a:off x="729875" y="1676250"/>
            <a:ext cx="5506800" cy="129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000"/>
              <a:buFont typeface="Chewy"/>
              <a:buNone/>
              <a:defRPr b="0" sz="2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8" name="Google Shape;258;p16"/>
          <p:cNvSpPr/>
          <p:nvPr/>
        </p:nvSpPr>
        <p:spPr>
          <a:xfrm>
            <a:off x="5026798" y="284173"/>
            <a:ext cx="1677847" cy="867054"/>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9">
    <p:spTree>
      <p:nvGrpSpPr>
        <p:cNvPr id="259" name="Shape 259"/>
        <p:cNvGrpSpPr/>
        <p:nvPr/>
      </p:nvGrpSpPr>
      <p:grpSpPr>
        <a:xfrm>
          <a:off x="0" y="0"/>
          <a:ext cx="0" cy="0"/>
          <a:chOff x="0" y="0"/>
          <a:chExt cx="0" cy="0"/>
        </a:xfrm>
      </p:grpSpPr>
      <p:sp>
        <p:nvSpPr>
          <p:cNvPr id="260" name="Google Shape;260;p17"/>
          <p:cNvSpPr/>
          <p:nvPr/>
        </p:nvSpPr>
        <p:spPr>
          <a:xfrm>
            <a:off x="8192823" y="3291774"/>
            <a:ext cx="2301721" cy="2119772"/>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7"/>
          <p:cNvSpPr/>
          <p:nvPr/>
        </p:nvSpPr>
        <p:spPr>
          <a:xfrm flipH="1">
            <a:off x="45" y="0"/>
            <a:ext cx="1586113" cy="983634"/>
          </a:xfrm>
          <a:custGeom>
            <a:rect b="b" l="l" r="r" t="t"/>
            <a:pathLst>
              <a:path extrusionOk="0" h="31177" w="50273">
                <a:moveTo>
                  <a:pt x="50187" y="0"/>
                </a:moveTo>
                <a:lnTo>
                  <a:pt x="2961" y="56"/>
                </a:lnTo>
                <a:cubicBezTo>
                  <a:pt x="1922" y="1775"/>
                  <a:pt x="1146" y="3681"/>
                  <a:pt x="731" y="5577"/>
                </a:cubicBezTo>
                <a:cubicBezTo>
                  <a:pt x="1" y="8882"/>
                  <a:pt x="1932" y="12395"/>
                  <a:pt x="4238" y="15289"/>
                </a:cubicBezTo>
                <a:cubicBezTo>
                  <a:pt x="8122" y="20166"/>
                  <a:pt x="5937" y="21692"/>
                  <a:pt x="9551" y="24247"/>
                </a:cubicBezTo>
                <a:cubicBezTo>
                  <a:pt x="12522" y="26351"/>
                  <a:pt x="15518" y="27491"/>
                  <a:pt x="16927" y="28059"/>
                </a:cubicBezTo>
                <a:cubicBezTo>
                  <a:pt x="22047" y="30127"/>
                  <a:pt x="27790" y="31177"/>
                  <a:pt x="34016" y="31177"/>
                </a:cubicBezTo>
                <a:cubicBezTo>
                  <a:pt x="37544" y="31177"/>
                  <a:pt x="41158" y="30842"/>
                  <a:pt x="44747" y="30173"/>
                </a:cubicBezTo>
                <a:cubicBezTo>
                  <a:pt x="47246" y="29711"/>
                  <a:pt x="49127" y="29205"/>
                  <a:pt x="50273" y="28865"/>
                </a:cubicBezTo>
                <a:lnTo>
                  <a:pt x="50187" y="0"/>
                </a:ln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7"/>
          <p:cNvSpPr/>
          <p:nvPr/>
        </p:nvSpPr>
        <p:spPr>
          <a:xfrm>
            <a:off x="7494328" y="295500"/>
            <a:ext cx="1839594" cy="950380"/>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7"/>
          <p:cNvSpPr/>
          <p:nvPr/>
        </p:nvSpPr>
        <p:spPr>
          <a:xfrm>
            <a:off x="-57351" y="3291785"/>
            <a:ext cx="1987981" cy="1884808"/>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 name="Google Shape;264;p17"/>
          <p:cNvGrpSpPr/>
          <p:nvPr/>
        </p:nvGrpSpPr>
        <p:grpSpPr>
          <a:xfrm flipH="1">
            <a:off x="244582" y="2772978"/>
            <a:ext cx="688079" cy="2394629"/>
            <a:chOff x="299324" y="2437171"/>
            <a:chExt cx="613425" cy="2134822"/>
          </a:xfrm>
        </p:grpSpPr>
        <p:sp>
          <p:nvSpPr>
            <p:cNvPr id="265" name="Google Shape;265;p17"/>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7"/>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7"/>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7"/>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7"/>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7"/>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7"/>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7"/>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7"/>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7"/>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7"/>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7"/>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 name="Google Shape;277;p17"/>
          <p:cNvGrpSpPr/>
          <p:nvPr/>
        </p:nvGrpSpPr>
        <p:grpSpPr>
          <a:xfrm>
            <a:off x="8213328" y="1860549"/>
            <a:ext cx="688094" cy="3282872"/>
            <a:chOff x="-4320802" y="134141"/>
            <a:chExt cx="952775" cy="4545655"/>
          </a:xfrm>
        </p:grpSpPr>
        <p:sp>
          <p:nvSpPr>
            <p:cNvPr id="278" name="Google Shape;278;p17"/>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7"/>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7"/>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7"/>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17"/>
            <p:cNvGrpSpPr/>
            <p:nvPr/>
          </p:nvGrpSpPr>
          <p:grpSpPr>
            <a:xfrm>
              <a:off x="-3649491" y="634822"/>
              <a:ext cx="258350" cy="3989521"/>
              <a:chOff x="-3649491" y="634822"/>
              <a:chExt cx="258350" cy="3989521"/>
            </a:xfrm>
          </p:grpSpPr>
          <p:sp>
            <p:nvSpPr>
              <p:cNvPr id="283" name="Google Shape;283;p17"/>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7"/>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7"/>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7"/>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7"/>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7"/>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7"/>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7"/>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7"/>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7"/>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7"/>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7"/>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7"/>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7"/>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7"/>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8" name="Google Shape;298;p17"/>
            <p:cNvGrpSpPr/>
            <p:nvPr/>
          </p:nvGrpSpPr>
          <p:grpSpPr>
            <a:xfrm>
              <a:off x="-4282942" y="634822"/>
              <a:ext cx="636806" cy="3989521"/>
              <a:chOff x="-2765442" y="634822"/>
              <a:chExt cx="636806" cy="3989521"/>
            </a:xfrm>
          </p:grpSpPr>
          <p:sp>
            <p:nvSpPr>
              <p:cNvPr id="299" name="Google Shape;299;p17"/>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7"/>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7"/>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7"/>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7"/>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7"/>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7"/>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7"/>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7"/>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7"/>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7"/>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7"/>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7"/>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7"/>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7"/>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 name="Google Shape;314;p17"/>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7"/>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7"/>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 name="Google Shape;317;p17"/>
          <p:cNvSpPr txBox="1"/>
          <p:nvPr>
            <p:ph idx="1" type="subTitle"/>
          </p:nvPr>
        </p:nvSpPr>
        <p:spPr>
          <a:xfrm>
            <a:off x="1963225" y="3201225"/>
            <a:ext cx="2176800" cy="510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900">
                <a:solidFill>
                  <a:schemeClr val="dk1"/>
                </a:solidFill>
                <a:latin typeface="Bebas Neue"/>
                <a:ea typeface="Bebas Neue"/>
                <a:cs typeface="Bebas Neue"/>
                <a:sym typeface="Bebas Neue"/>
              </a:defRPr>
            </a:lvl1pPr>
            <a:lvl2pPr lvl="1" rtl="0">
              <a:spcBef>
                <a:spcPts val="0"/>
              </a:spcBef>
              <a:spcAft>
                <a:spcPts val="0"/>
              </a:spcAft>
              <a:buSzPts val="2000"/>
              <a:buFont typeface="Days One"/>
              <a:buNone/>
              <a:defRPr b="1" sz="2000">
                <a:latin typeface="Days One"/>
                <a:ea typeface="Days One"/>
                <a:cs typeface="Days One"/>
                <a:sym typeface="Days One"/>
              </a:defRPr>
            </a:lvl2pPr>
            <a:lvl3pPr lvl="2" rtl="0">
              <a:spcBef>
                <a:spcPts val="0"/>
              </a:spcBef>
              <a:spcAft>
                <a:spcPts val="0"/>
              </a:spcAft>
              <a:buSzPts val="2000"/>
              <a:buFont typeface="Days One"/>
              <a:buNone/>
              <a:defRPr b="1" sz="2000">
                <a:latin typeface="Days One"/>
                <a:ea typeface="Days One"/>
                <a:cs typeface="Days One"/>
                <a:sym typeface="Days One"/>
              </a:defRPr>
            </a:lvl3pPr>
            <a:lvl4pPr lvl="3" rtl="0">
              <a:spcBef>
                <a:spcPts val="0"/>
              </a:spcBef>
              <a:spcAft>
                <a:spcPts val="0"/>
              </a:spcAft>
              <a:buSzPts val="2000"/>
              <a:buFont typeface="Days One"/>
              <a:buNone/>
              <a:defRPr b="1" sz="2000">
                <a:latin typeface="Days One"/>
                <a:ea typeface="Days One"/>
                <a:cs typeface="Days One"/>
                <a:sym typeface="Days One"/>
              </a:defRPr>
            </a:lvl4pPr>
            <a:lvl5pPr lvl="4" rtl="0">
              <a:spcBef>
                <a:spcPts val="0"/>
              </a:spcBef>
              <a:spcAft>
                <a:spcPts val="0"/>
              </a:spcAft>
              <a:buSzPts val="2000"/>
              <a:buFont typeface="Days One"/>
              <a:buNone/>
              <a:defRPr b="1" sz="2000">
                <a:latin typeface="Days One"/>
                <a:ea typeface="Days One"/>
                <a:cs typeface="Days One"/>
                <a:sym typeface="Days One"/>
              </a:defRPr>
            </a:lvl5pPr>
            <a:lvl6pPr lvl="5" rtl="0">
              <a:spcBef>
                <a:spcPts val="0"/>
              </a:spcBef>
              <a:spcAft>
                <a:spcPts val="0"/>
              </a:spcAft>
              <a:buSzPts val="2000"/>
              <a:buFont typeface="Days One"/>
              <a:buNone/>
              <a:defRPr b="1" sz="2000">
                <a:latin typeface="Days One"/>
                <a:ea typeface="Days One"/>
                <a:cs typeface="Days One"/>
                <a:sym typeface="Days One"/>
              </a:defRPr>
            </a:lvl6pPr>
            <a:lvl7pPr lvl="6" rtl="0">
              <a:spcBef>
                <a:spcPts val="0"/>
              </a:spcBef>
              <a:spcAft>
                <a:spcPts val="0"/>
              </a:spcAft>
              <a:buSzPts val="2000"/>
              <a:buFont typeface="Days One"/>
              <a:buNone/>
              <a:defRPr b="1" sz="2000">
                <a:latin typeface="Days One"/>
                <a:ea typeface="Days One"/>
                <a:cs typeface="Days One"/>
                <a:sym typeface="Days One"/>
              </a:defRPr>
            </a:lvl7pPr>
            <a:lvl8pPr lvl="7" rtl="0">
              <a:spcBef>
                <a:spcPts val="0"/>
              </a:spcBef>
              <a:spcAft>
                <a:spcPts val="0"/>
              </a:spcAft>
              <a:buSzPts val="2000"/>
              <a:buFont typeface="Days One"/>
              <a:buNone/>
              <a:defRPr b="1" sz="2000">
                <a:latin typeface="Days One"/>
                <a:ea typeface="Days One"/>
                <a:cs typeface="Days One"/>
                <a:sym typeface="Days One"/>
              </a:defRPr>
            </a:lvl8pPr>
            <a:lvl9pPr lvl="8" rtl="0">
              <a:spcBef>
                <a:spcPts val="0"/>
              </a:spcBef>
              <a:spcAft>
                <a:spcPts val="0"/>
              </a:spcAft>
              <a:buSzPts val="2000"/>
              <a:buFont typeface="Days One"/>
              <a:buNone/>
              <a:defRPr b="1" sz="2000">
                <a:latin typeface="Days One"/>
                <a:ea typeface="Days One"/>
                <a:cs typeface="Days One"/>
                <a:sym typeface="Days One"/>
              </a:defRPr>
            </a:lvl9pPr>
          </a:lstStyle>
          <a:p/>
        </p:txBody>
      </p:sp>
      <p:sp>
        <p:nvSpPr>
          <p:cNvPr id="318" name="Google Shape;318;p17"/>
          <p:cNvSpPr txBox="1"/>
          <p:nvPr>
            <p:ph idx="2" type="subTitle"/>
          </p:nvPr>
        </p:nvSpPr>
        <p:spPr>
          <a:xfrm>
            <a:off x="1963213" y="3574550"/>
            <a:ext cx="21768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19" name="Google Shape;319;p17"/>
          <p:cNvSpPr txBox="1"/>
          <p:nvPr>
            <p:ph idx="3" type="subTitle"/>
          </p:nvPr>
        </p:nvSpPr>
        <p:spPr>
          <a:xfrm>
            <a:off x="5003975" y="3201292"/>
            <a:ext cx="2176800" cy="510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ays One"/>
              <a:buNone/>
              <a:defRPr sz="2900">
                <a:solidFill>
                  <a:schemeClr val="dk1"/>
                </a:solidFill>
                <a:latin typeface="Bebas Neue"/>
                <a:ea typeface="Bebas Neue"/>
                <a:cs typeface="Bebas Neue"/>
                <a:sym typeface="Bebas Neue"/>
              </a:defRPr>
            </a:lvl1pPr>
            <a:lvl2pPr lvl="1" rtl="0">
              <a:spcBef>
                <a:spcPts val="0"/>
              </a:spcBef>
              <a:spcAft>
                <a:spcPts val="0"/>
              </a:spcAft>
              <a:buSzPts val="2000"/>
              <a:buFont typeface="Days One"/>
              <a:buNone/>
              <a:defRPr b="1" sz="2000">
                <a:latin typeface="Days One"/>
                <a:ea typeface="Days One"/>
                <a:cs typeface="Days One"/>
                <a:sym typeface="Days One"/>
              </a:defRPr>
            </a:lvl2pPr>
            <a:lvl3pPr lvl="2" rtl="0">
              <a:spcBef>
                <a:spcPts val="0"/>
              </a:spcBef>
              <a:spcAft>
                <a:spcPts val="0"/>
              </a:spcAft>
              <a:buSzPts val="2000"/>
              <a:buFont typeface="Days One"/>
              <a:buNone/>
              <a:defRPr b="1" sz="2000">
                <a:latin typeface="Days One"/>
                <a:ea typeface="Days One"/>
                <a:cs typeface="Days One"/>
                <a:sym typeface="Days One"/>
              </a:defRPr>
            </a:lvl3pPr>
            <a:lvl4pPr lvl="3" rtl="0">
              <a:spcBef>
                <a:spcPts val="0"/>
              </a:spcBef>
              <a:spcAft>
                <a:spcPts val="0"/>
              </a:spcAft>
              <a:buSzPts val="2000"/>
              <a:buFont typeface="Days One"/>
              <a:buNone/>
              <a:defRPr b="1" sz="2000">
                <a:latin typeface="Days One"/>
                <a:ea typeface="Days One"/>
                <a:cs typeface="Days One"/>
                <a:sym typeface="Days One"/>
              </a:defRPr>
            </a:lvl4pPr>
            <a:lvl5pPr lvl="4" rtl="0">
              <a:spcBef>
                <a:spcPts val="0"/>
              </a:spcBef>
              <a:spcAft>
                <a:spcPts val="0"/>
              </a:spcAft>
              <a:buSzPts val="2000"/>
              <a:buFont typeface="Days One"/>
              <a:buNone/>
              <a:defRPr b="1" sz="2000">
                <a:latin typeface="Days One"/>
                <a:ea typeface="Days One"/>
                <a:cs typeface="Days One"/>
                <a:sym typeface="Days One"/>
              </a:defRPr>
            </a:lvl5pPr>
            <a:lvl6pPr lvl="5" rtl="0">
              <a:spcBef>
                <a:spcPts val="0"/>
              </a:spcBef>
              <a:spcAft>
                <a:spcPts val="0"/>
              </a:spcAft>
              <a:buSzPts val="2000"/>
              <a:buFont typeface="Days One"/>
              <a:buNone/>
              <a:defRPr b="1" sz="2000">
                <a:latin typeface="Days One"/>
                <a:ea typeface="Days One"/>
                <a:cs typeface="Days One"/>
                <a:sym typeface="Days One"/>
              </a:defRPr>
            </a:lvl6pPr>
            <a:lvl7pPr lvl="6" rtl="0">
              <a:spcBef>
                <a:spcPts val="0"/>
              </a:spcBef>
              <a:spcAft>
                <a:spcPts val="0"/>
              </a:spcAft>
              <a:buSzPts val="2000"/>
              <a:buFont typeface="Days One"/>
              <a:buNone/>
              <a:defRPr b="1" sz="2000">
                <a:latin typeface="Days One"/>
                <a:ea typeface="Days One"/>
                <a:cs typeface="Days One"/>
                <a:sym typeface="Days One"/>
              </a:defRPr>
            </a:lvl7pPr>
            <a:lvl8pPr lvl="7" rtl="0">
              <a:spcBef>
                <a:spcPts val="0"/>
              </a:spcBef>
              <a:spcAft>
                <a:spcPts val="0"/>
              </a:spcAft>
              <a:buSzPts val="2000"/>
              <a:buFont typeface="Days One"/>
              <a:buNone/>
              <a:defRPr b="1" sz="2000">
                <a:latin typeface="Days One"/>
                <a:ea typeface="Days One"/>
                <a:cs typeface="Days One"/>
                <a:sym typeface="Days One"/>
              </a:defRPr>
            </a:lvl8pPr>
            <a:lvl9pPr lvl="8" rtl="0">
              <a:spcBef>
                <a:spcPts val="0"/>
              </a:spcBef>
              <a:spcAft>
                <a:spcPts val="0"/>
              </a:spcAft>
              <a:buSzPts val="2000"/>
              <a:buFont typeface="Days One"/>
              <a:buNone/>
              <a:defRPr b="1" sz="2000">
                <a:latin typeface="Days One"/>
                <a:ea typeface="Days One"/>
                <a:cs typeface="Days One"/>
                <a:sym typeface="Days One"/>
              </a:defRPr>
            </a:lvl9pPr>
          </a:lstStyle>
          <a:p/>
        </p:txBody>
      </p:sp>
      <p:sp>
        <p:nvSpPr>
          <p:cNvPr id="320" name="Google Shape;320;p17"/>
          <p:cNvSpPr txBox="1"/>
          <p:nvPr>
            <p:ph idx="4" type="subTitle"/>
          </p:nvPr>
        </p:nvSpPr>
        <p:spPr>
          <a:xfrm>
            <a:off x="5003965" y="3574550"/>
            <a:ext cx="21768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21" name="Google Shape;321;p17"/>
          <p:cNvSpPr txBox="1"/>
          <p:nvPr>
            <p:ph hasCustomPrompt="1" type="title"/>
          </p:nvPr>
        </p:nvSpPr>
        <p:spPr>
          <a:xfrm>
            <a:off x="2131813" y="1847687"/>
            <a:ext cx="1839600" cy="6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6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22" name="Google Shape;322;p17"/>
          <p:cNvSpPr txBox="1"/>
          <p:nvPr>
            <p:ph hasCustomPrompt="1" idx="5" type="title"/>
          </p:nvPr>
        </p:nvSpPr>
        <p:spPr>
          <a:xfrm>
            <a:off x="5172565" y="1847712"/>
            <a:ext cx="1839600" cy="6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600">
                <a:solidFill>
                  <a:schemeClr val="accent6"/>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23" name="Google Shape;323;p17"/>
          <p:cNvSpPr txBox="1"/>
          <p:nvPr>
            <p:ph idx="6" type="title"/>
          </p:nvPr>
        </p:nvSpPr>
        <p:spPr>
          <a:xfrm>
            <a:off x="716800"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9_1">
    <p:spTree>
      <p:nvGrpSpPr>
        <p:cNvPr id="324" name="Shape 324"/>
        <p:cNvGrpSpPr/>
        <p:nvPr/>
      </p:nvGrpSpPr>
      <p:grpSpPr>
        <a:xfrm>
          <a:off x="0" y="0"/>
          <a:ext cx="0" cy="0"/>
          <a:chOff x="0" y="0"/>
          <a:chExt cx="0" cy="0"/>
        </a:xfrm>
      </p:grpSpPr>
      <p:sp>
        <p:nvSpPr>
          <p:cNvPr id="325" name="Google Shape;325;p18"/>
          <p:cNvSpPr/>
          <p:nvPr/>
        </p:nvSpPr>
        <p:spPr>
          <a:xfrm flipH="1">
            <a:off x="6425489" y="1900994"/>
            <a:ext cx="2718512" cy="3242716"/>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8"/>
          <p:cNvSpPr/>
          <p:nvPr/>
        </p:nvSpPr>
        <p:spPr>
          <a:xfrm rot="10800000">
            <a:off x="7427491" y="-6255"/>
            <a:ext cx="1716510" cy="113603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8"/>
          <p:cNvSpPr/>
          <p:nvPr/>
        </p:nvSpPr>
        <p:spPr>
          <a:xfrm rot="-3600064">
            <a:off x="-763959" y="3592520"/>
            <a:ext cx="1861074" cy="1714011"/>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8"/>
          <p:cNvSpPr/>
          <p:nvPr/>
        </p:nvSpPr>
        <p:spPr>
          <a:xfrm>
            <a:off x="529440" y="-238300"/>
            <a:ext cx="1251475" cy="645126"/>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18"/>
          <p:cNvGrpSpPr/>
          <p:nvPr/>
        </p:nvGrpSpPr>
        <p:grpSpPr>
          <a:xfrm>
            <a:off x="5535116" y="131443"/>
            <a:ext cx="1040476" cy="1040050"/>
            <a:chOff x="7837627" y="218102"/>
            <a:chExt cx="707085" cy="706796"/>
          </a:xfrm>
        </p:grpSpPr>
        <p:sp>
          <p:nvSpPr>
            <p:cNvPr id="330" name="Google Shape;330;p18"/>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8"/>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 name="Google Shape;332;p18"/>
          <p:cNvSpPr/>
          <p:nvPr/>
        </p:nvSpPr>
        <p:spPr>
          <a:xfrm>
            <a:off x="5998801" y="626912"/>
            <a:ext cx="1349578" cy="697633"/>
          </a:xfrm>
          <a:custGeom>
            <a:rect b="b" l="l" r="r" t="t"/>
            <a:pathLst>
              <a:path extrusionOk="0" h="2473" w="4784">
                <a:moveTo>
                  <a:pt x="1583" y="1"/>
                </a:moveTo>
                <a:cubicBezTo>
                  <a:pt x="1370" y="1"/>
                  <a:pt x="1200" y="174"/>
                  <a:pt x="1200" y="390"/>
                </a:cubicBezTo>
                <a:cubicBezTo>
                  <a:pt x="1200" y="411"/>
                  <a:pt x="1200" y="435"/>
                  <a:pt x="1206" y="456"/>
                </a:cubicBezTo>
                <a:lnTo>
                  <a:pt x="1009" y="456"/>
                </a:lnTo>
                <a:cubicBezTo>
                  <a:pt x="696" y="456"/>
                  <a:pt x="438" y="711"/>
                  <a:pt x="432" y="1027"/>
                </a:cubicBezTo>
                <a:cubicBezTo>
                  <a:pt x="189" y="1045"/>
                  <a:pt x="1" y="1243"/>
                  <a:pt x="1" y="1489"/>
                </a:cubicBezTo>
                <a:cubicBezTo>
                  <a:pt x="1" y="1744"/>
                  <a:pt x="210" y="1953"/>
                  <a:pt x="468" y="1953"/>
                </a:cubicBezTo>
                <a:lnTo>
                  <a:pt x="623" y="1953"/>
                </a:lnTo>
                <a:cubicBezTo>
                  <a:pt x="705" y="2117"/>
                  <a:pt x="872" y="2227"/>
                  <a:pt x="1067" y="2227"/>
                </a:cubicBezTo>
                <a:lnTo>
                  <a:pt x="1546" y="2227"/>
                </a:lnTo>
                <a:cubicBezTo>
                  <a:pt x="1622" y="2375"/>
                  <a:pt x="1774" y="2472"/>
                  <a:pt x="1950" y="2472"/>
                </a:cubicBezTo>
                <a:lnTo>
                  <a:pt x="2333" y="2472"/>
                </a:lnTo>
                <a:cubicBezTo>
                  <a:pt x="2512" y="2472"/>
                  <a:pt x="2664" y="2375"/>
                  <a:pt x="2740" y="2227"/>
                </a:cubicBezTo>
                <a:cubicBezTo>
                  <a:pt x="2986" y="2227"/>
                  <a:pt x="3174" y="2087"/>
                  <a:pt x="3238" y="1883"/>
                </a:cubicBezTo>
                <a:lnTo>
                  <a:pt x="4315" y="1883"/>
                </a:lnTo>
                <a:cubicBezTo>
                  <a:pt x="4571" y="1883"/>
                  <a:pt x="4777" y="1677"/>
                  <a:pt x="4777" y="1422"/>
                </a:cubicBezTo>
                <a:cubicBezTo>
                  <a:pt x="4783" y="1161"/>
                  <a:pt x="4574" y="954"/>
                  <a:pt x="4315" y="954"/>
                </a:cubicBezTo>
                <a:lnTo>
                  <a:pt x="3641" y="954"/>
                </a:lnTo>
                <a:cubicBezTo>
                  <a:pt x="3602" y="672"/>
                  <a:pt x="3359" y="456"/>
                  <a:pt x="3068" y="456"/>
                </a:cubicBezTo>
                <a:lnTo>
                  <a:pt x="2369" y="456"/>
                </a:lnTo>
                <a:cubicBezTo>
                  <a:pt x="2372" y="435"/>
                  <a:pt x="2375" y="411"/>
                  <a:pt x="2375" y="390"/>
                </a:cubicBezTo>
                <a:cubicBezTo>
                  <a:pt x="2375" y="177"/>
                  <a:pt x="2205" y="1"/>
                  <a:pt x="1990" y="1"/>
                </a:cubicBezTo>
                <a:close/>
              </a:path>
            </a:pathLst>
          </a:custGeom>
          <a:gradFill>
            <a:gsLst>
              <a:gs pos="0">
                <a:srgbClr val="E5EEF3">
                  <a:alpha val="83529"/>
                </a:srgbClr>
              </a:gs>
              <a:gs pos="100000">
                <a:srgbClr val="E5EEF3">
                  <a:alpha val="74509"/>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8"/>
          <p:cNvSpPr txBox="1"/>
          <p:nvPr>
            <p:ph hasCustomPrompt="1" type="title"/>
          </p:nvPr>
        </p:nvSpPr>
        <p:spPr>
          <a:xfrm>
            <a:off x="729984" y="545075"/>
            <a:ext cx="4959300" cy="861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0000"/>
              <a:buNone/>
              <a:defRPr sz="5500"/>
            </a:lvl1pPr>
            <a:lvl2pPr lvl="1" rtl="0" algn="ctr">
              <a:spcBef>
                <a:spcPts val="0"/>
              </a:spcBef>
              <a:spcAft>
                <a:spcPts val="0"/>
              </a:spcAft>
              <a:buSzPts val="11600"/>
              <a:buNone/>
              <a:defRPr sz="11600"/>
            </a:lvl2pPr>
            <a:lvl3pPr lvl="2" rtl="0" algn="ctr">
              <a:spcBef>
                <a:spcPts val="0"/>
              </a:spcBef>
              <a:spcAft>
                <a:spcPts val="0"/>
              </a:spcAft>
              <a:buSzPts val="11600"/>
              <a:buNone/>
              <a:defRPr sz="11600"/>
            </a:lvl3pPr>
            <a:lvl4pPr lvl="3" rtl="0" algn="ctr">
              <a:spcBef>
                <a:spcPts val="0"/>
              </a:spcBef>
              <a:spcAft>
                <a:spcPts val="0"/>
              </a:spcAft>
              <a:buSzPts val="11600"/>
              <a:buNone/>
              <a:defRPr sz="11600"/>
            </a:lvl4pPr>
            <a:lvl5pPr lvl="4" rtl="0" algn="ctr">
              <a:spcBef>
                <a:spcPts val="0"/>
              </a:spcBef>
              <a:spcAft>
                <a:spcPts val="0"/>
              </a:spcAft>
              <a:buSzPts val="11600"/>
              <a:buNone/>
              <a:defRPr sz="11600"/>
            </a:lvl5pPr>
            <a:lvl6pPr lvl="5" rtl="0" algn="ctr">
              <a:spcBef>
                <a:spcPts val="0"/>
              </a:spcBef>
              <a:spcAft>
                <a:spcPts val="0"/>
              </a:spcAft>
              <a:buSzPts val="11600"/>
              <a:buNone/>
              <a:defRPr sz="11600"/>
            </a:lvl6pPr>
            <a:lvl7pPr lvl="6" rtl="0" algn="ctr">
              <a:spcBef>
                <a:spcPts val="0"/>
              </a:spcBef>
              <a:spcAft>
                <a:spcPts val="0"/>
              </a:spcAft>
              <a:buSzPts val="11600"/>
              <a:buNone/>
              <a:defRPr sz="11600"/>
            </a:lvl7pPr>
            <a:lvl8pPr lvl="7" rtl="0" algn="ctr">
              <a:spcBef>
                <a:spcPts val="0"/>
              </a:spcBef>
              <a:spcAft>
                <a:spcPts val="0"/>
              </a:spcAft>
              <a:buSzPts val="11600"/>
              <a:buNone/>
              <a:defRPr sz="11600"/>
            </a:lvl8pPr>
            <a:lvl9pPr lvl="8" rtl="0" algn="ctr">
              <a:spcBef>
                <a:spcPts val="0"/>
              </a:spcBef>
              <a:spcAft>
                <a:spcPts val="0"/>
              </a:spcAft>
              <a:buSzPts val="11600"/>
              <a:buNone/>
              <a:defRPr sz="11600"/>
            </a:lvl9pPr>
          </a:lstStyle>
          <a:p>
            <a:r>
              <a:t>xx%</a:t>
            </a:r>
          </a:p>
        </p:txBody>
      </p:sp>
      <p:sp>
        <p:nvSpPr>
          <p:cNvPr id="334" name="Google Shape;334;p18"/>
          <p:cNvSpPr txBox="1"/>
          <p:nvPr>
            <p:ph idx="1" type="subTitle"/>
          </p:nvPr>
        </p:nvSpPr>
        <p:spPr>
          <a:xfrm>
            <a:off x="729995" y="1406385"/>
            <a:ext cx="4959300" cy="3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None/>
              <a:defRPr sz="16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35" name="Google Shape;335;p18"/>
          <p:cNvSpPr txBox="1"/>
          <p:nvPr>
            <p:ph hasCustomPrompt="1" idx="2" type="title"/>
          </p:nvPr>
        </p:nvSpPr>
        <p:spPr>
          <a:xfrm>
            <a:off x="729874" y="1901008"/>
            <a:ext cx="4959300" cy="861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0000"/>
              <a:buNone/>
              <a:defRPr sz="5500"/>
            </a:lvl1pPr>
            <a:lvl2pPr lvl="1" rtl="0" algn="ctr">
              <a:spcBef>
                <a:spcPts val="0"/>
              </a:spcBef>
              <a:spcAft>
                <a:spcPts val="0"/>
              </a:spcAft>
              <a:buSzPts val="11600"/>
              <a:buNone/>
              <a:defRPr sz="11600"/>
            </a:lvl2pPr>
            <a:lvl3pPr lvl="2" rtl="0" algn="ctr">
              <a:spcBef>
                <a:spcPts val="0"/>
              </a:spcBef>
              <a:spcAft>
                <a:spcPts val="0"/>
              </a:spcAft>
              <a:buSzPts val="11600"/>
              <a:buNone/>
              <a:defRPr sz="11600"/>
            </a:lvl3pPr>
            <a:lvl4pPr lvl="3" rtl="0" algn="ctr">
              <a:spcBef>
                <a:spcPts val="0"/>
              </a:spcBef>
              <a:spcAft>
                <a:spcPts val="0"/>
              </a:spcAft>
              <a:buSzPts val="11600"/>
              <a:buNone/>
              <a:defRPr sz="11600"/>
            </a:lvl4pPr>
            <a:lvl5pPr lvl="4" rtl="0" algn="ctr">
              <a:spcBef>
                <a:spcPts val="0"/>
              </a:spcBef>
              <a:spcAft>
                <a:spcPts val="0"/>
              </a:spcAft>
              <a:buSzPts val="11600"/>
              <a:buNone/>
              <a:defRPr sz="11600"/>
            </a:lvl5pPr>
            <a:lvl6pPr lvl="5" rtl="0" algn="ctr">
              <a:spcBef>
                <a:spcPts val="0"/>
              </a:spcBef>
              <a:spcAft>
                <a:spcPts val="0"/>
              </a:spcAft>
              <a:buSzPts val="11600"/>
              <a:buNone/>
              <a:defRPr sz="11600"/>
            </a:lvl6pPr>
            <a:lvl7pPr lvl="6" rtl="0" algn="ctr">
              <a:spcBef>
                <a:spcPts val="0"/>
              </a:spcBef>
              <a:spcAft>
                <a:spcPts val="0"/>
              </a:spcAft>
              <a:buSzPts val="11600"/>
              <a:buNone/>
              <a:defRPr sz="11600"/>
            </a:lvl7pPr>
            <a:lvl8pPr lvl="7" rtl="0" algn="ctr">
              <a:spcBef>
                <a:spcPts val="0"/>
              </a:spcBef>
              <a:spcAft>
                <a:spcPts val="0"/>
              </a:spcAft>
              <a:buSzPts val="11600"/>
              <a:buNone/>
              <a:defRPr sz="11600"/>
            </a:lvl8pPr>
            <a:lvl9pPr lvl="8" rtl="0" algn="ctr">
              <a:spcBef>
                <a:spcPts val="0"/>
              </a:spcBef>
              <a:spcAft>
                <a:spcPts val="0"/>
              </a:spcAft>
              <a:buSzPts val="11600"/>
              <a:buNone/>
              <a:defRPr sz="11600"/>
            </a:lvl9pPr>
          </a:lstStyle>
          <a:p>
            <a:r>
              <a:t>xx%</a:t>
            </a:r>
          </a:p>
        </p:txBody>
      </p:sp>
      <p:sp>
        <p:nvSpPr>
          <p:cNvPr id="336" name="Google Shape;336;p18"/>
          <p:cNvSpPr txBox="1"/>
          <p:nvPr>
            <p:ph idx="3" type="subTitle"/>
          </p:nvPr>
        </p:nvSpPr>
        <p:spPr>
          <a:xfrm>
            <a:off x="729995" y="2760443"/>
            <a:ext cx="4959300" cy="3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None/>
              <a:defRPr sz="16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37" name="Google Shape;337;p18"/>
          <p:cNvSpPr txBox="1"/>
          <p:nvPr>
            <p:ph hasCustomPrompt="1" idx="4" type="title"/>
          </p:nvPr>
        </p:nvSpPr>
        <p:spPr>
          <a:xfrm>
            <a:off x="729984" y="3256941"/>
            <a:ext cx="4959300" cy="861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0000"/>
              <a:buNone/>
              <a:defRPr sz="5500"/>
            </a:lvl1pPr>
            <a:lvl2pPr lvl="1" rtl="0" algn="ctr">
              <a:spcBef>
                <a:spcPts val="0"/>
              </a:spcBef>
              <a:spcAft>
                <a:spcPts val="0"/>
              </a:spcAft>
              <a:buSzPts val="11600"/>
              <a:buNone/>
              <a:defRPr sz="11600"/>
            </a:lvl2pPr>
            <a:lvl3pPr lvl="2" rtl="0" algn="ctr">
              <a:spcBef>
                <a:spcPts val="0"/>
              </a:spcBef>
              <a:spcAft>
                <a:spcPts val="0"/>
              </a:spcAft>
              <a:buSzPts val="11600"/>
              <a:buNone/>
              <a:defRPr sz="11600"/>
            </a:lvl3pPr>
            <a:lvl4pPr lvl="3" rtl="0" algn="ctr">
              <a:spcBef>
                <a:spcPts val="0"/>
              </a:spcBef>
              <a:spcAft>
                <a:spcPts val="0"/>
              </a:spcAft>
              <a:buSzPts val="11600"/>
              <a:buNone/>
              <a:defRPr sz="11600"/>
            </a:lvl4pPr>
            <a:lvl5pPr lvl="4" rtl="0" algn="ctr">
              <a:spcBef>
                <a:spcPts val="0"/>
              </a:spcBef>
              <a:spcAft>
                <a:spcPts val="0"/>
              </a:spcAft>
              <a:buSzPts val="11600"/>
              <a:buNone/>
              <a:defRPr sz="11600"/>
            </a:lvl5pPr>
            <a:lvl6pPr lvl="5" rtl="0" algn="ctr">
              <a:spcBef>
                <a:spcPts val="0"/>
              </a:spcBef>
              <a:spcAft>
                <a:spcPts val="0"/>
              </a:spcAft>
              <a:buSzPts val="11600"/>
              <a:buNone/>
              <a:defRPr sz="11600"/>
            </a:lvl6pPr>
            <a:lvl7pPr lvl="6" rtl="0" algn="ctr">
              <a:spcBef>
                <a:spcPts val="0"/>
              </a:spcBef>
              <a:spcAft>
                <a:spcPts val="0"/>
              </a:spcAft>
              <a:buSzPts val="11600"/>
              <a:buNone/>
              <a:defRPr sz="11600"/>
            </a:lvl7pPr>
            <a:lvl8pPr lvl="7" rtl="0" algn="ctr">
              <a:spcBef>
                <a:spcPts val="0"/>
              </a:spcBef>
              <a:spcAft>
                <a:spcPts val="0"/>
              </a:spcAft>
              <a:buSzPts val="11600"/>
              <a:buNone/>
              <a:defRPr sz="11600"/>
            </a:lvl8pPr>
            <a:lvl9pPr lvl="8" rtl="0" algn="ctr">
              <a:spcBef>
                <a:spcPts val="0"/>
              </a:spcBef>
              <a:spcAft>
                <a:spcPts val="0"/>
              </a:spcAft>
              <a:buSzPts val="11600"/>
              <a:buNone/>
              <a:defRPr sz="11600"/>
            </a:lvl9pPr>
          </a:lstStyle>
          <a:p>
            <a:r>
              <a:t>xx%</a:t>
            </a:r>
          </a:p>
        </p:txBody>
      </p:sp>
      <p:sp>
        <p:nvSpPr>
          <p:cNvPr id="338" name="Google Shape;338;p18"/>
          <p:cNvSpPr txBox="1"/>
          <p:nvPr>
            <p:ph idx="5" type="subTitle"/>
          </p:nvPr>
        </p:nvSpPr>
        <p:spPr>
          <a:xfrm>
            <a:off x="729995" y="4114501"/>
            <a:ext cx="4959300" cy="383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000"/>
              <a:buNone/>
              <a:defRPr sz="16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spTree>
      <p:nvGrpSpPr>
        <p:cNvPr id="339" name="Shape 339"/>
        <p:cNvGrpSpPr/>
        <p:nvPr/>
      </p:nvGrpSpPr>
      <p:grpSpPr>
        <a:xfrm>
          <a:off x="0" y="0"/>
          <a:ext cx="0" cy="0"/>
          <a:chOff x="0" y="0"/>
          <a:chExt cx="0" cy="0"/>
        </a:xfrm>
      </p:grpSpPr>
      <p:sp>
        <p:nvSpPr>
          <p:cNvPr id="340" name="Google Shape;340;p19"/>
          <p:cNvSpPr/>
          <p:nvPr/>
        </p:nvSpPr>
        <p:spPr>
          <a:xfrm>
            <a:off x="8483649" y="3559610"/>
            <a:ext cx="2010937" cy="1851975"/>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flipH="1">
            <a:off x="74" y="0"/>
            <a:ext cx="1381125" cy="856510"/>
          </a:xfrm>
          <a:custGeom>
            <a:rect b="b" l="l" r="r" t="t"/>
            <a:pathLst>
              <a:path extrusionOk="0" h="31177" w="50273">
                <a:moveTo>
                  <a:pt x="50187" y="0"/>
                </a:moveTo>
                <a:lnTo>
                  <a:pt x="2961" y="56"/>
                </a:lnTo>
                <a:cubicBezTo>
                  <a:pt x="1922" y="1775"/>
                  <a:pt x="1146" y="3681"/>
                  <a:pt x="731" y="5577"/>
                </a:cubicBezTo>
                <a:cubicBezTo>
                  <a:pt x="1" y="8882"/>
                  <a:pt x="1932" y="12395"/>
                  <a:pt x="4238" y="15289"/>
                </a:cubicBezTo>
                <a:cubicBezTo>
                  <a:pt x="8122" y="20166"/>
                  <a:pt x="5937" y="21692"/>
                  <a:pt x="9551" y="24247"/>
                </a:cubicBezTo>
                <a:cubicBezTo>
                  <a:pt x="12522" y="26351"/>
                  <a:pt x="15518" y="27491"/>
                  <a:pt x="16927" y="28059"/>
                </a:cubicBezTo>
                <a:cubicBezTo>
                  <a:pt x="22047" y="30127"/>
                  <a:pt x="27790" y="31177"/>
                  <a:pt x="34016" y="31177"/>
                </a:cubicBezTo>
                <a:cubicBezTo>
                  <a:pt x="37544" y="31177"/>
                  <a:pt x="41158" y="30842"/>
                  <a:pt x="44747" y="30173"/>
                </a:cubicBezTo>
                <a:cubicBezTo>
                  <a:pt x="47246" y="29711"/>
                  <a:pt x="49127" y="29205"/>
                  <a:pt x="50273" y="28865"/>
                </a:cubicBezTo>
                <a:lnTo>
                  <a:pt x="50187" y="0"/>
                </a:ln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9"/>
          <p:cNvSpPr/>
          <p:nvPr/>
        </p:nvSpPr>
        <p:spPr>
          <a:xfrm>
            <a:off x="8015428" y="96313"/>
            <a:ext cx="1839594" cy="950380"/>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p:nvPr/>
        </p:nvSpPr>
        <p:spPr>
          <a:xfrm>
            <a:off x="-57350" y="3867073"/>
            <a:ext cx="1381157" cy="1309477"/>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spTree>
      <p:nvGrpSpPr>
        <p:cNvPr id="345" name="Shape 345"/>
        <p:cNvGrpSpPr/>
        <p:nvPr/>
      </p:nvGrpSpPr>
      <p:grpSpPr>
        <a:xfrm>
          <a:off x="0" y="0"/>
          <a:ext cx="0" cy="0"/>
          <a:chOff x="0" y="0"/>
          <a:chExt cx="0" cy="0"/>
        </a:xfrm>
      </p:grpSpPr>
      <p:sp>
        <p:nvSpPr>
          <p:cNvPr id="346" name="Google Shape;346;p20"/>
          <p:cNvSpPr/>
          <p:nvPr/>
        </p:nvSpPr>
        <p:spPr>
          <a:xfrm flipH="1" rot="-6300123">
            <a:off x="-716275" y="4168318"/>
            <a:ext cx="1515943" cy="1092962"/>
          </a:xfrm>
          <a:custGeom>
            <a:rect b="b" l="l" r="r" t="t"/>
            <a:pathLst>
              <a:path extrusionOk="0" h="42258" w="58612">
                <a:moveTo>
                  <a:pt x="20040" y="1"/>
                </a:moveTo>
                <a:cubicBezTo>
                  <a:pt x="18348" y="1"/>
                  <a:pt x="16628" y="352"/>
                  <a:pt x="14925" y="1158"/>
                </a:cubicBezTo>
                <a:cubicBezTo>
                  <a:pt x="11194" y="2917"/>
                  <a:pt x="8096" y="5979"/>
                  <a:pt x="5080" y="8975"/>
                </a:cubicBezTo>
                <a:cubicBezTo>
                  <a:pt x="3641" y="10410"/>
                  <a:pt x="2170" y="11880"/>
                  <a:pt x="1248" y="13725"/>
                </a:cubicBezTo>
                <a:cubicBezTo>
                  <a:pt x="280" y="15662"/>
                  <a:pt x="1" y="17882"/>
                  <a:pt x="31" y="20016"/>
                </a:cubicBezTo>
                <a:cubicBezTo>
                  <a:pt x="133" y="27574"/>
                  <a:pt x="4198" y="34707"/>
                  <a:pt x="10438" y="37845"/>
                </a:cubicBezTo>
                <a:cubicBezTo>
                  <a:pt x="13845" y="39558"/>
                  <a:pt x="17708" y="40101"/>
                  <a:pt x="21439" y="40917"/>
                </a:cubicBezTo>
                <a:cubicBezTo>
                  <a:pt x="24125" y="41507"/>
                  <a:pt x="26815" y="42257"/>
                  <a:pt x="29574" y="42257"/>
                </a:cubicBezTo>
                <a:cubicBezTo>
                  <a:pt x="29965" y="42257"/>
                  <a:pt x="30357" y="42242"/>
                  <a:pt x="30751" y="42210"/>
                </a:cubicBezTo>
                <a:cubicBezTo>
                  <a:pt x="33930" y="41951"/>
                  <a:pt x="37326" y="40293"/>
                  <a:pt x="38837" y="37201"/>
                </a:cubicBezTo>
                <a:cubicBezTo>
                  <a:pt x="39435" y="35984"/>
                  <a:pt x="39714" y="34626"/>
                  <a:pt x="40357" y="33440"/>
                </a:cubicBezTo>
                <a:cubicBezTo>
                  <a:pt x="41057" y="32182"/>
                  <a:pt x="42127" y="31199"/>
                  <a:pt x="42968" y="30038"/>
                </a:cubicBezTo>
                <a:cubicBezTo>
                  <a:pt x="45893" y="25983"/>
                  <a:pt x="58612" y="22150"/>
                  <a:pt x="52757" y="12098"/>
                </a:cubicBezTo>
                <a:cubicBezTo>
                  <a:pt x="49937" y="7258"/>
                  <a:pt x="46498" y="6155"/>
                  <a:pt x="43231" y="6155"/>
                </a:cubicBezTo>
                <a:cubicBezTo>
                  <a:pt x="40495" y="6155"/>
                  <a:pt x="37880" y="6929"/>
                  <a:pt x="35852" y="6929"/>
                </a:cubicBezTo>
                <a:cubicBezTo>
                  <a:pt x="34930" y="6929"/>
                  <a:pt x="34129" y="6769"/>
                  <a:pt x="33494" y="6304"/>
                </a:cubicBezTo>
                <a:cubicBezTo>
                  <a:pt x="32186" y="5346"/>
                  <a:pt x="30873" y="4393"/>
                  <a:pt x="29565" y="3450"/>
                </a:cubicBezTo>
                <a:cubicBezTo>
                  <a:pt x="26755" y="1433"/>
                  <a:pt x="23455"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0"/>
          <p:cNvSpPr/>
          <p:nvPr/>
        </p:nvSpPr>
        <p:spPr>
          <a:xfrm flipH="1">
            <a:off x="8110079" y="4142495"/>
            <a:ext cx="1061654" cy="1006555"/>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0"/>
          <p:cNvSpPr/>
          <p:nvPr/>
        </p:nvSpPr>
        <p:spPr>
          <a:xfrm flipH="1">
            <a:off x="7161020" y="-420501"/>
            <a:ext cx="1771329" cy="915347"/>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0"/>
          <p:cNvSpPr/>
          <p:nvPr/>
        </p:nvSpPr>
        <p:spPr>
          <a:xfrm flipH="1">
            <a:off x="-250743" y="291462"/>
            <a:ext cx="1061658" cy="590421"/>
          </a:xfrm>
          <a:custGeom>
            <a:rect b="b" l="l" r="r" t="t"/>
            <a:pathLst>
              <a:path extrusionOk="0" h="5843" w="10506">
                <a:moveTo>
                  <a:pt x="9464" y="2390"/>
                </a:moveTo>
                <a:lnTo>
                  <a:pt x="8626" y="2390"/>
                </a:lnTo>
                <a:cubicBezTo>
                  <a:pt x="8657" y="2296"/>
                  <a:pt x="8675" y="2193"/>
                  <a:pt x="8675" y="2087"/>
                </a:cubicBezTo>
                <a:cubicBezTo>
                  <a:pt x="8675" y="1537"/>
                  <a:pt x="8231" y="1094"/>
                  <a:pt x="7682" y="1094"/>
                </a:cubicBezTo>
                <a:lnTo>
                  <a:pt x="6908" y="1094"/>
                </a:lnTo>
                <a:cubicBezTo>
                  <a:pt x="6923" y="1027"/>
                  <a:pt x="6929" y="960"/>
                  <a:pt x="6929" y="893"/>
                </a:cubicBezTo>
                <a:cubicBezTo>
                  <a:pt x="6929" y="399"/>
                  <a:pt x="6531" y="1"/>
                  <a:pt x="6039" y="1"/>
                </a:cubicBezTo>
                <a:lnTo>
                  <a:pt x="4339" y="1"/>
                </a:lnTo>
                <a:cubicBezTo>
                  <a:pt x="3902" y="1"/>
                  <a:pt x="3537" y="317"/>
                  <a:pt x="3461" y="729"/>
                </a:cubicBezTo>
                <a:lnTo>
                  <a:pt x="2918" y="729"/>
                </a:lnTo>
                <a:cubicBezTo>
                  <a:pt x="2350" y="729"/>
                  <a:pt x="1886" y="1182"/>
                  <a:pt x="1867" y="1744"/>
                </a:cubicBezTo>
                <a:lnTo>
                  <a:pt x="1175" y="1744"/>
                </a:lnTo>
                <a:cubicBezTo>
                  <a:pt x="528" y="1744"/>
                  <a:pt x="0" y="2269"/>
                  <a:pt x="0" y="2919"/>
                </a:cubicBezTo>
                <a:cubicBezTo>
                  <a:pt x="0" y="3568"/>
                  <a:pt x="528" y="4097"/>
                  <a:pt x="1175" y="4097"/>
                </a:cubicBezTo>
                <a:lnTo>
                  <a:pt x="1813" y="4097"/>
                </a:lnTo>
                <a:cubicBezTo>
                  <a:pt x="1980" y="4567"/>
                  <a:pt x="2429" y="4907"/>
                  <a:pt x="2960" y="4907"/>
                </a:cubicBezTo>
                <a:lnTo>
                  <a:pt x="3049" y="4907"/>
                </a:lnTo>
                <a:cubicBezTo>
                  <a:pt x="3100" y="5433"/>
                  <a:pt x="3540" y="5843"/>
                  <a:pt x="4075" y="5843"/>
                </a:cubicBezTo>
                <a:lnTo>
                  <a:pt x="5660" y="5843"/>
                </a:lnTo>
                <a:cubicBezTo>
                  <a:pt x="6194" y="5843"/>
                  <a:pt x="6634" y="5433"/>
                  <a:pt x="6686" y="4907"/>
                </a:cubicBezTo>
                <a:lnTo>
                  <a:pt x="6895" y="4907"/>
                </a:lnTo>
                <a:cubicBezTo>
                  <a:pt x="7275" y="4907"/>
                  <a:pt x="7612" y="4734"/>
                  <a:pt x="7837" y="4464"/>
                </a:cubicBezTo>
                <a:lnTo>
                  <a:pt x="9473" y="4464"/>
                </a:lnTo>
                <a:cubicBezTo>
                  <a:pt x="10041" y="4464"/>
                  <a:pt x="10506" y="4000"/>
                  <a:pt x="10506" y="3429"/>
                </a:cubicBezTo>
                <a:cubicBezTo>
                  <a:pt x="10497" y="2855"/>
                  <a:pt x="10035" y="2390"/>
                  <a:pt x="9464" y="2390"/>
                </a:cubicBezTo>
                <a:close/>
              </a:path>
            </a:pathLst>
          </a:custGeom>
          <a:gradFill>
            <a:gsLst>
              <a:gs pos="0">
                <a:srgbClr val="E5EEF3">
                  <a:alpha val="58431"/>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0"/>
          <p:cNvSpPr/>
          <p:nvPr/>
        </p:nvSpPr>
        <p:spPr>
          <a:xfrm flipH="1">
            <a:off x="4172769" y="4808307"/>
            <a:ext cx="1448095" cy="805311"/>
          </a:xfrm>
          <a:custGeom>
            <a:rect b="b" l="l" r="r" t="t"/>
            <a:pathLst>
              <a:path extrusionOk="0" h="5843" w="10506">
                <a:moveTo>
                  <a:pt x="9464" y="2390"/>
                </a:moveTo>
                <a:lnTo>
                  <a:pt x="8626" y="2390"/>
                </a:lnTo>
                <a:cubicBezTo>
                  <a:pt x="8657" y="2296"/>
                  <a:pt x="8675" y="2193"/>
                  <a:pt x="8675" y="2087"/>
                </a:cubicBezTo>
                <a:cubicBezTo>
                  <a:pt x="8675" y="1537"/>
                  <a:pt x="8231" y="1094"/>
                  <a:pt x="7682" y="1094"/>
                </a:cubicBezTo>
                <a:lnTo>
                  <a:pt x="6908" y="1094"/>
                </a:lnTo>
                <a:cubicBezTo>
                  <a:pt x="6923" y="1027"/>
                  <a:pt x="6929" y="960"/>
                  <a:pt x="6929" y="893"/>
                </a:cubicBezTo>
                <a:cubicBezTo>
                  <a:pt x="6929" y="399"/>
                  <a:pt x="6531" y="1"/>
                  <a:pt x="6039" y="1"/>
                </a:cubicBezTo>
                <a:lnTo>
                  <a:pt x="4339" y="1"/>
                </a:lnTo>
                <a:cubicBezTo>
                  <a:pt x="3902" y="1"/>
                  <a:pt x="3537" y="317"/>
                  <a:pt x="3461" y="729"/>
                </a:cubicBezTo>
                <a:lnTo>
                  <a:pt x="2918" y="729"/>
                </a:lnTo>
                <a:cubicBezTo>
                  <a:pt x="2350" y="729"/>
                  <a:pt x="1886" y="1182"/>
                  <a:pt x="1867" y="1744"/>
                </a:cubicBezTo>
                <a:lnTo>
                  <a:pt x="1175" y="1744"/>
                </a:lnTo>
                <a:cubicBezTo>
                  <a:pt x="528" y="1744"/>
                  <a:pt x="0" y="2269"/>
                  <a:pt x="0" y="2919"/>
                </a:cubicBezTo>
                <a:cubicBezTo>
                  <a:pt x="0" y="3568"/>
                  <a:pt x="528" y="4097"/>
                  <a:pt x="1175" y="4097"/>
                </a:cubicBezTo>
                <a:lnTo>
                  <a:pt x="1813" y="4097"/>
                </a:lnTo>
                <a:cubicBezTo>
                  <a:pt x="1980" y="4567"/>
                  <a:pt x="2429" y="4907"/>
                  <a:pt x="2960" y="4907"/>
                </a:cubicBezTo>
                <a:lnTo>
                  <a:pt x="3049" y="4907"/>
                </a:lnTo>
                <a:cubicBezTo>
                  <a:pt x="3100" y="5433"/>
                  <a:pt x="3540" y="5843"/>
                  <a:pt x="4075" y="5843"/>
                </a:cubicBezTo>
                <a:lnTo>
                  <a:pt x="5660" y="5843"/>
                </a:lnTo>
                <a:cubicBezTo>
                  <a:pt x="6194" y="5843"/>
                  <a:pt x="6634" y="5433"/>
                  <a:pt x="6686" y="4907"/>
                </a:cubicBezTo>
                <a:lnTo>
                  <a:pt x="6895" y="4907"/>
                </a:lnTo>
                <a:cubicBezTo>
                  <a:pt x="7275" y="4907"/>
                  <a:pt x="7612" y="4734"/>
                  <a:pt x="7837" y="4464"/>
                </a:cubicBezTo>
                <a:lnTo>
                  <a:pt x="9473" y="4464"/>
                </a:lnTo>
                <a:cubicBezTo>
                  <a:pt x="10041" y="4464"/>
                  <a:pt x="10506" y="4000"/>
                  <a:pt x="10506" y="3429"/>
                </a:cubicBezTo>
                <a:cubicBezTo>
                  <a:pt x="10497" y="2855"/>
                  <a:pt x="10035" y="2390"/>
                  <a:pt x="9464" y="2390"/>
                </a:cubicBezTo>
                <a:close/>
              </a:path>
            </a:pathLst>
          </a:custGeom>
          <a:gradFill>
            <a:gsLst>
              <a:gs pos="0">
                <a:srgbClr val="E5EEF3">
                  <a:alpha val="58431"/>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0"/>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5205" y="1645306"/>
            <a:ext cx="3651674" cy="3462000"/>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1990199" y="-165851"/>
            <a:ext cx="1800797" cy="930329"/>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a:off x="3921576" y="1056624"/>
            <a:ext cx="1349578" cy="697633"/>
          </a:xfrm>
          <a:custGeom>
            <a:rect b="b" l="l" r="r" t="t"/>
            <a:pathLst>
              <a:path extrusionOk="0" h="2473" w="4784">
                <a:moveTo>
                  <a:pt x="1583" y="1"/>
                </a:moveTo>
                <a:cubicBezTo>
                  <a:pt x="1370" y="1"/>
                  <a:pt x="1200" y="174"/>
                  <a:pt x="1200" y="390"/>
                </a:cubicBezTo>
                <a:cubicBezTo>
                  <a:pt x="1200" y="411"/>
                  <a:pt x="1200" y="435"/>
                  <a:pt x="1206" y="456"/>
                </a:cubicBezTo>
                <a:lnTo>
                  <a:pt x="1009" y="456"/>
                </a:lnTo>
                <a:cubicBezTo>
                  <a:pt x="696" y="456"/>
                  <a:pt x="438" y="711"/>
                  <a:pt x="432" y="1027"/>
                </a:cubicBezTo>
                <a:cubicBezTo>
                  <a:pt x="189" y="1045"/>
                  <a:pt x="1" y="1243"/>
                  <a:pt x="1" y="1489"/>
                </a:cubicBezTo>
                <a:cubicBezTo>
                  <a:pt x="1" y="1744"/>
                  <a:pt x="210" y="1953"/>
                  <a:pt x="468" y="1953"/>
                </a:cubicBezTo>
                <a:lnTo>
                  <a:pt x="623" y="1953"/>
                </a:lnTo>
                <a:cubicBezTo>
                  <a:pt x="705" y="2117"/>
                  <a:pt x="872" y="2227"/>
                  <a:pt x="1067" y="2227"/>
                </a:cubicBezTo>
                <a:lnTo>
                  <a:pt x="1546" y="2227"/>
                </a:lnTo>
                <a:cubicBezTo>
                  <a:pt x="1622" y="2375"/>
                  <a:pt x="1774" y="2472"/>
                  <a:pt x="1950" y="2472"/>
                </a:cubicBezTo>
                <a:lnTo>
                  <a:pt x="2333" y="2472"/>
                </a:lnTo>
                <a:cubicBezTo>
                  <a:pt x="2512" y="2472"/>
                  <a:pt x="2664" y="2375"/>
                  <a:pt x="2740" y="2227"/>
                </a:cubicBezTo>
                <a:cubicBezTo>
                  <a:pt x="2986" y="2227"/>
                  <a:pt x="3174" y="2087"/>
                  <a:pt x="3238" y="1883"/>
                </a:cubicBezTo>
                <a:lnTo>
                  <a:pt x="4315" y="1883"/>
                </a:lnTo>
                <a:cubicBezTo>
                  <a:pt x="4571" y="1883"/>
                  <a:pt x="4777" y="1677"/>
                  <a:pt x="4777" y="1422"/>
                </a:cubicBezTo>
                <a:cubicBezTo>
                  <a:pt x="4783" y="1161"/>
                  <a:pt x="4574" y="954"/>
                  <a:pt x="4315" y="954"/>
                </a:cubicBezTo>
                <a:lnTo>
                  <a:pt x="3641" y="954"/>
                </a:lnTo>
                <a:cubicBezTo>
                  <a:pt x="3602" y="672"/>
                  <a:pt x="3359" y="456"/>
                  <a:pt x="3068" y="456"/>
                </a:cubicBezTo>
                <a:lnTo>
                  <a:pt x="2369" y="456"/>
                </a:lnTo>
                <a:cubicBezTo>
                  <a:pt x="2372" y="435"/>
                  <a:pt x="2375" y="411"/>
                  <a:pt x="2375" y="390"/>
                </a:cubicBezTo>
                <a:cubicBezTo>
                  <a:pt x="2375" y="177"/>
                  <a:pt x="2205" y="1"/>
                  <a:pt x="1990" y="1"/>
                </a:cubicBezTo>
                <a:close/>
              </a:path>
            </a:pathLst>
          </a:custGeom>
          <a:gradFill>
            <a:gsLst>
              <a:gs pos="0">
                <a:srgbClr val="E5EEF3">
                  <a:alpha val="83529"/>
                </a:srgbClr>
              </a:gs>
              <a:gs pos="100000">
                <a:srgbClr val="E5EEF3">
                  <a:alpha val="74509"/>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425391" y="364443"/>
            <a:ext cx="1040476" cy="1040050"/>
            <a:chOff x="7837627" y="218102"/>
            <a:chExt cx="707085" cy="706796"/>
          </a:xfrm>
        </p:grpSpPr>
        <p:sp>
          <p:nvSpPr>
            <p:cNvPr id="19" name="Google Shape;19;p3"/>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p:nvPr/>
        </p:nvSpPr>
        <p:spPr>
          <a:xfrm flipH="1" rot="-5400000">
            <a:off x="7176000" y="-108747"/>
            <a:ext cx="2200543" cy="2086338"/>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txBox="1"/>
          <p:nvPr>
            <p:ph type="title"/>
          </p:nvPr>
        </p:nvSpPr>
        <p:spPr>
          <a:xfrm>
            <a:off x="4943700" y="2340225"/>
            <a:ext cx="3081000" cy="86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 name="Google Shape;23;p3"/>
          <p:cNvSpPr txBox="1"/>
          <p:nvPr>
            <p:ph idx="1" type="subTitle"/>
          </p:nvPr>
        </p:nvSpPr>
        <p:spPr>
          <a:xfrm>
            <a:off x="4943700" y="3258450"/>
            <a:ext cx="3081000" cy="643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4" name="Google Shape;24;p3"/>
          <p:cNvSpPr txBox="1"/>
          <p:nvPr>
            <p:ph hasCustomPrompt="1" idx="2" type="title"/>
          </p:nvPr>
        </p:nvSpPr>
        <p:spPr>
          <a:xfrm>
            <a:off x="5541900" y="1132200"/>
            <a:ext cx="1884600" cy="11535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12000"/>
              <a:buNone/>
              <a:defRPr sz="7500">
                <a:solidFill>
                  <a:schemeClr val="dk2"/>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5" name="Google Shape;25;p3"/>
          <p:cNvSpPr/>
          <p:nvPr/>
        </p:nvSpPr>
        <p:spPr>
          <a:xfrm>
            <a:off x="2731915" y="1372687"/>
            <a:ext cx="1305852" cy="672526"/>
          </a:xfrm>
          <a:custGeom>
            <a:rect b="b" l="l" r="r" t="t"/>
            <a:pathLst>
              <a:path extrusionOk="0" h="2384" w="4629">
                <a:moveTo>
                  <a:pt x="2700" y="0"/>
                </a:moveTo>
                <a:cubicBezTo>
                  <a:pt x="2497" y="0"/>
                  <a:pt x="2330" y="164"/>
                  <a:pt x="2330" y="370"/>
                </a:cubicBezTo>
                <a:cubicBezTo>
                  <a:pt x="2330" y="395"/>
                  <a:pt x="2333" y="416"/>
                  <a:pt x="2336" y="434"/>
                </a:cubicBezTo>
                <a:lnTo>
                  <a:pt x="1662" y="434"/>
                </a:lnTo>
                <a:cubicBezTo>
                  <a:pt x="1376" y="434"/>
                  <a:pt x="1146" y="644"/>
                  <a:pt x="1106" y="917"/>
                </a:cubicBezTo>
                <a:lnTo>
                  <a:pt x="453" y="917"/>
                </a:lnTo>
                <a:cubicBezTo>
                  <a:pt x="204" y="917"/>
                  <a:pt x="1" y="1117"/>
                  <a:pt x="7" y="1366"/>
                </a:cubicBezTo>
                <a:cubicBezTo>
                  <a:pt x="7" y="1612"/>
                  <a:pt x="207" y="1813"/>
                  <a:pt x="453" y="1813"/>
                </a:cubicBezTo>
                <a:lnTo>
                  <a:pt x="1501" y="1813"/>
                </a:lnTo>
                <a:cubicBezTo>
                  <a:pt x="1565" y="2007"/>
                  <a:pt x="1744" y="2144"/>
                  <a:pt x="1984" y="2144"/>
                </a:cubicBezTo>
                <a:cubicBezTo>
                  <a:pt x="2056" y="2283"/>
                  <a:pt x="2202" y="2384"/>
                  <a:pt x="2375" y="2384"/>
                </a:cubicBezTo>
                <a:lnTo>
                  <a:pt x="2746" y="2384"/>
                </a:lnTo>
                <a:cubicBezTo>
                  <a:pt x="2916" y="2384"/>
                  <a:pt x="3065" y="2286"/>
                  <a:pt x="3137" y="2144"/>
                </a:cubicBezTo>
                <a:lnTo>
                  <a:pt x="3599" y="2144"/>
                </a:lnTo>
                <a:cubicBezTo>
                  <a:pt x="3787" y="2144"/>
                  <a:pt x="3948" y="2037"/>
                  <a:pt x="4030" y="1880"/>
                </a:cubicBezTo>
                <a:lnTo>
                  <a:pt x="4182" y="1880"/>
                </a:lnTo>
                <a:cubicBezTo>
                  <a:pt x="4428" y="1880"/>
                  <a:pt x="4628" y="1679"/>
                  <a:pt x="4628" y="1433"/>
                </a:cubicBezTo>
                <a:cubicBezTo>
                  <a:pt x="4628" y="1193"/>
                  <a:pt x="4443" y="1005"/>
                  <a:pt x="4212" y="987"/>
                </a:cubicBezTo>
                <a:cubicBezTo>
                  <a:pt x="4206" y="683"/>
                  <a:pt x="3960" y="434"/>
                  <a:pt x="3654" y="434"/>
                </a:cubicBezTo>
                <a:lnTo>
                  <a:pt x="3459" y="434"/>
                </a:lnTo>
                <a:cubicBezTo>
                  <a:pt x="3462" y="416"/>
                  <a:pt x="3468" y="392"/>
                  <a:pt x="3468" y="370"/>
                </a:cubicBezTo>
                <a:cubicBezTo>
                  <a:pt x="3468" y="167"/>
                  <a:pt x="3301" y="0"/>
                  <a:pt x="3095"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2">
    <p:spTree>
      <p:nvGrpSpPr>
        <p:cNvPr id="352" name="Shape 352"/>
        <p:cNvGrpSpPr/>
        <p:nvPr/>
      </p:nvGrpSpPr>
      <p:grpSpPr>
        <a:xfrm>
          <a:off x="0" y="0"/>
          <a:ext cx="0" cy="0"/>
          <a:chOff x="0" y="0"/>
          <a:chExt cx="0" cy="0"/>
        </a:xfrm>
      </p:grpSpPr>
      <p:grpSp>
        <p:nvGrpSpPr>
          <p:cNvPr id="353" name="Google Shape;353;p21"/>
          <p:cNvGrpSpPr/>
          <p:nvPr/>
        </p:nvGrpSpPr>
        <p:grpSpPr>
          <a:xfrm>
            <a:off x="2052816" y="177618"/>
            <a:ext cx="1040476" cy="1040050"/>
            <a:chOff x="7837627" y="218102"/>
            <a:chExt cx="707085" cy="706796"/>
          </a:xfrm>
        </p:grpSpPr>
        <p:sp>
          <p:nvSpPr>
            <p:cNvPr id="354" name="Google Shape;354;p21"/>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1"/>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 name="Google Shape;356;p21"/>
          <p:cNvSpPr/>
          <p:nvPr/>
        </p:nvSpPr>
        <p:spPr>
          <a:xfrm flipH="1">
            <a:off x="7436779" y="3669950"/>
            <a:ext cx="1707221" cy="1473514"/>
          </a:xfrm>
          <a:custGeom>
            <a:rect b="b" l="l" r="r" t="t"/>
            <a:pathLst>
              <a:path extrusionOk="0" h="42218" w="48914">
                <a:moveTo>
                  <a:pt x="15821" y="1"/>
                </a:moveTo>
                <a:cubicBezTo>
                  <a:pt x="12389" y="1"/>
                  <a:pt x="8876" y="457"/>
                  <a:pt x="5379" y="1354"/>
                </a:cubicBezTo>
                <a:cubicBezTo>
                  <a:pt x="2955" y="1973"/>
                  <a:pt x="1115" y="2662"/>
                  <a:pt x="0" y="3134"/>
                </a:cubicBezTo>
                <a:lnTo>
                  <a:pt x="101" y="42218"/>
                </a:lnTo>
                <a:lnTo>
                  <a:pt x="46044" y="42142"/>
                </a:lnTo>
                <a:cubicBezTo>
                  <a:pt x="47058" y="39815"/>
                  <a:pt x="47803" y="37235"/>
                  <a:pt x="48209" y="34670"/>
                </a:cubicBezTo>
                <a:cubicBezTo>
                  <a:pt x="48914" y="30199"/>
                  <a:pt x="47033" y="25444"/>
                  <a:pt x="44782" y="21515"/>
                </a:cubicBezTo>
                <a:cubicBezTo>
                  <a:pt x="41006" y="14915"/>
                  <a:pt x="43130" y="12851"/>
                  <a:pt x="39617" y="9389"/>
                </a:cubicBezTo>
                <a:cubicBezTo>
                  <a:pt x="36727" y="6540"/>
                  <a:pt x="33807" y="4989"/>
                  <a:pt x="32444" y="4223"/>
                </a:cubicBezTo>
                <a:cubicBezTo>
                  <a:pt x="27465" y="1420"/>
                  <a:pt x="21869" y="1"/>
                  <a:pt x="15821"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1"/>
          <p:cNvSpPr/>
          <p:nvPr/>
        </p:nvSpPr>
        <p:spPr>
          <a:xfrm rot="10800000">
            <a:off x="6430150" y="-1150"/>
            <a:ext cx="2713850" cy="1796100"/>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1"/>
          <p:cNvSpPr/>
          <p:nvPr/>
        </p:nvSpPr>
        <p:spPr>
          <a:xfrm>
            <a:off x="0" y="2813175"/>
            <a:ext cx="1977675" cy="2359025"/>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1"/>
          <p:cNvSpPr/>
          <p:nvPr/>
        </p:nvSpPr>
        <p:spPr>
          <a:xfrm>
            <a:off x="6372700" y="171675"/>
            <a:ext cx="1547871" cy="799653"/>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1"/>
          <p:cNvSpPr/>
          <p:nvPr/>
        </p:nvSpPr>
        <p:spPr>
          <a:xfrm flipH="1">
            <a:off x="5846774" y="4337850"/>
            <a:ext cx="1067476" cy="550275"/>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1"/>
          <p:cNvSpPr/>
          <p:nvPr/>
        </p:nvSpPr>
        <p:spPr>
          <a:xfrm flipH="1">
            <a:off x="1359174" y="627911"/>
            <a:ext cx="1328802" cy="684988"/>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1"/>
          <p:cNvSpPr txBox="1"/>
          <p:nvPr>
            <p:ph type="title"/>
          </p:nvPr>
        </p:nvSpPr>
        <p:spPr>
          <a:xfrm>
            <a:off x="2229750" y="1312900"/>
            <a:ext cx="4684500" cy="17457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3600"/>
              <a:buNone/>
              <a:defRPr sz="14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63" name="Google Shape;363;p21"/>
          <p:cNvSpPr txBox="1"/>
          <p:nvPr>
            <p:ph idx="1" type="subTitle"/>
          </p:nvPr>
        </p:nvSpPr>
        <p:spPr>
          <a:xfrm>
            <a:off x="2229750" y="3058450"/>
            <a:ext cx="4684500" cy="7062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600">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
    <p:spTree>
      <p:nvGrpSpPr>
        <p:cNvPr id="364" name="Shape 364"/>
        <p:cNvGrpSpPr/>
        <p:nvPr/>
      </p:nvGrpSpPr>
      <p:grpSpPr>
        <a:xfrm>
          <a:off x="0" y="0"/>
          <a:ext cx="0" cy="0"/>
          <a:chOff x="0" y="0"/>
          <a:chExt cx="0" cy="0"/>
        </a:xfrm>
      </p:grpSpPr>
      <p:sp>
        <p:nvSpPr>
          <p:cNvPr id="365" name="Google Shape;365;p22"/>
          <p:cNvSpPr/>
          <p:nvPr/>
        </p:nvSpPr>
        <p:spPr>
          <a:xfrm>
            <a:off x="-44327" y="2591325"/>
            <a:ext cx="3074792" cy="259590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2"/>
          <p:cNvSpPr/>
          <p:nvPr/>
        </p:nvSpPr>
        <p:spPr>
          <a:xfrm flipH="1">
            <a:off x="7477335" y="3897825"/>
            <a:ext cx="1873590" cy="968193"/>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 name="Google Shape;367;p22"/>
          <p:cNvGrpSpPr/>
          <p:nvPr/>
        </p:nvGrpSpPr>
        <p:grpSpPr>
          <a:xfrm flipH="1">
            <a:off x="7026552" y="206893"/>
            <a:ext cx="1040476" cy="1040050"/>
            <a:chOff x="7837627" y="218102"/>
            <a:chExt cx="707085" cy="706796"/>
          </a:xfrm>
        </p:grpSpPr>
        <p:sp>
          <p:nvSpPr>
            <p:cNvPr id="368" name="Google Shape;368;p22"/>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2"/>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22"/>
          <p:cNvSpPr/>
          <p:nvPr/>
        </p:nvSpPr>
        <p:spPr>
          <a:xfrm flipH="1">
            <a:off x="6785475" y="652347"/>
            <a:ext cx="2144119" cy="1107996"/>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83529"/>
                </a:srgbClr>
              </a:gs>
              <a:gs pos="100000">
                <a:srgbClr val="E5EEF3">
                  <a:alpha val="74509"/>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2"/>
          <p:cNvSpPr/>
          <p:nvPr/>
        </p:nvSpPr>
        <p:spPr>
          <a:xfrm flipH="1" rot="10800000">
            <a:off x="-44323" y="-37398"/>
            <a:ext cx="2102148" cy="167055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2"/>
          <p:cNvSpPr/>
          <p:nvPr/>
        </p:nvSpPr>
        <p:spPr>
          <a:xfrm>
            <a:off x="1712628" y="231000"/>
            <a:ext cx="1317859" cy="681005"/>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2"/>
          <p:cNvSpPr txBox="1"/>
          <p:nvPr>
            <p:ph type="title"/>
          </p:nvPr>
        </p:nvSpPr>
        <p:spPr>
          <a:xfrm>
            <a:off x="5034694" y="1817800"/>
            <a:ext cx="2988900" cy="599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74" name="Google Shape;374;p22"/>
          <p:cNvSpPr txBox="1"/>
          <p:nvPr>
            <p:ph idx="1" type="subTitle"/>
          </p:nvPr>
        </p:nvSpPr>
        <p:spPr>
          <a:xfrm>
            <a:off x="5027000" y="2490500"/>
            <a:ext cx="2988900" cy="8352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a:solidFill>
                  <a:schemeClr val="lt1"/>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grpSp>
        <p:nvGrpSpPr>
          <p:cNvPr id="375" name="Google Shape;375;p22"/>
          <p:cNvGrpSpPr/>
          <p:nvPr/>
        </p:nvGrpSpPr>
        <p:grpSpPr>
          <a:xfrm>
            <a:off x="8096583" y="2009885"/>
            <a:ext cx="1135914" cy="3133727"/>
            <a:chOff x="1526272" y="3742139"/>
            <a:chExt cx="405770" cy="1119508"/>
          </a:xfrm>
        </p:grpSpPr>
        <p:sp>
          <p:nvSpPr>
            <p:cNvPr id="376" name="Google Shape;376;p22"/>
            <p:cNvSpPr/>
            <p:nvPr/>
          </p:nvSpPr>
          <p:spPr>
            <a:xfrm>
              <a:off x="1665630" y="3742139"/>
              <a:ext cx="195471" cy="58177"/>
            </a:xfrm>
            <a:custGeom>
              <a:rect b="b" l="l" r="r" t="t"/>
              <a:pathLst>
                <a:path extrusionOk="0" h="2142" w="7197">
                  <a:moveTo>
                    <a:pt x="1173" y="1"/>
                  </a:moveTo>
                  <a:lnTo>
                    <a:pt x="1" y="2105"/>
                  </a:lnTo>
                  <a:lnTo>
                    <a:pt x="7197" y="2141"/>
                  </a:lnTo>
                  <a:lnTo>
                    <a:pt x="4103" y="1"/>
                  </a:lnTo>
                  <a:close/>
                </a:path>
              </a:pathLst>
            </a:custGeom>
            <a:solidFill>
              <a:srgbClr val="D6A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2"/>
            <p:cNvSpPr/>
            <p:nvPr/>
          </p:nvSpPr>
          <p:spPr>
            <a:xfrm>
              <a:off x="1613429" y="3742139"/>
              <a:ext cx="168175" cy="58177"/>
            </a:xfrm>
            <a:custGeom>
              <a:rect b="b" l="l" r="r" t="t"/>
              <a:pathLst>
                <a:path extrusionOk="0" h="2142" w="6192">
                  <a:moveTo>
                    <a:pt x="3095" y="1"/>
                  </a:moveTo>
                  <a:lnTo>
                    <a:pt x="1" y="2141"/>
                  </a:lnTo>
                  <a:lnTo>
                    <a:pt x="6192" y="2141"/>
                  </a:lnTo>
                  <a:lnTo>
                    <a:pt x="3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2"/>
            <p:cNvSpPr/>
            <p:nvPr/>
          </p:nvSpPr>
          <p:spPr>
            <a:xfrm>
              <a:off x="1648900" y="3762020"/>
              <a:ext cx="94707" cy="30365"/>
            </a:xfrm>
            <a:custGeom>
              <a:rect b="b" l="l" r="r" t="t"/>
              <a:pathLst>
                <a:path extrusionOk="0" h="1118" w="3487">
                  <a:moveTo>
                    <a:pt x="1759" y="1"/>
                  </a:moveTo>
                  <a:lnTo>
                    <a:pt x="1" y="1118"/>
                  </a:lnTo>
                  <a:lnTo>
                    <a:pt x="3486" y="1118"/>
                  </a:lnTo>
                  <a:lnTo>
                    <a:pt x="1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2"/>
            <p:cNvSpPr/>
            <p:nvPr/>
          </p:nvSpPr>
          <p:spPr>
            <a:xfrm>
              <a:off x="1699037" y="3742139"/>
              <a:ext cx="176513" cy="49920"/>
            </a:xfrm>
            <a:custGeom>
              <a:rect b="b" l="l" r="r" t="t"/>
              <a:pathLst>
                <a:path extrusionOk="0" h="1838" w="6499">
                  <a:moveTo>
                    <a:pt x="77" y="1"/>
                  </a:moveTo>
                  <a:cubicBezTo>
                    <a:pt x="7" y="1"/>
                    <a:pt x="1" y="40"/>
                    <a:pt x="64" y="80"/>
                  </a:cubicBezTo>
                  <a:lnTo>
                    <a:pt x="2472" y="1759"/>
                  </a:lnTo>
                  <a:cubicBezTo>
                    <a:pt x="2536" y="1804"/>
                    <a:pt x="2642" y="1838"/>
                    <a:pt x="2715" y="1838"/>
                  </a:cubicBezTo>
                  <a:lnTo>
                    <a:pt x="6422" y="1838"/>
                  </a:lnTo>
                  <a:cubicBezTo>
                    <a:pt x="6489" y="1838"/>
                    <a:pt x="6498" y="1801"/>
                    <a:pt x="6428" y="1759"/>
                  </a:cubicBezTo>
                  <a:lnTo>
                    <a:pt x="4024" y="80"/>
                  </a:lnTo>
                  <a:cubicBezTo>
                    <a:pt x="3960" y="34"/>
                    <a:pt x="3854" y="1"/>
                    <a:pt x="3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2"/>
            <p:cNvSpPr/>
            <p:nvPr/>
          </p:nvSpPr>
          <p:spPr>
            <a:xfrm>
              <a:off x="1704822" y="3744203"/>
              <a:ext cx="165350" cy="45710"/>
            </a:xfrm>
            <a:custGeom>
              <a:rect b="b" l="l" r="r" t="t"/>
              <a:pathLst>
                <a:path extrusionOk="0" h="1683" w="6088">
                  <a:moveTo>
                    <a:pt x="0" y="1"/>
                  </a:moveTo>
                  <a:lnTo>
                    <a:pt x="574" y="404"/>
                  </a:lnTo>
                  <a:lnTo>
                    <a:pt x="1418" y="404"/>
                  </a:lnTo>
                  <a:lnTo>
                    <a:pt x="841" y="1"/>
                  </a:lnTo>
                  <a:close/>
                  <a:moveTo>
                    <a:pt x="947" y="1"/>
                  </a:moveTo>
                  <a:lnTo>
                    <a:pt x="1521" y="404"/>
                  </a:lnTo>
                  <a:lnTo>
                    <a:pt x="2365" y="404"/>
                  </a:lnTo>
                  <a:lnTo>
                    <a:pt x="1792" y="1"/>
                  </a:lnTo>
                  <a:close/>
                  <a:moveTo>
                    <a:pt x="1889" y="1"/>
                  </a:moveTo>
                  <a:lnTo>
                    <a:pt x="2463" y="404"/>
                  </a:lnTo>
                  <a:lnTo>
                    <a:pt x="3310" y="404"/>
                  </a:lnTo>
                  <a:lnTo>
                    <a:pt x="2733" y="1"/>
                  </a:lnTo>
                  <a:close/>
                  <a:moveTo>
                    <a:pt x="2836" y="1"/>
                  </a:moveTo>
                  <a:lnTo>
                    <a:pt x="3407" y="404"/>
                  </a:lnTo>
                  <a:lnTo>
                    <a:pt x="4251" y="404"/>
                  </a:lnTo>
                  <a:lnTo>
                    <a:pt x="3677" y="1"/>
                  </a:lnTo>
                  <a:close/>
                  <a:moveTo>
                    <a:pt x="610" y="429"/>
                  </a:moveTo>
                  <a:lnTo>
                    <a:pt x="1187" y="830"/>
                  </a:lnTo>
                  <a:lnTo>
                    <a:pt x="2034" y="830"/>
                  </a:lnTo>
                  <a:lnTo>
                    <a:pt x="1458" y="429"/>
                  </a:lnTo>
                  <a:close/>
                  <a:moveTo>
                    <a:pt x="1561" y="429"/>
                  </a:moveTo>
                  <a:lnTo>
                    <a:pt x="2132" y="830"/>
                  </a:lnTo>
                  <a:lnTo>
                    <a:pt x="2976" y="830"/>
                  </a:lnTo>
                  <a:lnTo>
                    <a:pt x="2402" y="429"/>
                  </a:lnTo>
                  <a:close/>
                  <a:moveTo>
                    <a:pt x="2505" y="429"/>
                  </a:moveTo>
                  <a:lnTo>
                    <a:pt x="3079" y="830"/>
                  </a:lnTo>
                  <a:lnTo>
                    <a:pt x="3923" y="830"/>
                  </a:lnTo>
                  <a:lnTo>
                    <a:pt x="3346" y="429"/>
                  </a:lnTo>
                  <a:close/>
                  <a:moveTo>
                    <a:pt x="3449" y="429"/>
                  </a:moveTo>
                  <a:lnTo>
                    <a:pt x="4023" y="830"/>
                  </a:lnTo>
                  <a:lnTo>
                    <a:pt x="4870" y="830"/>
                  </a:lnTo>
                  <a:lnTo>
                    <a:pt x="4296" y="429"/>
                  </a:lnTo>
                  <a:close/>
                  <a:moveTo>
                    <a:pt x="1227" y="854"/>
                  </a:moveTo>
                  <a:lnTo>
                    <a:pt x="1798" y="1258"/>
                  </a:lnTo>
                  <a:lnTo>
                    <a:pt x="2642" y="1258"/>
                  </a:lnTo>
                  <a:lnTo>
                    <a:pt x="2068" y="854"/>
                  </a:lnTo>
                  <a:close/>
                  <a:moveTo>
                    <a:pt x="2168" y="854"/>
                  </a:moveTo>
                  <a:lnTo>
                    <a:pt x="2745" y="1258"/>
                  </a:lnTo>
                  <a:lnTo>
                    <a:pt x="3586" y="1258"/>
                  </a:lnTo>
                  <a:lnTo>
                    <a:pt x="3012" y="854"/>
                  </a:lnTo>
                  <a:close/>
                  <a:moveTo>
                    <a:pt x="3112" y="854"/>
                  </a:moveTo>
                  <a:lnTo>
                    <a:pt x="3686" y="1258"/>
                  </a:lnTo>
                  <a:lnTo>
                    <a:pt x="4530" y="1258"/>
                  </a:lnTo>
                  <a:lnTo>
                    <a:pt x="3953" y="854"/>
                  </a:lnTo>
                  <a:close/>
                  <a:moveTo>
                    <a:pt x="4057" y="854"/>
                  </a:moveTo>
                  <a:lnTo>
                    <a:pt x="4630" y="1258"/>
                  </a:lnTo>
                  <a:lnTo>
                    <a:pt x="5478" y="1258"/>
                  </a:lnTo>
                  <a:lnTo>
                    <a:pt x="4904" y="854"/>
                  </a:lnTo>
                  <a:close/>
                  <a:moveTo>
                    <a:pt x="1837" y="1279"/>
                  </a:moveTo>
                  <a:lnTo>
                    <a:pt x="2411" y="1683"/>
                  </a:lnTo>
                  <a:lnTo>
                    <a:pt x="3255" y="1683"/>
                  </a:lnTo>
                  <a:lnTo>
                    <a:pt x="2678" y="1279"/>
                  </a:lnTo>
                  <a:close/>
                  <a:moveTo>
                    <a:pt x="2781" y="1279"/>
                  </a:moveTo>
                  <a:lnTo>
                    <a:pt x="3355" y="1683"/>
                  </a:lnTo>
                  <a:lnTo>
                    <a:pt x="4196" y="1683"/>
                  </a:lnTo>
                  <a:lnTo>
                    <a:pt x="3625" y="1279"/>
                  </a:lnTo>
                  <a:close/>
                  <a:moveTo>
                    <a:pt x="3723" y="1279"/>
                  </a:moveTo>
                  <a:lnTo>
                    <a:pt x="4300" y="1683"/>
                  </a:lnTo>
                  <a:lnTo>
                    <a:pt x="5144" y="1683"/>
                  </a:lnTo>
                  <a:lnTo>
                    <a:pt x="4570" y="1279"/>
                  </a:lnTo>
                  <a:close/>
                  <a:moveTo>
                    <a:pt x="4667" y="1279"/>
                  </a:moveTo>
                  <a:lnTo>
                    <a:pt x="5241" y="1683"/>
                  </a:lnTo>
                  <a:lnTo>
                    <a:pt x="6088" y="1683"/>
                  </a:lnTo>
                  <a:lnTo>
                    <a:pt x="5514" y="1279"/>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2"/>
            <p:cNvSpPr/>
            <p:nvPr/>
          </p:nvSpPr>
          <p:spPr>
            <a:xfrm>
              <a:off x="1859362" y="3808953"/>
              <a:ext cx="66406" cy="1052694"/>
            </a:xfrm>
            <a:custGeom>
              <a:rect b="b" l="l" r="r" t="t"/>
              <a:pathLst>
                <a:path extrusionOk="0" h="38759" w="2445">
                  <a:moveTo>
                    <a:pt x="0" y="0"/>
                  </a:moveTo>
                  <a:lnTo>
                    <a:pt x="0" y="38758"/>
                  </a:lnTo>
                  <a:lnTo>
                    <a:pt x="2444" y="38758"/>
                  </a:lnTo>
                  <a:lnTo>
                    <a:pt x="24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2"/>
            <p:cNvSpPr/>
            <p:nvPr/>
          </p:nvSpPr>
          <p:spPr>
            <a:xfrm>
              <a:off x="1535751" y="3808953"/>
              <a:ext cx="323476" cy="1052694"/>
            </a:xfrm>
            <a:custGeom>
              <a:rect b="b" l="l" r="r" t="t"/>
              <a:pathLst>
                <a:path extrusionOk="0" h="38759" w="11910">
                  <a:moveTo>
                    <a:pt x="1" y="0"/>
                  </a:moveTo>
                  <a:lnTo>
                    <a:pt x="1" y="38758"/>
                  </a:lnTo>
                  <a:lnTo>
                    <a:pt x="11909" y="38758"/>
                  </a:lnTo>
                  <a:lnTo>
                    <a:pt x="119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2"/>
            <p:cNvSpPr/>
            <p:nvPr/>
          </p:nvSpPr>
          <p:spPr>
            <a:xfrm>
              <a:off x="1859362" y="3792521"/>
              <a:ext cx="72680" cy="21728"/>
            </a:xfrm>
            <a:custGeom>
              <a:rect b="b" l="l" r="r" t="t"/>
              <a:pathLst>
                <a:path extrusionOk="0" h="800" w="2676">
                  <a:moveTo>
                    <a:pt x="0" y="1"/>
                  </a:moveTo>
                  <a:lnTo>
                    <a:pt x="0" y="799"/>
                  </a:lnTo>
                  <a:lnTo>
                    <a:pt x="2675" y="799"/>
                  </a:lnTo>
                  <a:lnTo>
                    <a:pt x="2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2"/>
            <p:cNvSpPr/>
            <p:nvPr/>
          </p:nvSpPr>
          <p:spPr>
            <a:xfrm>
              <a:off x="1526272" y="3792521"/>
              <a:ext cx="333036" cy="21728"/>
            </a:xfrm>
            <a:custGeom>
              <a:rect b="b" l="l" r="r" t="t"/>
              <a:pathLst>
                <a:path extrusionOk="0" h="800" w="12262">
                  <a:moveTo>
                    <a:pt x="1" y="1"/>
                  </a:moveTo>
                  <a:lnTo>
                    <a:pt x="1" y="799"/>
                  </a:lnTo>
                  <a:lnTo>
                    <a:pt x="12261" y="799"/>
                  </a:lnTo>
                  <a:lnTo>
                    <a:pt x="12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2"/>
            <p:cNvSpPr/>
            <p:nvPr/>
          </p:nvSpPr>
          <p:spPr>
            <a:xfrm>
              <a:off x="1549353" y="3825276"/>
              <a:ext cx="290395" cy="1021189"/>
            </a:xfrm>
            <a:custGeom>
              <a:rect b="b" l="l" r="r" t="t"/>
              <a:pathLst>
                <a:path extrusionOk="0" h="37599" w="10692">
                  <a:moveTo>
                    <a:pt x="1643" y="1109"/>
                  </a:moveTo>
                  <a:lnTo>
                    <a:pt x="1" y="1109"/>
                  </a:lnTo>
                  <a:lnTo>
                    <a:pt x="1" y="0"/>
                  </a:lnTo>
                  <a:lnTo>
                    <a:pt x="1643" y="0"/>
                  </a:lnTo>
                  <a:close/>
                  <a:moveTo>
                    <a:pt x="4661" y="0"/>
                  </a:moveTo>
                  <a:lnTo>
                    <a:pt x="3016" y="0"/>
                  </a:lnTo>
                  <a:lnTo>
                    <a:pt x="3016" y="1109"/>
                  </a:lnTo>
                  <a:lnTo>
                    <a:pt x="4661" y="1109"/>
                  </a:lnTo>
                  <a:close/>
                  <a:moveTo>
                    <a:pt x="7673" y="0"/>
                  </a:moveTo>
                  <a:lnTo>
                    <a:pt x="6034" y="0"/>
                  </a:lnTo>
                  <a:lnTo>
                    <a:pt x="6034" y="1109"/>
                  </a:lnTo>
                  <a:lnTo>
                    <a:pt x="7673" y="1109"/>
                  </a:lnTo>
                  <a:close/>
                  <a:moveTo>
                    <a:pt x="10692" y="0"/>
                  </a:moveTo>
                  <a:lnTo>
                    <a:pt x="9052" y="0"/>
                  </a:lnTo>
                  <a:lnTo>
                    <a:pt x="9052" y="1109"/>
                  </a:lnTo>
                  <a:lnTo>
                    <a:pt x="10692" y="1109"/>
                  </a:lnTo>
                  <a:close/>
                  <a:moveTo>
                    <a:pt x="1643" y="1585"/>
                  </a:moveTo>
                  <a:lnTo>
                    <a:pt x="1" y="1585"/>
                  </a:lnTo>
                  <a:lnTo>
                    <a:pt x="1" y="2697"/>
                  </a:lnTo>
                  <a:lnTo>
                    <a:pt x="1643" y="2697"/>
                  </a:lnTo>
                  <a:close/>
                  <a:moveTo>
                    <a:pt x="4661" y="1585"/>
                  </a:moveTo>
                  <a:lnTo>
                    <a:pt x="3016" y="1585"/>
                  </a:lnTo>
                  <a:lnTo>
                    <a:pt x="3016" y="2697"/>
                  </a:lnTo>
                  <a:lnTo>
                    <a:pt x="4661" y="2697"/>
                  </a:lnTo>
                  <a:close/>
                  <a:moveTo>
                    <a:pt x="7673" y="1585"/>
                  </a:moveTo>
                  <a:lnTo>
                    <a:pt x="6034" y="1585"/>
                  </a:lnTo>
                  <a:lnTo>
                    <a:pt x="6034" y="2697"/>
                  </a:lnTo>
                  <a:lnTo>
                    <a:pt x="7673" y="2697"/>
                  </a:lnTo>
                  <a:close/>
                  <a:moveTo>
                    <a:pt x="10692" y="1585"/>
                  </a:moveTo>
                  <a:lnTo>
                    <a:pt x="9052" y="1585"/>
                  </a:lnTo>
                  <a:lnTo>
                    <a:pt x="9052" y="2697"/>
                  </a:lnTo>
                  <a:lnTo>
                    <a:pt x="10692" y="2697"/>
                  </a:lnTo>
                  <a:close/>
                  <a:moveTo>
                    <a:pt x="1643" y="3176"/>
                  </a:moveTo>
                  <a:lnTo>
                    <a:pt x="1" y="3176"/>
                  </a:lnTo>
                  <a:lnTo>
                    <a:pt x="1" y="4284"/>
                  </a:lnTo>
                  <a:lnTo>
                    <a:pt x="1643" y="4284"/>
                  </a:lnTo>
                  <a:close/>
                  <a:moveTo>
                    <a:pt x="4661" y="3176"/>
                  </a:moveTo>
                  <a:lnTo>
                    <a:pt x="3016" y="3176"/>
                  </a:lnTo>
                  <a:lnTo>
                    <a:pt x="3016" y="4284"/>
                  </a:lnTo>
                  <a:lnTo>
                    <a:pt x="4661" y="4284"/>
                  </a:lnTo>
                  <a:close/>
                  <a:moveTo>
                    <a:pt x="7673" y="3176"/>
                  </a:moveTo>
                  <a:lnTo>
                    <a:pt x="6034" y="3176"/>
                  </a:lnTo>
                  <a:lnTo>
                    <a:pt x="6034" y="4284"/>
                  </a:lnTo>
                  <a:lnTo>
                    <a:pt x="7673" y="4284"/>
                  </a:lnTo>
                  <a:close/>
                  <a:moveTo>
                    <a:pt x="10692" y="3176"/>
                  </a:moveTo>
                  <a:lnTo>
                    <a:pt x="9052" y="3176"/>
                  </a:lnTo>
                  <a:lnTo>
                    <a:pt x="9052" y="4284"/>
                  </a:lnTo>
                  <a:lnTo>
                    <a:pt x="10692" y="4284"/>
                  </a:lnTo>
                  <a:close/>
                  <a:moveTo>
                    <a:pt x="1643" y="4761"/>
                  </a:moveTo>
                  <a:lnTo>
                    <a:pt x="1" y="4761"/>
                  </a:lnTo>
                  <a:lnTo>
                    <a:pt x="1" y="5869"/>
                  </a:lnTo>
                  <a:lnTo>
                    <a:pt x="1643" y="5869"/>
                  </a:lnTo>
                  <a:close/>
                  <a:moveTo>
                    <a:pt x="4661" y="4761"/>
                  </a:moveTo>
                  <a:lnTo>
                    <a:pt x="3016" y="4761"/>
                  </a:lnTo>
                  <a:lnTo>
                    <a:pt x="3016" y="5869"/>
                  </a:lnTo>
                  <a:lnTo>
                    <a:pt x="4661" y="5869"/>
                  </a:lnTo>
                  <a:close/>
                  <a:moveTo>
                    <a:pt x="7673" y="4761"/>
                  </a:moveTo>
                  <a:lnTo>
                    <a:pt x="6034" y="4761"/>
                  </a:lnTo>
                  <a:lnTo>
                    <a:pt x="6034" y="5869"/>
                  </a:lnTo>
                  <a:lnTo>
                    <a:pt x="7673" y="5869"/>
                  </a:lnTo>
                  <a:close/>
                  <a:moveTo>
                    <a:pt x="10692" y="4761"/>
                  </a:moveTo>
                  <a:lnTo>
                    <a:pt x="9052" y="4761"/>
                  </a:lnTo>
                  <a:lnTo>
                    <a:pt x="9052" y="5869"/>
                  </a:lnTo>
                  <a:lnTo>
                    <a:pt x="10692" y="5869"/>
                  </a:lnTo>
                  <a:close/>
                  <a:moveTo>
                    <a:pt x="1643" y="6349"/>
                  </a:moveTo>
                  <a:lnTo>
                    <a:pt x="1" y="6349"/>
                  </a:lnTo>
                  <a:lnTo>
                    <a:pt x="1" y="7460"/>
                  </a:lnTo>
                  <a:lnTo>
                    <a:pt x="1643" y="7460"/>
                  </a:lnTo>
                  <a:close/>
                  <a:moveTo>
                    <a:pt x="4661" y="6349"/>
                  </a:moveTo>
                  <a:lnTo>
                    <a:pt x="3016" y="6349"/>
                  </a:lnTo>
                  <a:lnTo>
                    <a:pt x="3016" y="7460"/>
                  </a:lnTo>
                  <a:lnTo>
                    <a:pt x="4661" y="7460"/>
                  </a:lnTo>
                  <a:close/>
                  <a:moveTo>
                    <a:pt x="7673" y="6349"/>
                  </a:moveTo>
                  <a:lnTo>
                    <a:pt x="6034" y="6349"/>
                  </a:lnTo>
                  <a:lnTo>
                    <a:pt x="6034" y="7460"/>
                  </a:lnTo>
                  <a:lnTo>
                    <a:pt x="7673" y="7460"/>
                  </a:lnTo>
                  <a:close/>
                  <a:moveTo>
                    <a:pt x="10692" y="6349"/>
                  </a:moveTo>
                  <a:lnTo>
                    <a:pt x="9052" y="6349"/>
                  </a:lnTo>
                  <a:lnTo>
                    <a:pt x="9052" y="7460"/>
                  </a:lnTo>
                  <a:lnTo>
                    <a:pt x="10692" y="7460"/>
                  </a:lnTo>
                  <a:close/>
                  <a:moveTo>
                    <a:pt x="1643" y="7940"/>
                  </a:moveTo>
                  <a:lnTo>
                    <a:pt x="1" y="7940"/>
                  </a:lnTo>
                  <a:lnTo>
                    <a:pt x="1" y="9045"/>
                  </a:lnTo>
                  <a:lnTo>
                    <a:pt x="1643" y="9045"/>
                  </a:lnTo>
                  <a:close/>
                  <a:moveTo>
                    <a:pt x="4661" y="7940"/>
                  </a:moveTo>
                  <a:lnTo>
                    <a:pt x="3016" y="7940"/>
                  </a:lnTo>
                  <a:lnTo>
                    <a:pt x="3016" y="9045"/>
                  </a:lnTo>
                  <a:lnTo>
                    <a:pt x="4661" y="9045"/>
                  </a:lnTo>
                  <a:close/>
                  <a:moveTo>
                    <a:pt x="7673" y="7940"/>
                  </a:moveTo>
                  <a:lnTo>
                    <a:pt x="6034" y="7940"/>
                  </a:lnTo>
                  <a:lnTo>
                    <a:pt x="6034" y="9045"/>
                  </a:lnTo>
                  <a:lnTo>
                    <a:pt x="7673" y="9045"/>
                  </a:lnTo>
                  <a:close/>
                  <a:moveTo>
                    <a:pt x="10692" y="7940"/>
                  </a:moveTo>
                  <a:lnTo>
                    <a:pt x="9052" y="7940"/>
                  </a:lnTo>
                  <a:lnTo>
                    <a:pt x="9052" y="9045"/>
                  </a:lnTo>
                  <a:lnTo>
                    <a:pt x="10692" y="9045"/>
                  </a:lnTo>
                  <a:close/>
                  <a:moveTo>
                    <a:pt x="1643" y="9525"/>
                  </a:moveTo>
                  <a:lnTo>
                    <a:pt x="1" y="9525"/>
                  </a:lnTo>
                  <a:lnTo>
                    <a:pt x="1" y="10633"/>
                  </a:lnTo>
                  <a:lnTo>
                    <a:pt x="1643" y="10633"/>
                  </a:lnTo>
                  <a:close/>
                  <a:moveTo>
                    <a:pt x="4661" y="9525"/>
                  </a:moveTo>
                  <a:lnTo>
                    <a:pt x="3016" y="9525"/>
                  </a:lnTo>
                  <a:lnTo>
                    <a:pt x="3016" y="10633"/>
                  </a:lnTo>
                  <a:lnTo>
                    <a:pt x="4661" y="10633"/>
                  </a:lnTo>
                  <a:close/>
                  <a:moveTo>
                    <a:pt x="7673" y="9525"/>
                  </a:moveTo>
                  <a:lnTo>
                    <a:pt x="6034" y="9525"/>
                  </a:lnTo>
                  <a:lnTo>
                    <a:pt x="6034" y="10633"/>
                  </a:lnTo>
                  <a:lnTo>
                    <a:pt x="7673" y="10633"/>
                  </a:lnTo>
                  <a:close/>
                  <a:moveTo>
                    <a:pt x="10692" y="9525"/>
                  </a:moveTo>
                  <a:lnTo>
                    <a:pt x="9052" y="9525"/>
                  </a:lnTo>
                  <a:lnTo>
                    <a:pt x="9052" y="10633"/>
                  </a:lnTo>
                  <a:lnTo>
                    <a:pt x="10692" y="10633"/>
                  </a:lnTo>
                  <a:close/>
                  <a:moveTo>
                    <a:pt x="1643" y="11113"/>
                  </a:moveTo>
                  <a:lnTo>
                    <a:pt x="1" y="11113"/>
                  </a:lnTo>
                  <a:lnTo>
                    <a:pt x="1" y="12221"/>
                  </a:lnTo>
                  <a:lnTo>
                    <a:pt x="1643" y="12221"/>
                  </a:lnTo>
                  <a:close/>
                  <a:moveTo>
                    <a:pt x="4661" y="11113"/>
                  </a:moveTo>
                  <a:lnTo>
                    <a:pt x="3016" y="11113"/>
                  </a:lnTo>
                  <a:lnTo>
                    <a:pt x="3016" y="12221"/>
                  </a:lnTo>
                  <a:lnTo>
                    <a:pt x="4661" y="12221"/>
                  </a:lnTo>
                  <a:close/>
                  <a:moveTo>
                    <a:pt x="7673" y="11113"/>
                  </a:moveTo>
                  <a:lnTo>
                    <a:pt x="6034" y="11113"/>
                  </a:lnTo>
                  <a:lnTo>
                    <a:pt x="6034" y="12221"/>
                  </a:lnTo>
                  <a:lnTo>
                    <a:pt x="7673" y="12221"/>
                  </a:lnTo>
                  <a:close/>
                  <a:moveTo>
                    <a:pt x="10692" y="11113"/>
                  </a:moveTo>
                  <a:lnTo>
                    <a:pt x="9052" y="11113"/>
                  </a:lnTo>
                  <a:lnTo>
                    <a:pt x="9052" y="12221"/>
                  </a:lnTo>
                  <a:lnTo>
                    <a:pt x="10692" y="12221"/>
                  </a:lnTo>
                  <a:close/>
                  <a:moveTo>
                    <a:pt x="8718" y="1109"/>
                  </a:moveTo>
                  <a:lnTo>
                    <a:pt x="8017" y="1109"/>
                  </a:lnTo>
                  <a:lnTo>
                    <a:pt x="8017" y="0"/>
                  </a:lnTo>
                  <a:lnTo>
                    <a:pt x="8718" y="0"/>
                  </a:lnTo>
                  <a:close/>
                  <a:moveTo>
                    <a:pt x="8718" y="1585"/>
                  </a:moveTo>
                  <a:lnTo>
                    <a:pt x="8017" y="1585"/>
                  </a:lnTo>
                  <a:lnTo>
                    <a:pt x="8017" y="2697"/>
                  </a:lnTo>
                  <a:lnTo>
                    <a:pt x="8718" y="2697"/>
                  </a:lnTo>
                  <a:close/>
                  <a:moveTo>
                    <a:pt x="8718" y="3176"/>
                  </a:moveTo>
                  <a:lnTo>
                    <a:pt x="8017" y="3176"/>
                  </a:lnTo>
                  <a:lnTo>
                    <a:pt x="8017" y="4284"/>
                  </a:lnTo>
                  <a:lnTo>
                    <a:pt x="8718" y="4284"/>
                  </a:lnTo>
                  <a:close/>
                  <a:moveTo>
                    <a:pt x="8718" y="4761"/>
                  </a:moveTo>
                  <a:lnTo>
                    <a:pt x="8017" y="4761"/>
                  </a:lnTo>
                  <a:lnTo>
                    <a:pt x="8017" y="5869"/>
                  </a:lnTo>
                  <a:lnTo>
                    <a:pt x="8718" y="5869"/>
                  </a:lnTo>
                  <a:close/>
                  <a:moveTo>
                    <a:pt x="8718" y="6349"/>
                  </a:moveTo>
                  <a:lnTo>
                    <a:pt x="8017" y="6349"/>
                  </a:lnTo>
                  <a:lnTo>
                    <a:pt x="8017" y="7460"/>
                  </a:lnTo>
                  <a:lnTo>
                    <a:pt x="8718" y="7460"/>
                  </a:lnTo>
                  <a:close/>
                  <a:moveTo>
                    <a:pt x="8718" y="7940"/>
                  </a:moveTo>
                  <a:lnTo>
                    <a:pt x="8017" y="7940"/>
                  </a:lnTo>
                  <a:lnTo>
                    <a:pt x="8017" y="9045"/>
                  </a:lnTo>
                  <a:lnTo>
                    <a:pt x="8718" y="9045"/>
                  </a:lnTo>
                  <a:close/>
                  <a:moveTo>
                    <a:pt x="8718" y="9525"/>
                  </a:moveTo>
                  <a:lnTo>
                    <a:pt x="8017" y="9525"/>
                  </a:lnTo>
                  <a:lnTo>
                    <a:pt x="8017" y="10633"/>
                  </a:lnTo>
                  <a:lnTo>
                    <a:pt x="8718" y="10633"/>
                  </a:lnTo>
                  <a:close/>
                  <a:moveTo>
                    <a:pt x="8718" y="11113"/>
                  </a:moveTo>
                  <a:lnTo>
                    <a:pt x="8017" y="11113"/>
                  </a:lnTo>
                  <a:lnTo>
                    <a:pt x="8017" y="12221"/>
                  </a:lnTo>
                  <a:lnTo>
                    <a:pt x="8718" y="12221"/>
                  </a:lnTo>
                  <a:close/>
                  <a:moveTo>
                    <a:pt x="5673" y="1109"/>
                  </a:moveTo>
                  <a:lnTo>
                    <a:pt x="4971" y="1109"/>
                  </a:lnTo>
                  <a:lnTo>
                    <a:pt x="4971" y="0"/>
                  </a:lnTo>
                  <a:lnTo>
                    <a:pt x="5673" y="0"/>
                  </a:lnTo>
                  <a:close/>
                  <a:moveTo>
                    <a:pt x="5673" y="1585"/>
                  </a:moveTo>
                  <a:lnTo>
                    <a:pt x="4971" y="1585"/>
                  </a:lnTo>
                  <a:lnTo>
                    <a:pt x="4971" y="2697"/>
                  </a:lnTo>
                  <a:lnTo>
                    <a:pt x="5673" y="2697"/>
                  </a:lnTo>
                  <a:close/>
                  <a:moveTo>
                    <a:pt x="5673" y="3176"/>
                  </a:moveTo>
                  <a:lnTo>
                    <a:pt x="4971" y="3176"/>
                  </a:lnTo>
                  <a:lnTo>
                    <a:pt x="4971" y="4284"/>
                  </a:lnTo>
                  <a:lnTo>
                    <a:pt x="5673" y="4284"/>
                  </a:lnTo>
                  <a:close/>
                  <a:moveTo>
                    <a:pt x="5673" y="4761"/>
                  </a:moveTo>
                  <a:lnTo>
                    <a:pt x="4971" y="4761"/>
                  </a:lnTo>
                  <a:lnTo>
                    <a:pt x="4971" y="5869"/>
                  </a:lnTo>
                  <a:lnTo>
                    <a:pt x="5673" y="5869"/>
                  </a:lnTo>
                  <a:close/>
                  <a:moveTo>
                    <a:pt x="5673" y="6349"/>
                  </a:moveTo>
                  <a:lnTo>
                    <a:pt x="4971" y="6349"/>
                  </a:lnTo>
                  <a:lnTo>
                    <a:pt x="4971" y="7460"/>
                  </a:lnTo>
                  <a:lnTo>
                    <a:pt x="5673" y="7460"/>
                  </a:lnTo>
                  <a:close/>
                  <a:moveTo>
                    <a:pt x="5673" y="7940"/>
                  </a:moveTo>
                  <a:lnTo>
                    <a:pt x="4971" y="7940"/>
                  </a:lnTo>
                  <a:lnTo>
                    <a:pt x="4971" y="9045"/>
                  </a:lnTo>
                  <a:lnTo>
                    <a:pt x="5673" y="9045"/>
                  </a:lnTo>
                  <a:close/>
                  <a:moveTo>
                    <a:pt x="5673" y="9525"/>
                  </a:moveTo>
                  <a:lnTo>
                    <a:pt x="4971" y="9525"/>
                  </a:lnTo>
                  <a:lnTo>
                    <a:pt x="4971" y="10633"/>
                  </a:lnTo>
                  <a:lnTo>
                    <a:pt x="5673" y="10633"/>
                  </a:lnTo>
                  <a:close/>
                  <a:moveTo>
                    <a:pt x="5673" y="11113"/>
                  </a:moveTo>
                  <a:lnTo>
                    <a:pt x="4971" y="11113"/>
                  </a:lnTo>
                  <a:lnTo>
                    <a:pt x="4971" y="12221"/>
                  </a:lnTo>
                  <a:lnTo>
                    <a:pt x="5673" y="12221"/>
                  </a:lnTo>
                  <a:close/>
                  <a:moveTo>
                    <a:pt x="2676" y="1109"/>
                  </a:moveTo>
                  <a:lnTo>
                    <a:pt x="1974" y="1109"/>
                  </a:lnTo>
                  <a:lnTo>
                    <a:pt x="1974" y="0"/>
                  </a:lnTo>
                  <a:lnTo>
                    <a:pt x="2676" y="0"/>
                  </a:lnTo>
                  <a:close/>
                  <a:moveTo>
                    <a:pt x="2676" y="1585"/>
                  </a:moveTo>
                  <a:lnTo>
                    <a:pt x="1974" y="1585"/>
                  </a:lnTo>
                  <a:lnTo>
                    <a:pt x="1974" y="2697"/>
                  </a:lnTo>
                  <a:lnTo>
                    <a:pt x="2676" y="2697"/>
                  </a:lnTo>
                  <a:close/>
                  <a:moveTo>
                    <a:pt x="2676" y="3176"/>
                  </a:moveTo>
                  <a:lnTo>
                    <a:pt x="1974" y="3176"/>
                  </a:lnTo>
                  <a:lnTo>
                    <a:pt x="1974" y="4284"/>
                  </a:lnTo>
                  <a:lnTo>
                    <a:pt x="2676" y="4284"/>
                  </a:lnTo>
                  <a:close/>
                  <a:moveTo>
                    <a:pt x="2676" y="4761"/>
                  </a:moveTo>
                  <a:lnTo>
                    <a:pt x="1974" y="4761"/>
                  </a:lnTo>
                  <a:lnTo>
                    <a:pt x="1974" y="5869"/>
                  </a:lnTo>
                  <a:lnTo>
                    <a:pt x="2676" y="5869"/>
                  </a:lnTo>
                  <a:close/>
                  <a:moveTo>
                    <a:pt x="2676" y="6349"/>
                  </a:moveTo>
                  <a:lnTo>
                    <a:pt x="1974" y="6349"/>
                  </a:lnTo>
                  <a:lnTo>
                    <a:pt x="1974" y="7460"/>
                  </a:lnTo>
                  <a:lnTo>
                    <a:pt x="2676" y="7460"/>
                  </a:lnTo>
                  <a:close/>
                  <a:moveTo>
                    <a:pt x="2676" y="7940"/>
                  </a:moveTo>
                  <a:lnTo>
                    <a:pt x="1974" y="7940"/>
                  </a:lnTo>
                  <a:lnTo>
                    <a:pt x="1974" y="9045"/>
                  </a:lnTo>
                  <a:lnTo>
                    <a:pt x="2676" y="9045"/>
                  </a:lnTo>
                  <a:close/>
                  <a:moveTo>
                    <a:pt x="2676" y="9525"/>
                  </a:moveTo>
                  <a:lnTo>
                    <a:pt x="1974" y="9525"/>
                  </a:lnTo>
                  <a:lnTo>
                    <a:pt x="1974" y="10633"/>
                  </a:lnTo>
                  <a:lnTo>
                    <a:pt x="2676" y="10633"/>
                  </a:lnTo>
                  <a:close/>
                  <a:moveTo>
                    <a:pt x="2676" y="11113"/>
                  </a:moveTo>
                  <a:lnTo>
                    <a:pt x="1974" y="11113"/>
                  </a:lnTo>
                  <a:lnTo>
                    <a:pt x="1974" y="12221"/>
                  </a:lnTo>
                  <a:lnTo>
                    <a:pt x="2676" y="12221"/>
                  </a:lnTo>
                  <a:close/>
                  <a:moveTo>
                    <a:pt x="1643" y="13800"/>
                  </a:moveTo>
                  <a:lnTo>
                    <a:pt x="1" y="13800"/>
                  </a:lnTo>
                  <a:lnTo>
                    <a:pt x="1" y="12692"/>
                  </a:lnTo>
                  <a:lnTo>
                    <a:pt x="1643" y="12692"/>
                  </a:lnTo>
                  <a:close/>
                  <a:moveTo>
                    <a:pt x="4661" y="12686"/>
                  </a:moveTo>
                  <a:lnTo>
                    <a:pt x="3016" y="12686"/>
                  </a:lnTo>
                  <a:lnTo>
                    <a:pt x="3016" y="13794"/>
                  </a:lnTo>
                  <a:lnTo>
                    <a:pt x="4661" y="13794"/>
                  </a:lnTo>
                  <a:close/>
                  <a:moveTo>
                    <a:pt x="7673" y="12686"/>
                  </a:moveTo>
                  <a:lnTo>
                    <a:pt x="6034" y="12686"/>
                  </a:lnTo>
                  <a:lnTo>
                    <a:pt x="6034" y="13794"/>
                  </a:lnTo>
                  <a:lnTo>
                    <a:pt x="7673" y="13794"/>
                  </a:lnTo>
                  <a:close/>
                  <a:moveTo>
                    <a:pt x="10692" y="12686"/>
                  </a:moveTo>
                  <a:lnTo>
                    <a:pt x="9052" y="12686"/>
                  </a:lnTo>
                  <a:lnTo>
                    <a:pt x="9052" y="13794"/>
                  </a:lnTo>
                  <a:lnTo>
                    <a:pt x="10692" y="13794"/>
                  </a:lnTo>
                  <a:close/>
                  <a:moveTo>
                    <a:pt x="1643" y="14274"/>
                  </a:moveTo>
                  <a:lnTo>
                    <a:pt x="1" y="14274"/>
                  </a:lnTo>
                  <a:lnTo>
                    <a:pt x="1" y="15382"/>
                  </a:lnTo>
                  <a:lnTo>
                    <a:pt x="1643" y="15382"/>
                  </a:lnTo>
                  <a:close/>
                  <a:moveTo>
                    <a:pt x="4661" y="14274"/>
                  </a:moveTo>
                  <a:lnTo>
                    <a:pt x="3016" y="14274"/>
                  </a:lnTo>
                  <a:lnTo>
                    <a:pt x="3016" y="15382"/>
                  </a:lnTo>
                  <a:lnTo>
                    <a:pt x="4661" y="15382"/>
                  </a:lnTo>
                  <a:close/>
                  <a:moveTo>
                    <a:pt x="7673" y="14274"/>
                  </a:moveTo>
                  <a:lnTo>
                    <a:pt x="6034" y="14274"/>
                  </a:lnTo>
                  <a:lnTo>
                    <a:pt x="6034" y="15382"/>
                  </a:lnTo>
                  <a:lnTo>
                    <a:pt x="7673" y="15382"/>
                  </a:lnTo>
                  <a:close/>
                  <a:moveTo>
                    <a:pt x="10692" y="14274"/>
                  </a:moveTo>
                  <a:lnTo>
                    <a:pt x="9052" y="14274"/>
                  </a:lnTo>
                  <a:lnTo>
                    <a:pt x="9052" y="15382"/>
                  </a:lnTo>
                  <a:lnTo>
                    <a:pt x="10692" y="15382"/>
                  </a:lnTo>
                  <a:close/>
                  <a:moveTo>
                    <a:pt x="1643" y="15865"/>
                  </a:moveTo>
                  <a:lnTo>
                    <a:pt x="1" y="15865"/>
                  </a:lnTo>
                  <a:lnTo>
                    <a:pt x="1" y="16973"/>
                  </a:lnTo>
                  <a:lnTo>
                    <a:pt x="1643" y="16973"/>
                  </a:lnTo>
                  <a:close/>
                  <a:moveTo>
                    <a:pt x="4661" y="15865"/>
                  </a:moveTo>
                  <a:lnTo>
                    <a:pt x="3016" y="15865"/>
                  </a:lnTo>
                  <a:lnTo>
                    <a:pt x="3016" y="16973"/>
                  </a:lnTo>
                  <a:lnTo>
                    <a:pt x="4661" y="16973"/>
                  </a:lnTo>
                  <a:close/>
                  <a:moveTo>
                    <a:pt x="7673" y="15865"/>
                  </a:moveTo>
                  <a:lnTo>
                    <a:pt x="6034" y="15865"/>
                  </a:lnTo>
                  <a:lnTo>
                    <a:pt x="6034" y="16973"/>
                  </a:lnTo>
                  <a:lnTo>
                    <a:pt x="7673" y="16973"/>
                  </a:lnTo>
                  <a:close/>
                  <a:moveTo>
                    <a:pt x="10692" y="15865"/>
                  </a:moveTo>
                  <a:lnTo>
                    <a:pt x="9052" y="15865"/>
                  </a:lnTo>
                  <a:lnTo>
                    <a:pt x="9052" y="16973"/>
                  </a:lnTo>
                  <a:lnTo>
                    <a:pt x="10692" y="16973"/>
                  </a:lnTo>
                  <a:close/>
                  <a:moveTo>
                    <a:pt x="1643" y="17450"/>
                  </a:moveTo>
                  <a:lnTo>
                    <a:pt x="1" y="17450"/>
                  </a:lnTo>
                  <a:lnTo>
                    <a:pt x="1" y="18558"/>
                  </a:lnTo>
                  <a:lnTo>
                    <a:pt x="1643" y="18558"/>
                  </a:lnTo>
                  <a:close/>
                  <a:moveTo>
                    <a:pt x="4661" y="17450"/>
                  </a:moveTo>
                  <a:lnTo>
                    <a:pt x="3016" y="17450"/>
                  </a:lnTo>
                  <a:lnTo>
                    <a:pt x="3016" y="18558"/>
                  </a:lnTo>
                  <a:lnTo>
                    <a:pt x="4661" y="18558"/>
                  </a:lnTo>
                  <a:close/>
                  <a:moveTo>
                    <a:pt x="7673" y="17450"/>
                  </a:moveTo>
                  <a:lnTo>
                    <a:pt x="6034" y="17450"/>
                  </a:lnTo>
                  <a:lnTo>
                    <a:pt x="6034" y="18558"/>
                  </a:lnTo>
                  <a:lnTo>
                    <a:pt x="7673" y="18558"/>
                  </a:lnTo>
                  <a:close/>
                  <a:moveTo>
                    <a:pt x="10692" y="17450"/>
                  </a:moveTo>
                  <a:lnTo>
                    <a:pt x="9052" y="17450"/>
                  </a:lnTo>
                  <a:lnTo>
                    <a:pt x="9052" y="18558"/>
                  </a:lnTo>
                  <a:lnTo>
                    <a:pt x="10692" y="18558"/>
                  </a:lnTo>
                  <a:close/>
                  <a:moveTo>
                    <a:pt x="1643" y="19038"/>
                  </a:moveTo>
                  <a:lnTo>
                    <a:pt x="1" y="19038"/>
                  </a:lnTo>
                  <a:lnTo>
                    <a:pt x="1" y="20149"/>
                  </a:lnTo>
                  <a:lnTo>
                    <a:pt x="1643" y="20149"/>
                  </a:lnTo>
                  <a:close/>
                  <a:moveTo>
                    <a:pt x="4661" y="19038"/>
                  </a:moveTo>
                  <a:lnTo>
                    <a:pt x="3016" y="19038"/>
                  </a:lnTo>
                  <a:lnTo>
                    <a:pt x="3016" y="20149"/>
                  </a:lnTo>
                  <a:lnTo>
                    <a:pt x="4661" y="20149"/>
                  </a:lnTo>
                  <a:close/>
                  <a:moveTo>
                    <a:pt x="7673" y="19038"/>
                  </a:moveTo>
                  <a:lnTo>
                    <a:pt x="6034" y="19038"/>
                  </a:lnTo>
                  <a:lnTo>
                    <a:pt x="6034" y="20149"/>
                  </a:lnTo>
                  <a:lnTo>
                    <a:pt x="7673" y="20149"/>
                  </a:lnTo>
                  <a:close/>
                  <a:moveTo>
                    <a:pt x="10692" y="19038"/>
                  </a:moveTo>
                  <a:lnTo>
                    <a:pt x="9052" y="19038"/>
                  </a:lnTo>
                  <a:lnTo>
                    <a:pt x="9052" y="20149"/>
                  </a:lnTo>
                  <a:lnTo>
                    <a:pt x="10692" y="20149"/>
                  </a:lnTo>
                  <a:close/>
                  <a:moveTo>
                    <a:pt x="1643" y="20626"/>
                  </a:moveTo>
                  <a:lnTo>
                    <a:pt x="1" y="20626"/>
                  </a:lnTo>
                  <a:lnTo>
                    <a:pt x="1" y="21734"/>
                  </a:lnTo>
                  <a:lnTo>
                    <a:pt x="1643" y="21734"/>
                  </a:lnTo>
                  <a:close/>
                  <a:moveTo>
                    <a:pt x="4661" y="20626"/>
                  </a:moveTo>
                  <a:lnTo>
                    <a:pt x="3016" y="20626"/>
                  </a:lnTo>
                  <a:lnTo>
                    <a:pt x="3016" y="21734"/>
                  </a:lnTo>
                  <a:lnTo>
                    <a:pt x="4661" y="21734"/>
                  </a:lnTo>
                  <a:close/>
                  <a:moveTo>
                    <a:pt x="7673" y="20626"/>
                  </a:moveTo>
                  <a:lnTo>
                    <a:pt x="6034" y="20626"/>
                  </a:lnTo>
                  <a:lnTo>
                    <a:pt x="6034" y="21734"/>
                  </a:lnTo>
                  <a:lnTo>
                    <a:pt x="7673" y="21734"/>
                  </a:lnTo>
                  <a:close/>
                  <a:moveTo>
                    <a:pt x="10692" y="20626"/>
                  </a:moveTo>
                  <a:lnTo>
                    <a:pt x="9052" y="20626"/>
                  </a:lnTo>
                  <a:lnTo>
                    <a:pt x="9052" y="21734"/>
                  </a:lnTo>
                  <a:lnTo>
                    <a:pt x="10692" y="21734"/>
                  </a:lnTo>
                  <a:close/>
                  <a:moveTo>
                    <a:pt x="1643" y="22214"/>
                  </a:moveTo>
                  <a:lnTo>
                    <a:pt x="1" y="22214"/>
                  </a:lnTo>
                  <a:lnTo>
                    <a:pt x="1" y="23325"/>
                  </a:lnTo>
                  <a:lnTo>
                    <a:pt x="1643" y="23325"/>
                  </a:lnTo>
                  <a:close/>
                  <a:moveTo>
                    <a:pt x="4661" y="22214"/>
                  </a:moveTo>
                  <a:lnTo>
                    <a:pt x="3016" y="22214"/>
                  </a:lnTo>
                  <a:lnTo>
                    <a:pt x="3016" y="23325"/>
                  </a:lnTo>
                  <a:lnTo>
                    <a:pt x="4661" y="23325"/>
                  </a:lnTo>
                  <a:close/>
                  <a:moveTo>
                    <a:pt x="7673" y="22214"/>
                  </a:moveTo>
                  <a:lnTo>
                    <a:pt x="6034" y="22214"/>
                  </a:lnTo>
                  <a:lnTo>
                    <a:pt x="6034" y="23325"/>
                  </a:lnTo>
                  <a:lnTo>
                    <a:pt x="7673" y="23325"/>
                  </a:lnTo>
                  <a:close/>
                  <a:moveTo>
                    <a:pt x="10692" y="22214"/>
                  </a:moveTo>
                  <a:lnTo>
                    <a:pt x="9052" y="22214"/>
                  </a:lnTo>
                  <a:lnTo>
                    <a:pt x="9052" y="23325"/>
                  </a:lnTo>
                  <a:lnTo>
                    <a:pt x="10692" y="23325"/>
                  </a:lnTo>
                  <a:close/>
                  <a:moveTo>
                    <a:pt x="1643" y="23799"/>
                  </a:moveTo>
                  <a:lnTo>
                    <a:pt x="1" y="23799"/>
                  </a:lnTo>
                  <a:lnTo>
                    <a:pt x="1" y="24907"/>
                  </a:lnTo>
                  <a:lnTo>
                    <a:pt x="1643" y="24907"/>
                  </a:lnTo>
                  <a:close/>
                  <a:moveTo>
                    <a:pt x="4661" y="23799"/>
                  </a:moveTo>
                  <a:lnTo>
                    <a:pt x="3016" y="23799"/>
                  </a:lnTo>
                  <a:lnTo>
                    <a:pt x="3016" y="24907"/>
                  </a:lnTo>
                  <a:lnTo>
                    <a:pt x="4661" y="24907"/>
                  </a:lnTo>
                  <a:close/>
                  <a:moveTo>
                    <a:pt x="7673" y="23799"/>
                  </a:moveTo>
                  <a:lnTo>
                    <a:pt x="6034" y="23799"/>
                  </a:lnTo>
                  <a:lnTo>
                    <a:pt x="6034" y="24907"/>
                  </a:lnTo>
                  <a:lnTo>
                    <a:pt x="7673" y="24907"/>
                  </a:lnTo>
                  <a:close/>
                  <a:moveTo>
                    <a:pt x="10692" y="23799"/>
                  </a:moveTo>
                  <a:lnTo>
                    <a:pt x="9052" y="23799"/>
                  </a:lnTo>
                  <a:lnTo>
                    <a:pt x="9052" y="24907"/>
                  </a:lnTo>
                  <a:lnTo>
                    <a:pt x="10692" y="24907"/>
                  </a:lnTo>
                  <a:close/>
                  <a:moveTo>
                    <a:pt x="8718" y="13800"/>
                  </a:moveTo>
                  <a:lnTo>
                    <a:pt x="8017" y="13800"/>
                  </a:lnTo>
                  <a:lnTo>
                    <a:pt x="8017" y="12692"/>
                  </a:lnTo>
                  <a:lnTo>
                    <a:pt x="8718" y="12692"/>
                  </a:lnTo>
                  <a:close/>
                  <a:moveTo>
                    <a:pt x="8718" y="14274"/>
                  </a:moveTo>
                  <a:lnTo>
                    <a:pt x="8017" y="14274"/>
                  </a:lnTo>
                  <a:lnTo>
                    <a:pt x="8017" y="15382"/>
                  </a:lnTo>
                  <a:lnTo>
                    <a:pt x="8718" y="15382"/>
                  </a:lnTo>
                  <a:close/>
                  <a:moveTo>
                    <a:pt x="8718" y="15865"/>
                  </a:moveTo>
                  <a:lnTo>
                    <a:pt x="8017" y="15865"/>
                  </a:lnTo>
                  <a:lnTo>
                    <a:pt x="8017" y="16973"/>
                  </a:lnTo>
                  <a:lnTo>
                    <a:pt x="8718" y="16973"/>
                  </a:lnTo>
                  <a:close/>
                  <a:moveTo>
                    <a:pt x="8718" y="17450"/>
                  </a:moveTo>
                  <a:lnTo>
                    <a:pt x="8017" y="17450"/>
                  </a:lnTo>
                  <a:lnTo>
                    <a:pt x="8017" y="18558"/>
                  </a:lnTo>
                  <a:lnTo>
                    <a:pt x="8718" y="18558"/>
                  </a:lnTo>
                  <a:close/>
                  <a:moveTo>
                    <a:pt x="8718" y="19038"/>
                  </a:moveTo>
                  <a:lnTo>
                    <a:pt x="8017" y="19038"/>
                  </a:lnTo>
                  <a:lnTo>
                    <a:pt x="8017" y="20149"/>
                  </a:lnTo>
                  <a:lnTo>
                    <a:pt x="8718" y="20149"/>
                  </a:lnTo>
                  <a:close/>
                  <a:moveTo>
                    <a:pt x="8718" y="20626"/>
                  </a:moveTo>
                  <a:lnTo>
                    <a:pt x="8017" y="20626"/>
                  </a:lnTo>
                  <a:lnTo>
                    <a:pt x="8017" y="21734"/>
                  </a:lnTo>
                  <a:lnTo>
                    <a:pt x="8718" y="21734"/>
                  </a:lnTo>
                  <a:close/>
                  <a:moveTo>
                    <a:pt x="8718" y="22214"/>
                  </a:moveTo>
                  <a:lnTo>
                    <a:pt x="8017" y="22214"/>
                  </a:lnTo>
                  <a:lnTo>
                    <a:pt x="8017" y="23325"/>
                  </a:lnTo>
                  <a:lnTo>
                    <a:pt x="8718" y="23325"/>
                  </a:lnTo>
                  <a:close/>
                  <a:moveTo>
                    <a:pt x="8718" y="23799"/>
                  </a:moveTo>
                  <a:lnTo>
                    <a:pt x="8017" y="23799"/>
                  </a:lnTo>
                  <a:lnTo>
                    <a:pt x="8017" y="24907"/>
                  </a:lnTo>
                  <a:lnTo>
                    <a:pt x="8718" y="24907"/>
                  </a:lnTo>
                  <a:close/>
                  <a:moveTo>
                    <a:pt x="5673" y="13800"/>
                  </a:moveTo>
                  <a:lnTo>
                    <a:pt x="4971" y="13800"/>
                  </a:lnTo>
                  <a:lnTo>
                    <a:pt x="4971" y="12692"/>
                  </a:lnTo>
                  <a:lnTo>
                    <a:pt x="5673" y="12692"/>
                  </a:lnTo>
                  <a:close/>
                  <a:moveTo>
                    <a:pt x="5673" y="14274"/>
                  </a:moveTo>
                  <a:lnTo>
                    <a:pt x="4971" y="14274"/>
                  </a:lnTo>
                  <a:lnTo>
                    <a:pt x="4971" y="15382"/>
                  </a:lnTo>
                  <a:lnTo>
                    <a:pt x="5673" y="15382"/>
                  </a:lnTo>
                  <a:close/>
                  <a:moveTo>
                    <a:pt x="5673" y="15865"/>
                  </a:moveTo>
                  <a:lnTo>
                    <a:pt x="4971" y="15865"/>
                  </a:lnTo>
                  <a:lnTo>
                    <a:pt x="4971" y="16973"/>
                  </a:lnTo>
                  <a:lnTo>
                    <a:pt x="5673" y="16973"/>
                  </a:lnTo>
                  <a:close/>
                  <a:moveTo>
                    <a:pt x="5673" y="17450"/>
                  </a:moveTo>
                  <a:lnTo>
                    <a:pt x="4971" y="17450"/>
                  </a:lnTo>
                  <a:lnTo>
                    <a:pt x="4971" y="18558"/>
                  </a:lnTo>
                  <a:lnTo>
                    <a:pt x="5673" y="18558"/>
                  </a:lnTo>
                  <a:close/>
                  <a:moveTo>
                    <a:pt x="5673" y="19038"/>
                  </a:moveTo>
                  <a:lnTo>
                    <a:pt x="4971" y="19038"/>
                  </a:lnTo>
                  <a:lnTo>
                    <a:pt x="4971" y="20149"/>
                  </a:lnTo>
                  <a:lnTo>
                    <a:pt x="5673" y="20149"/>
                  </a:lnTo>
                  <a:close/>
                  <a:moveTo>
                    <a:pt x="5673" y="20626"/>
                  </a:moveTo>
                  <a:lnTo>
                    <a:pt x="4971" y="20626"/>
                  </a:lnTo>
                  <a:lnTo>
                    <a:pt x="4971" y="21734"/>
                  </a:lnTo>
                  <a:lnTo>
                    <a:pt x="5673" y="21734"/>
                  </a:lnTo>
                  <a:close/>
                  <a:moveTo>
                    <a:pt x="5673" y="22214"/>
                  </a:moveTo>
                  <a:lnTo>
                    <a:pt x="4971" y="22214"/>
                  </a:lnTo>
                  <a:lnTo>
                    <a:pt x="4971" y="23325"/>
                  </a:lnTo>
                  <a:lnTo>
                    <a:pt x="5673" y="23325"/>
                  </a:lnTo>
                  <a:close/>
                  <a:moveTo>
                    <a:pt x="5673" y="23799"/>
                  </a:moveTo>
                  <a:lnTo>
                    <a:pt x="4971" y="23799"/>
                  </a:lnTo>
                  <a:lnTo>
                    <a:pt x="4971" y="24907"/>
                  </a:lnTo>
                  <a:lnTo>
                    <a:pt x="5673" y="24907"/>
                  </a:lnTo>
                  <a:close/>
                  <a:moveTo>
                    <a:pt x="2676" y="13800"/>
                  </a:moveTo>
                  <a:lnTo>
                    <a:pt x="1974" y="13800"/>
                  </a:lnTo>
                  <a:lnTo>
                    <a:pt x="1974" y="12692"/>
                  </a:lnTo>
                  <a:lnTo>
                    <a:pt x="2676" y="12692"/>
                  </a:lnTo>
                  <a:close/>
                  <a:moveTo>
                    <a:pt x="2676" y="14274"/>
                  </a:moveTo>
                  <a:lnTo>
                    <a:pt x="1974" y="14274"/>
                  </a:lnTo>
                  <a:lnTo>
                    <a:pt x="1974" y="15382"/>
                  </a:lnTo>
                  <a:lnTo>
                    <a:pt x="2676" y="15382"/>
                  </a:lnTo>
                  <a:close/>
                  <a:moveTo>
                    <a:pt x="2676" y="15865"/>
                  </a:moveTo>
                  <a:lnTo>
                    <a:pt x="1974" y="15865"/>
                  </a:lnTo>
                  <a:lnTo>
                    <a:pt x="1974" y="16973"/>
                  </a:lnTo>
                  <a:lnTo>
                    <a:pt x="2676" y="16973"/>
                  </a:lnTo>
                  <a:close/>
                  <a:moveTo>
                    <a:pt x="2676" y="17450"/>
                  </a:moveTo>
                  <a:lnTo>
                    <a:pt x="1974" y="17450"/>
                  </a:lnTo>
                  <a:lnTo>
                    <a:pt x="1974" y="18558"/>
                  </a:lnTo>
                  <a:lnTo>
                    <a:pt x="2676" y="18558"/>
                  </a:lnTo>
                  <a:close/>
                  <a:moveTo>
                    <a:pt x="2676" y="19038"/>
                  </a:moveTo>
                  <a:lnTo>
                    <a:pt x="1974" y="19038"/>
                  </a:lnTo>
                  <a:lnTo>
                    <a:pt x="1974" y="20149"/>
                  </a:lnTo>
                  <a:lnTo>
                    <a:pt x="2676" y="20149"/>
                  </a:lnTo>
                  <a:close/>
                  <a:moveTo>
                    <a:pt x="2676" y="20626"/>
                  </a:moveTo>
                  <a:lnTo>
                    <a:pt x="1974" y="20626"/>
                  </a:lnTo>
                  <a:lnTo>
                    <a:pt x="1974" y="21734"/>
                  </a:lnTo>
                  <a:lnTo>
                    <a:pt x="2676" y="21734"/>
                  </a:lnTo>
                  <a:close/>
                  <a:moveTo>
                    <a:pt x="2676" y="22214"/>
                  </a:moveTo>
                  <a:lnTo>
                    <a:pt x="1974" y="22214"/>
                  </a:lnTo>
                  <a:lnTo>
                    <a:pt x="1974" y="23325"/>
                  </a:lnTo>
                  <a:lnTo>
                    <a:pt x="2676" y="23325"/>
                  </a:lnTo>
                  <a:close/>
                  <a:moveTo>
                    <a:pt x="2676" y="23799"/>
                  </a:moveTo>
                  <a:lnTo>
                    <a:pt x="1974" y="23799"/>
                  </a:lnTo>
                  <a:lnTo>
                    <a:pt x="1974" y="24907"/>
                  </a:lnTo>
                  <a:lnTo>
                    <a:pt x="2676" y="24907"/>
                  </a:lnTo>
                  <a:close/>
                  <a:moveTo>
                    <a:pt x="1643" y="26486"/>
                  </a:moveTo>
                  <a:lnTo>
                    <a:pt x="1" y="26486"/>
                  </a:lnTo>
                  <a:lnTo>
                    <a:pt x="1" y="25374"/>
                  </a:lnTo>
                  <a:lnTo>
                    <a:pt x="1643" y="25374"/>
                  </a:lnTo>
                  <a:close/>
                  <a:moveTo>
                    <a:pt x="4661" y="25374"/>
                  </a:moveTo>
                  <a:lnTo>
                    <a:pt x="3016" y="25374"/>
                  </a:lnTo>
                  <a:lnTo>
                    <a:pt x="3016" y="26486"/>
                  </a:lnTo>
                  <a:lnTo>
                    <a:pt x="4661" y="26486"/>
                  </a:lnTo>
                  <a:close/>
                  <a:moveTo>
                    <a:pt x="7673" y="25374"/>
                  </a:moveTo>
                  <a:lnTo>
                    <a:pt x="6034" y="25374"/>
                  </a:lnTo>
                  <a:lnTo>
                    <a:pt x="6034" y="26486"/>
                  </a:lnTo>
                  <a:lnTo>
                    <a:pt x="7673" y="26486"/>
                  </a:lnTo>
                  <a:close/>
                  <a:moveTo>
                    <a:pt x="10692" y="25374"/>
                  </a:moveTo>
                  <a:lnTo>
                    <a:pt x="9052" y="25374"/>
                  </a:lnTo>
                  <a:lnTo>
                    <a:pt x="9052" y="26486"/>
                  </a:lnTo>
                  <a:lnTo>
                    <a:pt x="10692" y="26486"/>
                  </a:lnTo>
                  <a:close/>
                  <a:moveTo>
                    <a:pt x="1643" y="26965"/>
                  </a:moveTo>
                  <a:lnTo>
                    <a:pt x="1" y="26965"/>
                  </a:lnTo>
                  <a:lnTo>
                    <a:pt x="1" y="28074"/>
                  </a:lnTo>
                  <a:lnTo>
                    <a:pt x="1643" y="28074"/>
                  </a:lnTo>
                  <a:close/>
                  <a:moveTo>
                    <a:pt x="4661" y="26965"/>
                  </a:moveTo>
                  <a:lnTo>
                    <a:pt x="3016" y="26965"/>
                  </a:lnTo>
                  <a:lnTo>
                    <a:pt x="3016" y="28074"/>
                  </a:lnTo>
                  <a:lnTo>
                    <a:pt x="4661" y="28074"/>
                  </a:lnTo>
                  <a:close/>
                  <a:moveTo>
                    <a:pt x="7673" y="26965"/>
                  </a:moveTo>
                  <a:lnTo>
                    <a:pt x="6034" y="26965"/>
                  </a:lnTo>
                  <a:lnTo>
                    <a:pt x="6034" y="28074"/>
                  </a:lnTo>
                  <a:lnTo>
                    <a:pt x="7673" y="28074"/>
                  </a:lnTo>
                  <a:close/>
                  <a:moveTo>
                    <a:pt x="10692" y="26965"/>
                  </a:moveTo>
                  <a:lnTo>
                    <a:pt x="9052" y="26965"/>
                  </a:lnTo>
                  <a:lnTo>
                    <a:pt x="9052" y="28074"/>
                  </a:lnTo>
                  <a:lnTo>
                    <a:pt x="10692" y="28074"/>
                  </a:lnTo>
                  <a:close/>
                  <a:moveTo>
                    <a:pt x="1643" y="28550"/>
                  </a:moveTo>
                  <a:lnTo>
                    <a:pt x="1" y="28550"/>
                  </a:lnTo>
                  <a:lnTo>
                    <a:pt x="1" y="29659"/>
                  </a:lnTo>
                  <a:lnTo>
                    <a:pt x="1643" y="29659"/>
                  </a:lnTo>
                  <a:close/>
                  <a:moveTo>
                    <a:pt x="4661" y="28550"/>
                  </a:moveTo>
                  <a:lnTo>
                    <a:pt x="3016" y="28550"/>
                  </a:lnTo>
                  <a:lnTo>
                    <a:pt x="3016" y="29659"/>
                  </a:lnTo>
                  <a:lnTo>
                    <a:pt x="4661" y="29659"/>
                  </a:lnTo>
                  <a:close/>
                  <a:moveTo>
                    <a:pt x="7673" y="28550"/>
                  </a:moveTo>
                  <a:lnTo>
                    <a:pt x="6034" y="28550"/>
                  </a:lnTo>
                  <a:lnTo>
                    <a:pt x="6034" y="29659"/>
                  </a:lnTo>
                  <a:lnTo>
                    <a:pt x="7673" y="29659"/>
                  </a:lnTo>
                  <a:close/>
                  <a:moveTo>
                    <a:pt x="10692" y="28550"/>
                  </a:moveTo>
                  <a:lnTo>
                    <a:pt x="9052" y="28550"/>
                  </a:lnTo>
                  <a:lnTo>
                    <a:pt x="9052" y="29659"/>
                  </a:lnTo>
                  <a:lnTo>
                    <a:pt x="10692" y="29659"/>
                  </a:lnTo>
                  <a:close/>
                  <a:moveTo>
                    <a:pt x="1643" y="30138"/>
                  </a:moveTo>
                  <a:lnTo>
                    <a:pt x="1" y="30138"/>
                  </a:lnTo>
                  <a:lnTo>
                    <a:pt x="1" y="31250"/>
                  </a:lnTo>
                  <a:lnTo>
                    <a:pt x="1643" y="31250"/>
                  </a:lnTo>
                  <a:close/>
                  <a:moveTo>
                    <a:pt x="4661" y="30138"/>
                  </a:moveTo>
                  <a:lnTo>
                    <a:pt x="3016" y="30138"/>
                  </a:lnTo>
                  <a:lnTo>
                    <a:pt x="3016" y="31250"/>
                  </a:lnTo>
                  <a:lnTo>
                    <a:pt x="4661" y="31250"/>
                  </a:lnTo>
                  <a:close/>
                  <a:moveTo>
                    <a:pt x="7673" y="30138"/>
                  </a:moveTo>
                  <a:lnTo>
                    <a:pt x="6034" y="30138"/>
                  </a:lnTo>
                  <a:lnTo>
                    <a:pt x="6034" y="31250"/>
                  </a:lnTo>
                  <a:lnTo>
                    <a:pt x="7673" y="31250"/>
                  </a:lnTo>
                  <a:close/>
                  <a:moveTo>
                    <a:pt x="10692" y="30138"/>
                  </a:moveTo>
                  <a:lnTo>
                    <a:pt x="9052" y="30138"/>
                  </a:lnTo>
                  <a:lnTo>
                    <a:pt x="9052" y="31250"/>
                  </a:lnTo>
                  <a:lnTo>
                    <a:pt x="10692" y="31250"/>
                  </a:lnTo>
                  <a:close/>
                  <a:moveTo>
                    <a:pt x="1643" y="31729"/>
                  </a:moveTo>
                  <a:lnTo>
                    <a:pt x="1" y="31729"/>
                  </a:lnTo>
                  <a:lnTo>
                    <a:pt x="1" y="32841"/>
                  </a:lnTo>
                  <a:lnTo>
                    <a:pt x="1643" y="32841"/>
                  </a:lnTo>
                  <a:close/>
                  <a:moveTo>
                    <a:pt x="4661" y="31729"/>
                  </a:moveTo>
                  <a:lnTo>
                    <a:pt x="3016" y="31729"/>
                  </a:lnTo>
                  <a:lnTo>
                    <a:pt x="3016" y="32841"/>
                  </a:lnTo>
                  <a:lnTo>
                    <a:pt x="4661" y="32841"/>
                  </a:lnTo>
                  <a:close/>
                  <a:moveTo>
                    <a:pt x="7673" y="31729"/>
                  </a:moveTo>
                  <a:lnTo>
                    <a:pt x="6034" y="31729"/>
                  </a:lnTo>
                  <a:lnTo>
                    <a:pt x="6034" y="32841"/>
                  </a:lnTo>
                  <a:lnTo>
                    <a:pt x="7673" y="32841"/>
                  </a:lnTo>
                  <a:close/>
                  <a:moveTo>
                    <a:pt x="10692" y="31729"/>
                  </a:moveTo>
                  <a:lnTo>
                    <a:pt x="9052" y="31729"/>
                  </a:lnTo>
                  <a:lnTo>
                    <a:pt x="9052" y="32841"/>
                  </a:lnTo>
                  <a:lnTo>
                    <a:pt x="10692" y="32841"/>
                  </a:lnTo>
                  <a:close/>
                  <a:moveTo>
                    <a:pt x="1643" y="33314"/>
                  </a:moveTo>
                  <a:lnTo>
                    <a:pt x="1" y="33314"/>
                  </a:lnTo>
                  <a:lnTo>
                    <a:pt x="1" y="34422"/>
                  </a:lnTo>
                  <a:lnTo>
                    <a:pt x="1643" y="34422"/>
                  </a:lnTo>
                  <a:close/>
                  <a:moveTo>
                    <a:pt x="4661" y="33314"/>
                  </a:moveTo>
                  <a:lnTo>
                    <a:pt x="3016" y="33314"/>
                  </a:lnTo>
                  <a:lnTo>
                    <a:pt x="3016" y="34422"/>
                  </a:lnTo>
                  <a:lnTo>
                    <a:pt x="4661" y="34422"/>
                  </a:lnTo>
                  <a:close/>
                  <a:moveTo>
                    <a:pt x="7673" y="33314"/>
                  </a:moveTo>
                  <a:lnTo>
                    <a:pt x="6034" y="33314"/>
                  </a:lnTo>
                  <a:lnTo>
                    <a:pt x="6034" y="34422"/>
                  </a:lnTo>
                  <a:lnTo>
                    <a:pt x="7673" y="34422"/>
                  </a:lnTo>
                  <a:close/>
                  <a:moveTo>
                    <a:pt x="10692" y="33314"/>
                  </a:moveTo>
                  <a:lnTo>
                    <a:pt x="9052" y="33314"/>
                  </a:lnTo>
                  <a:lnTo>
                    <a:pt x="9052" y="34422"/>
                  </a:lnTo>
                  <a:lnTo>
                    <a:pt x="10692" y="34422"/>
                  </a:lnTo>
                  <a:close/>
                  <a:moveTo>
                    <a:pt x="1643" y="34902"/>
                  </a:moveTo>
                  <a:lnTo>
                    <a:pt x="1" y="34902"/>
                  </a:lnTo>
                  <a:lnTo>
                    <a:pt x="1" y="36013"/>
                  </a:lnTo>
                  <a:lnTo>
                    <a:pt x="1643" y="36013"/>
                  </a:lnTo>
                  <a:close/>
                  <a:moveTo>
                    <a:pt x="4661" y="34902"/>
                  </a:moveTo>
                  <a:lnTo>
                    <a:pt x="3016" y="34902"/>
                  </a:lnTo>
                  <a:lnTo>
                    <a:pt x="3016" y="36013"/>
                  </a:lnTo>
                  <a:lnTo>
                    <a:pt x="4661" y="36013"/>
                  </a:lnTo>
                  <a:close/>
                  <a:moveTo>
                    <a:pt x="7673" y="34902"/>
                  </a:moveTo>
                  <a:lnTo>
                    <a:pt x="6034" y="34902"/>
                  </a:lnTo>
                  <a:lnTo>
                    <a:pt x="6034" y="36013"/>
                  </a:lnTo>
                  <a:lnTo>
                    <a:pt x="7673" y="36013"/>
                  </a:lnTo>
                  <a:close/>
                  <a:moveTo>
                    <a:pt x="10692" y="34902"/>
                  </a:moveTo>
                  <a:lnTo>
                    <a:pt x="9052" y="34902"/>
                  </a:lnTo>
                  <a:lnTo>
                    <a:pt x="9052" y="36013"/>
                  </a:lnTo>
                  <a:lnTo>
                    <a:pt x="10692" y="36013"/>
                  </a:lnTo>
                  <a:close/>
                  <a:moveTo>
                    <a:pt x="1643" y="36490"/>
                  </a:moveTo>
                  <a:lnTo>
                    <a:pt x="1" y="36490"/>
                  </a:lnTo>
                  <a:lnTo>
                    <a:pt x="1" y="37598"/>
                  </a:lnTo>
                  <a:lnTo>
                    <a:pt x="1643" y="37598"/>
                  </a:lnTo>
                  <a:close/>
                  <a:moveTo>
                    <a:pt x="4661" y="36490"/>
                  </a:moveTo>
                  <a:lnTo>
                    <a:pt x="3016" y="36490"/>
                  </a:lnTo>
                  <a:lnTo>
                    <a:pt x="3016" y="37598"/>
                  </a:lnTo>
                  <a:lnTo>
                    <a:pt x="4661" y="37598"/>
                  </a:lnTo>
                  <a:close/>
                  <a:moveTo>
                    <a:pt x="7673" y="36490"/>
                  </a:moveTo>
                  <a:lnTo>
                    <a:pt x="6034" y="36490"/>
                  </a:lnTo>
                  <a:lnTo>
                    <a:pt x="6034" y="37598"/>
                  </a:lnTo>
                  <a:lnTo>
                    <a:pt x="7673" y="37598"/>
                  </a:lnTo>
                  <a:close/>
                  <a:moveTo>
                    <a:pt x="10692" y="36490"/>
                  </a:moveTo>
                  <a:lnTo>
                    <a:pt x="9052" y="36490"/>
                  </a:lnTo>
                  <a:lnTo>
                    <a:pt x="9052" y="37598"/>
                  </a:lnTo>
                  <a:lnTo>
                    <a:pt x="10692" y="37598"/>
                  </a:lnTo>
                  <a:close/>
                  <a:moveTo>
                    <a:pt x="8718" y="26486"/>
                  </a:moveTo>
                  <a:lnTo>
                    <a:pt x="8017" y="26486"/>
                  </a:lnTo>
                  <a:lnTo>
                    <a:pt x="8017" y="25374"/>
                  </a:lnTo>
                  <a:lnTo>
                    <a:pt x="8718" y="25374"/>
                  </a:lnTo>
                  <a:close/>
                  <a:moveTo>
                    <a:pt x="8718" y="26965"/>
                  </a:moveTo>
                  <a:lnTo>
                    <a:pt x="8017" y="26965"/>
                  </a:lnTo>
                  <a:lnTo>
                    <a:pt x="8017" y="28074"/>
                  </a:lnTo>
                  <a:lnTo>
                    <a:pt x="8718" y="28074"/>
                  </a:lnTo>
                  <a:close/>
                  <a:moveTo>
                    <a:pt x="8718" y="28550"/>
                  </a:moveTo>
                  <a:lnTo>
                    <a:pt x="8017" y="28550"/>
                  </a:lnTo>
                  <a:lnTo>
                    <a:pt x="8017" y="29659"/>
                  </a:lnTo>
                  <a:lnTo>
                    <a:pt x="8718" y="29659"/>
                  </a:lnTo>
                  <a:close/>
                  <a:moveTo>
                    <a:pt x="8718" y="30138"/>
                  </a:moveTo>
                  <a:lnTo>
                    <a:pt x="8017" y="30138"/>
                  </a:lnTo>
                  <a:lnTo>
                    <a:pt x="8017" y="31250"/>
                  </a:lnTo>
                  <a:lnTo>
                    <a:pt x="8718" y="31250"/>
                  </a:lnTo>
                  <a:close/>
                  <a:moveTo>
                    <a:pt x="8718" y="31729"/>
                  </a:moveTo>
                  <a:lnTo>
                    <a:pt x="8017" y="31729"/>
                  </a:lnTo>
                  <a:lnTo>
                    <a:pt x="8017" y="32841"/>
                  </a:lnTo>
                  <a:lnTo>
                    <a:pt x="8718" y="32841"/>
                  </a:lnTo>
                  <a:close/>
                  <a:moveTo>
                    <a:pt x="8718" y="33314"/>
                  </a:moveTo>
                  <a:lnTo>
                    <a:pt x="8017" y="33314"/>
                  </a:lnTo>
                  <a:lnTo>
                    <a:pt x="8017" y="34422"/>
                  </a:lnTo>
                  <a:lnTo>
                    <a:pt x="8718" y="34422"/>
                  </a:lnTo>
                  <a:close/>
                  <a:moveTo>
                    <a:pt x="8718" y="34902"/>
                  </a:moveTo>
                  <a:lnTo>
                    <a:pt x="8017" y="34902"/>
                  </a:lnTo>
                  <a:lnTo>
                    <a:pt x="8017" y="36013"/>
                  </a:lnTo>
                  <a:lnTo>
                    <a:pt x="8718" y="36013"/>
                  </a:lnTo>
                  <a:close/>
                  <a:moveTo>
                    <a:pt x="8718" y="36490"/>
                  </a:moveTo>
                  <a:lnTo>
                    <a:pt x="8017" y="36490"/>
                  </a:lnTo>
                  <a:lnTo>
                    <a:pt x="8017" y="37598"/>
                  </a:lnTo>
                  <a:lnTo>
                    <a:pt x="8718" y="37598"/>
                  </a:lnTo>
                  <a:close/>
                  <a:moveTo>
                    <a:pt x="5673" y="26486"/>
                  </a:moveTo>
                  <a:lnTo>
                    <a:pt x="4971" y="26486"/>
                  </a:lnTo>
                  <a:lnTo>
                    <a:pt x="4971" y="25374"/>
                  </a:lnTo>
                  <a:lnTo>
                    <a:pt x="5673" y="25374"/>
                  </a:lnTo>
                  <a:close/>
                  <a:moveTo>
                    <a:pt x="5673" y="26965"/>
                  </a:moveTo>
                  <a:lnTo>
                    <a:pt x="4971" y="26965"/>
                  </a:lnTo>
                  <a:lnTo>
                    <a:pt x="4971" y="28074"/>
                  </a:lnTo>
                  <a:lnTo>
                    <a:pt x="5673" y="28074"/>
                  </a:lnTo>
                  <a:close/>
                  <a:moveTo>
                    <a:pt x="5673" y="28550"/>
                  </a:moveTo>
                  <a:lnTo>
                    <a:pt x="4971" y="28550"/>
                  </a:lnTo>
                  <a:lnTo>
                    <a:pt x="4971" y="29659"/>
                  </a:lnTo>
                  <a:lnTo>
                    <a:pt x="5673" y="29659"/>
                  </a:lnTo>
                  <a:close/>
                  <a:moveTo>
                    <a:pt x="5673" y="30138"/>
                  </a:moveTo>
                  <a:lnTo>
                    <a:pt x="4971" y="30138"/>
                  </a:lnTo>
                  <a:lnTo>
                    <a:pt x="4971" y="31250"/>
                  </a:lnTo>
                  <a:lnTo>
                    <a:pt x="5673" y="31250"/>
                  </a:lnTo>
                  <a:close/>
                  <a:moveTo>
                    <a:pt x="5673" y="31729"/>
                  </a:moveTo>
                  <a:lnTo>
                    <a:pt x="4971" y="31729"/>
                  </a:lnTo>
                  <a:lnTo>
                    <a:pt x="4971" y="32841"/>
                  </a:lnTo>
                  <a:lnTo>
                    <a:pt x="5673" y="32841"/>
                  </a:lnTo>
                  <a:close/>
                  <a:moveTo>
                    <a:pt x="5673" y="33314"/>
                  </a:moveTo>
                  <a:lnTo>
                    <a:pt x="4971" y="33314"/>
                  </a:lnTo>
                  <a:lnTo>
                    <a:pt x="4971" y="34422"/>
                  </a:lnTo>
                  <a:lnTo>
                    <a:pt x="5673" y="34422"/>
                  </a:lnTo>
                  <a:close/>
                  <a:moveTo>
                    <a:pt x="5673" y="34902"/>
                  </a:moveTo>
                  <a:lnTo>
                    <a:pt x="4971" y="34902"/>
                  </a:lnTo>
                  <a:lnTo>
                    <a:pt x="4971" y="36013"/>
                  </a:lnTo>
                  <a:lnTo>
                    <a:pt x="5673" y="36013"/>
                  </a:lnTo>
                  <a:close/>
                  <a:moveTo>
                    <a:pt x="5673" y="36490"/>
                  </a:moveTo>
                  <a:lnTo>
                    <a:pt x="4971" y="36490"/>
                  </a:lnTo>
                  <a:lnTo>
                    <a:pt x="4971" y="37598"/>
                  </a:lnTo>
                  <a:lnTo>
                    <a:pt x="5673" y="37598"/>
                  </a:lnTo>
                  <a:close/>
                  <a:moveTo>
                    <a:pt x="2676" y="26486"/>
                  </a:moveTo>
                  <a:lnTo>
                    <a:pt x="1974" y="26486"/>
                  </a:lnTo>
                  <a:lnTo>
                    <a:pt x="1974" y="25374"/>
                  </a:lnTo>
                  <a:lnTo>
                    <a:pt x="2676" y="25374"/>
                  </a:lnTo>
                  <a:close/>
                  <a:moveTo>
                    <a:pt x="2676" y="26965"/>
                  </a:moveTo>
                  <a:lnTo>
                    <a:pt x="1974" y="26965"/>
                  </a:lnTo>
                  <a:lnTo>
                    <a:pt x="1974" y="28074"/>
                  </a:lnTo>
                  <a:lnTo>
                    <a:pt x="2676" y="28074"/>
                  </a:lnTo>
                  <a:close/>
                  <a:moveTo>
                    <a:pt x="2676" y="28550"/>
                  </a:moveTo>
                  <a:lnTo>
                    <a:pt x="1974" y="28550"/>
                  </a:lnTo>
                  <a:lnTo>
                    <a:pt x="1974" y="29659"/>
                  </a:lnTo>
                  <a:lnTo>
                    <a:pt x="2676" y="29659"/>
                  </a:lnTo>
                  <a:close/>
                  <a:moveTo>
                    <a:pt x="2676" y="30138"/>
                  </a:moveTo>
                  <a:lnTo>
                    <a:pt x="1974" y="30138"/>
                  </a:lnTo>
                  <a:lnTo>
                    <a:pt x="1974" y="31250"/>
                  </a:lnTo>
                  <a:lnTo>
                    <a:pt x="2676" y="31250"/>
                  </a:lnTo>
                  <a:close/>
                  <a:moveTo>
                    <a:pt x="2676" y="31729"/>
                  </a:moveTo>
                  <a:lnTo>
                    <a:pt x="1974" y="31729"/>
                  </a:lnTo>
                  <a:lnTo>
                    <a:pt x="1974" y="32841"/>
                  </a:lnTo>
                  <a:lnTo>
                    <a:pt x="2676" y="32841"/>
                  </a:lnTo>
                  <a:close/>
                  <a:moveTo>
                    <a:pt x="2676" y="33314"/>
                  </a:moveTo>
                  <a:lnTo>
                    <a:pt x="1974" y="33314"/>
                  </a:lnTo>
                  <a:lnTo>
                    <a:pt x="1974" y="34422"/>
                  </a:lnTo>
                  <a:lnTo>
                    <a:pt x="2676" y="34422"/>
                  </a:lnTo>
                  <a:close/>
                  <a:moveTo>
                    <a:pt x="2676" y="34902"/>
                  </a:moveTo>
                  <a:lnTo>
                    <a:pt x="1974" y="34902"/>
                  </a:lnTo>
                  <a:lnTo>
                    <a:pt x="1974" y="36013"/>
                  </a:lnTo>
                  <a:lnTo>
                    <a:pt x="2676" y="36013"/>
                  </a:lnTo>
                  <a:close/>
                  <a:moveTo>
                    <a:pt x="2676" y="36490"/>
                  </a:moveTo>
                  <a:lnTo>
                    <a:pt x="1974" y="36490"/>
                  </a:lnTo>
                  <a:lnTo>
                    <a:pt x="1974" y="37598"/>
                  </a:lnTo>
                  <a:lnTo>
                    <a:pt x="2676" y="3759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 name="Google Shape;386;p22"/>
            <p:cNvGrpSpPr/>
            <p:nvPr/>
          </p:nvGrpSpPr>
          <p:grpSpPr>
            <a:xfrm>
              <a:off x="1869954" y="3825276"/>
              <a:ext cx="51495" cy="1021189"/>
              <a:chOff x="1975879" y="3825276"/>
              <a:chExt cx="51495" cy="1021189"/>
            </a:xfrm>
          </p:grpSpPr>
          <p:sp>
            <p:nvSpPr>
              <p:cNvPr id="387" name="Google Shape;387;p22"/>
              <p:cNvSpPr/>
              <p:nvPr/>
            </p:nvSpPr>
            <p:spPr>
              <a:xfrm>
                <a:off x="2004913" y="3997715"/>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2"/>
              <p:cNvSpPr/>
              <p:nvPr/>
            </p:nvSpPr>
            <p:spPr>
              <a:xfrm>
                <a:off x="1975879" y="3825276"/>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2"/>
              <p:cNvSpPr/>
              <p:nvPr/>
            </p:nvSpPr>
            <p:spPr>
              <a:xfrm>
                <a:off x="2004913" y="404084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2"/>
              <p:cNvSpPr/>
              <p:nvPr/>
            </p:nvSpPr>
            <p:spPr>
              <a:xfrm>
                <a:off x="2004913" y="38683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2"/>
              <p:cNvSpPr/>
              <p:nvPr/>
            </p:nvSpPr>
            <p:spPr>
              <a:xfrm>
                <a:off x="2004913" y="3911536"/>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2"/>
              <p:cNvSpPr/>
              <p:nvPr/>
            </p:nvSpPr>
            <p:spPr>
              <a:xfrm>
                <a:off x="2004913" y="3825276"/>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2"/>
              <p:cNvSpPr/>
              <p:nvPr/>
            </p:nvSpPr>
            <p:spPr>
              <a:xfrm>
                <a:off x="2004913" y="408397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2"/>
              <p:cNvSpPr/>
              <p:nvPr/>
            </p:nvSpPr>
            <p:spPr>
              <a:xfrm>
                <a:off x="2004913" y="395458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2"/>
              <p:cNvSpPr/>
              <p:nvPr/>
            </p:nvSpPr>
            <p:spPr>
              <a:xfrm>
                <a:off x="1990464"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2"/>
              <p:cNvSpPr/>
              <p:nvPr/>
            </p:nvSpPr>
            <p:spPr>
              <a:xfrm>
                <a:off x="1990464"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2"/>
              <p:cNvSpPr/>
              <p:nvPr/>
            </p:nvSpPr>
            <p:spPr>
              <a:xfrm>
                <a:off x="2004913" y="412710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2"/>
              <p:cNvSpPr/>
              <p:nvPr/>
            </p:nvSpPr>
            <p:spPr>
              <a:xfrm>
                <a:off x="1990464"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2"/>
              <p:cNvSpPr/>
              <p:nvPr/>
            </p:nvSpPr>
            <p:spPr>
              <a:xfrm>
                <a:off x="1990464"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2"/>
              <p:cNvSpPr/>
              <p:nvPr/>
            </p:nvSpPr>
            <p:spPr>
              <a:xfrm>
                <a:off x="1990464"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2"/>
              <p:cNvSpPr/>
              <p:nvPr/>
            </p:nvSpPr>
            <p:spPr>
              <a:xfrm>
                <a:off x="1990464"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2"/>
              <p:cNvSpPr/>
              <p:nvPr/>
            </p:nvSpPr>
            <p:spPr>
              <a:xfrm>
                <a:off x="1990464"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2"/>
              <p:cNvSpPr/>
              <p:nvPr/>
            </p:nvSpPr>
            <p:spPr>
              <a:xfrm>
                <a:off x="1990464"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2019416"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2019416"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1975879" y="38683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2019416"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1975879" y="3911536"/>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2019416"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1975879" y="395458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2019416"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2019416"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2019416"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2"/>
              <p:cNvSpPr/>
              <p:nvPr/>
            </p:nvSpPr>
            <p:spPr>
              <a:xfrm>
                <a:off x="2019416"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1975879" y="408397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1975879" y="412710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2"/>
              <p:cNvSpPr/>
              <p:nvPr/>
            </p:nvSpPr>
            <p:spPr>
              <a:xfrm>
                <a:off x="1975879" y="3997715"/>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1975879" y="404084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1990464"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1990464"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1990464"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2"/>
              <p:cNvSpPr/>
              <p:nvPr/>
            </p:nvSpPr>
            <p:spPr>
              <a:xfrm>
                <a:off x="1975879" y="4212931"/>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2"/>
              <p:cNvSpPr/>
              <p:nvPr/>
            </p:nvSpPr>
            <p:spPr>
              <a:xfrm>
                <a:off x="1975879" y="4256142"/>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2"/>
              <p:cNvSpPr/>
              <p:nvPr/>
            </p:nvSpPr>
            <p:spPr>
              <a:xfrm>
                <a:off x="1975879" y="4169800"/>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2"/>
              <p:cNvSpPr/>
              <p:nvPr/>
            </p:nvSpPr>
            <p:spPr>
              <a:xfrm>
                <a:off x="1990464"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2"/>
              <p:cNvSpPr/>
              <p:nvPr/>
            </p:nvSpPr>
            <p:spPr>
              <a:xfrm>
                <a:off x="1990464"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2"/>
              <p:cNvSpPr/>
              <p:nvPr/>
            </p:nvSpPr>
            <p:spPr>
              <a:xfrm>
                <a:off x="1990464"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2"/>
              <p:cNvSpPr/>
              <p:nvPr/>
            </p:nvSpPr>
            <p:spPr>
              <a:xfrm>
                <a:off x="1975879" y="429919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1990464"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1990464"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2019416"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2019416"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1975879" y="434232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2"/>
              <p:cNvSpPr/>
              <p:nvPr/>
            </p:nvSpPr>
            <p:spPr>
              <a:xfrm>
                <a:off x="2019416"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2"/>
              <p:cNvSpPr/>
              <p:nvPr/>
            </p:nvSpPr>
            <p:spPr>
              <a:xfrm>
                <a:off x="2004913" y="4169800"/>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2"/>
              <p:cNvSpPr/>
              <p:nvPr/>
            </p:nvSpPr>
            <p:spPr>
              <a:xfrm>
                <a:off x="2019416"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2"/>
              <p:cNvSpPr/>
              <p:nvPr/>
            </p:nvSpPr>
            <p:spPr>
              <a:xfrm>
                <a:off x="2004913" y="4212931"/>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2019416"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2019416"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2019416"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2004913" y="4471630"/>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2004913" y="4256142"/>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1975879" y="4471630"/>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2019416"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1975879" y="438545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2"/>
              <p:cNvSpPr/>
              <p:nvPr/>
            </p:nvSpPr>
            <p:spPr>
              <a:xfrm>
                <a:off x="1975879" y="442858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2"/>
              <p:cNvSpPr/>
              <p:nvPr/>
            </p:nvSpPr>
            <p:spPr>
              <a:xfrm>
                <a:off x="2004913" y="434232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2"/>
              <p:cNvSpPr/>
              <p:nvPr/>
            </p:nvSpPr>
            <p:spPr>
              <a:xfrm>
                <a:off x="2004913" y="429919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2"/>
              <p:cNvSpPr/>
              <p:nvPr/>
            </p:nvSpPr>
            <p:spPr>
              <a:xfrm>
                <a:off x="2004913" y="438545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2004913" y="442858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1975879" y="460069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p:nvPr/>
            </p:nvSpPr>
            <p:spPr>
              <a:xfrm>
                <a:off x="1975879" y="4557645"/>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2"/>
              <p:cNvSpPr/>
              <p:nvPr/>
            </p:nvSpPr>
            <p:spPr>
              <a:xfrm>
                <a:off x="1975879" y="451443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2"/>
              <p:cNvSpPr/>
              <p:nvPr/>
            </p:nvSpPr>
            <p:spPr>
              <a:xfrm>
                <a:off x="1975879" y="46438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2"/>
              <p:cNvSpPr/>
              <p:nvPr/>
            </p:nvSpPr>
            <p:spPr>
              <a:xfrm>
                <a:off x="1975879" y="4773214"/>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2"/>
              <p:cNvSpPr/>
              <p:nvPr/>
            </p:nvSpPr>
            <p:spPr>
              <a:xfrm>
                <a:off x="1975879" y="4687036"/>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2"/>
              <p:cNvSpPr/>
              <p:nvPr/>
            </p:nvSpPr>
            <p:spPr>
              <a:xfrm>
                <a:off x="1975879" y="481634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2"/>
              <p:cNvSpPr/>
              <p:nvPr/>
            </p:nvSpPr>
            <p:spPr>
              <a:xfrm>
                <a:off x="1975879" y="473008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2"/>
              <p:cNvSpPr/>
              <p:nvPr/>
            </p:nvSpPr>
            <p:spPr>
              <a:xfrm>
                <a:off x="1990464"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2"/>
              <p:cNvSpPr/>
              <p:nvPr/>
            </p:nvSpPr>
            <p:spPr>
              <a:xfrm>
                <a:off x="2019416"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2"/>
              <p:cNvSpPr/>
              <p:nvPr/>
            </p:nvSpPr>
            <p:spPr>
              <a:xfrm>
                <a:off x="2019416"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2"/>
              <p:cNvSpPr/>
              <p:nvPr/>
            </p:nvSpPr>
            <p:spPr>
              <a:xfrm>
                <a:off x="2004913" y="4557645"/>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2"/>
              <p:cNvSpPr/>
              <p:nvPr/>
            </p:nvSpPr>
            <p:spPr>
              <a:xfrm>
                <a:off x="2019416"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2"/>
              <p:cNvSpPr/>
              <p:nvPr/>
            </p:nvSpPr>
            <p:spPr>
              <a:xfrm>
                <a:off x="2004913" y="451443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2"/>
              <p:cNvSpPr/>
              <p:nvPr/>
            </p:nvSpPr>
            <p:spPr>
              <a:xfrm>
                <a:off x="2019416"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2"/>
              <p:cNvSpPr/>
              <p:nvPr/>
            </p:nvSpPr>
            <p:spPr>
              <a:xfrm>
                <a:off x="2019416"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2"/>
              <p:cNvSpPr/>
              <p:nvPr/>
            </p:nvSpPr>
            <p:spPr>
              <a:xfrm>
                <a:off x="2019416"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2"/>
              <p:cNvSpPr/>
              <p:nvPr/>
            </p:nvSpPr>
            <p:spPr>
              <a:xfrm>
                <a:off x="2019416"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2"/>
              <p:cNvSpPr/>
              <p:nvPr/>
            </p:nvSpPr>
            <p:spPr>
              <a:xfrm>
                <a:off x="2004913" y="460069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2"/>
              <p:cNvSpPr/>
              <p:nvPr/>
            </p:nvSpPr>
            <p:spPr>
              <a:xfrm>
                <a:off x="2019416"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2"/>
              <p:cNvSpPr/>
              <p:nvPr/>
            </p:nvSpPr>
            <p:spPr>
              <a:xfrm>
                <a:off x="2004913" y="46438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2"/>
              <p:cNvSpPr/>
              <p:nvPr/>
            </p:nvSpPr>
            <p:spPr>
              <a:xfrm>
                <a:off x="1990464"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2"/>
              <p:cNvSpPr/>
              <p:nvPr/>
            </p:nvSpPr>
            <p:spPr>
              <a:xfrm>
                <a:off x="1990464"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2"/>
              <p:cNvSpPr/>
              <p:nvPr/>
            </p:nvSpPr>
            <p:spPr>
              <a:xfrm>
                <a:off x="1990464"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2"/>
              <p:cNvSpPr/>
              <p:nvPr/>
            </p:nvSpPr>
            <p:spPr>
              <a:xfrm>
                <a:off x="1990464"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a:off x="1990464"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2004913" y="4687036"/>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1990464"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2"/>
              <p:cNvSpPr/>
              <p:nvPr/>
            </p:nvSpPr>
            <p:spPr>
              <a:xfrm>
                <a:off x="2004913" y="473008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2"/>
              <p:cNvSpPr/>
              <p:nvPr/>
            </p:nvSpPr>
            <p:spPr>
              <a:xfrm>
                <a:off x="2004913" y="4773214"/>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a:off x="1990464"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2"/>
              <p:cNvSpPr/>
              <p:nvPr/>
            </p:nvSpPr>
            <p:spPr>
              <a:xfrm>
                <a:off x="2004913" y="481634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_1">
    <p:spTree>
      <p:nvGrpSpPr>
        <p:cNvPr id="483" name="Shape 483"/>
        <p:cNvGrpSpPr/>
        <p:nvPr/>
      </p:nvGrpSpPr>
      <p:grpSpPr>
        <a:xfrm>
          <a:off x="0" y="0"/>
          <a:ext cx="0" cy="0"/>
          <a:chOff x="0" y="0"/>
          <a:chExt cx="0" cy="0"/>
        </a:xfrm>
      </p:grpSpPr>
      <p:grpSp>
        <p:nvGrpSpPr>
          <p:cNvPr id="484" name="Google Shape;484;p23"/>
          <p:cNvGrpSpPr/>
          <p:nvPr/>
        </p:nvGrpSpPr>
        <p:grpSpPr>
          <a:xfrm>
            <a:off x="815416" y="131443"/>
            <a:ext cx="1040476" cy="1040050"/>
            <a:chOff x="7837627" y="218102"/>
            <a:chExt cx="707085" cy="706796"/>
          </a:xfrm>
        </p:grpSpPr>
        <p:sp>
          <p:nvSpPr>
            <p:cNvPr id="485" name="Google Shape;485;p23"/>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3"/>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 name="Google Shape;487;p23"/>
          <p:cNvSpPr/>
          <p:nvPr/>
        </p:nvSpPr>
        <p:spPr>
          <a:xfrm flipH="1">
            <a:off x="7815251" y="3996570"/>
            <a:ext cx="1328749" cy="1146852"/>
          </a:xfrm>
          <a:custGeom>
            <a:rect b="b" l="l" r="r" t="t"/>
            <a:pathLst>
              <a:path extrusionOk="0" h="42218" w="48914">
                <a:moveTo>
                  <a:pt x="15821" y="1"/>
                </a:moveTo>
                <a:cubicBezTo>
                  <a:pt x="12389" y="1"/>
                  <a:pt x="8876" y="457"/>
                  <a:pt x="5379" y="1354"/>
                </a:cubicBezTo>
                <a:cubicBezTo>
                  <a:pt x="2955" y="1973"/>
                  <a:pt x="1115" y="2662"/>
                  <a:pt x="0" y="3134"/>
                </a:cubicBezTo>
                <a:lnTo>
                  <a:pt x="101" y="42218"/>
                </a:lnTo>
                <a:lnTo>
                  <a:pt x="46044" y="42142"/>
                </a:lnTo>
                <a:cubicBezTo>
                  <a:pt x="47058" y="39815"/>
                  <a:pt x="47803" y="37235"/>
                  <a:pt x="48209" y="34670"/>
                </a:cubicBezTo>
                <a:cubicBezTo>
                  <a:pt x="48914" y="30199"/>
                  <a:pt x="47033" y="25444"/>
                  <a:pt x="44782" y="21515"/>
                </a:cubicBezTo>
                <a:cubicBezTo>
                  <a:pt x="41006" y="14915"/>
                  <a:pt x="43130" y="12851"/>
                  <a:pt x="39617" y="9389"/>
                </a:cubicBezTo>
                <a:cubicBezTo>
                  <a:pt x="36727" y="6540"/>
                  <a:pt x="33807" y="4989"/>
                  <a:pt x="32444" y="4223"/>
                </a:cubicBezTo>
                <a:cubicBezTo>
                  <a:pt x="27465" y="1420"/>
                  <a:pt x="21869" y="1"/>
                  <a:pt x="15821"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3"/>
          <p:cNvSpPr/>
          <p:nvPr/>
        </p:nvSpPr>
        <p:spPr>
          <a:xfrm rot="10800000">
            <a:off x="6430150" y="-1150"/>
            <a:ext cx="2713850" cy="1796100"/>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3"/>
          <p:cNvSpPr/>
          <p:nvPr/>
        </p:nvSpPr>
        <p:spPr>
          <a:xfrm>
            <a:off x="0" y="3191875"/>
            <a:ext cx="1660258" cy="1980401"/>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3"/>
          <p:cNvSpPr/>
          <p:nvPr/>
        </p:nvSpPr>
        <p:spPr>
          <a:xfrm flipH="1">
            <a:off x="7145824" y="4443400"/>
            <a:ext cx="1067476" cy="550275"/>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3"/>
          <p:cNvSpPr/>
          <p:nvPr/>
        </p:nvSpPr>
        <p:spPr>
          <a:xfrm flipH="1">
            <a:off x="293199" y="805986"/>
            <a:ext cx="1328802" cy="684988"/>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3"/>
          <p:cNvSpPr txBox="1"/>
          <p:nvPr>
            <p:ph type="title"/>
          </p:nvPr>
        </p:nvSpPr>
        <p:spPr>
          <a:xfrm>
            <a:off x="1257950" y="1809375"/>
            <a:ext cx="2852700" cy="576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493" name="Google Shape;493;p23"/>
          <p:cNvSpPr txBox="1"/>
          <p:nvPr>
            <p:ph idx="1" type="subTitle"/>
          </p:nvPr>
        </p:nvSpPr>
        <p:spPr>
          <a:xfrm>
            <a:off x="1257950" y="2489775"/>
            <a:ext cx="2852700" cy="815400"/>
          </a:xfrm>
          <a:prstGeom prst="rect">
            <a:avLst/>
          </a:prstGeom>
          <a:noFill/>
        </p:spPr>
        <p:txBody>
          <a:bodyPr anchorCtr="0" anchor="t" bIns="91425" lIns="91425" spcFirstLastPara="1" rIns="91425" wrap="square" tIns="91425">
            <a:noAutofit/>
          </a:bodyPr>
          <a:lstStyle>
            <a:lvl1pPr lvl="0" rtl="0" algn="r">
              <a:lnSpc>
                <a:spcPct val="100000"/>
              </a:lnSpc>
              <a:spcBef>
                <a:spcPts val="0"/>
              </a:spcBef>
              <a:spcAft>
                <a:spcPts val="0"/>
              </a:spcAft>
              <a:buSzPts val="2800"/>
              <a:buNone/>
              <a:defRPr>
                <a:solidFill>
                  <a:schemeClr val="lt1"/>
                </a:solidFill>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grpSp>
        <p:nvGrpSpPr>
          <p:cNvPr id="494" name="Google Shape;494;p23"/>
          <p:cNvGrpSpPr/>
          <p:nvPr/>
        </p:nvGrpSpPr>
        <p:grpSpPr>
          <a:xfrm flipH="1">
            <a:off x="236584" y="1285575"/>
            <a:ext cx="808620" cy="3857898"/>
            <a:chOff x="-4320802" y="134141"/>
            <a:chExt cx="952775" cy="4545655"/>
          </a:xfrm>
        </p:grpSpPr>
        <p:sp>
          <p:nvSpPr>
            <p:cNvPr id="495" name="Google Shape;495;p23"/>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3"/>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3"/>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3"/>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 name="Google Shape;499;p23"/>
            <p:cNvGrpSpPr/>
            <p:nvPr/>
          </p:nvGrpSpPr>
          <p:grpSpPr>
            <a:xfrm>
              <a:off x="-3649491" y="634822"/>
              <a:ext cx="258350" cy="3989521"/>
              <a:chOff x="-3649491" y="634822"/>
              <a:chExt cx="258350" cy="3989521"/>
            </a:xfrm>
          </p:grpSpPr>
          <p:sp>
            <p:nvSpPr>
              <p:cNvPr id="500" name="Google Shape;500;p23"/>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3"/>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3"/>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3"/>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3"/>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3"/>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3"/>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3"/>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3"/>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3"/>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3"/>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3"/>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3"/>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3"/>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3"/>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 name="Google Shape;515;p23"/>
            <p:cNvGrpSpPr/>
            <p:nvPr/>
          </p:nvGrpSpPr>
          <p:grpSpPr>
            <a:xfrm>
              <a:off x="-4282942" y="634822"/>
              <a:ext cx="636806" cy="3989521"/>
              <a:chOff x="-2765442" y="634822"/>
              <a:chExt cx="636806" cy="3989521"/>
            </a:xfrm>
          </p:grpSpPr>
          <p:sp>
            <p:nvSpPr>
              <p:cNvPr id="516" name="Google Shape;516;p23"/>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3"/>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3"/>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3"/>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3"/>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3"/>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3"/>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3"/>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3"/>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3"/>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3"/>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3"/>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3"/>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3"/>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3"/>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 name="Google Shape;531;p23"/>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3"/>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3"/>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TWO_COLUMNS_1_1_1">
    <p:spTree>
      <p:nvGrpSpPr>
        <p:cNvPr id="534" name="Shape 534"/>
        <p:cNvGrpSpPr/>
        <p:nvPr/>
      </p:nvGrpSpPr>
      <p:grpSpPr>
        <a:xfrm>
          <a:off x="0" y="0"/>
          <a:ext cx="0" cy="0"/>
          <a:chOff x="0" y="0"/>
          <a:chExt cx="0" cy="0"/>
        </a:xfrm>
      </p:grpSpPr>
      <p:sp>
        <p:nvSpPr>
          <p:cNvPr id="535" name="Google Shape;535;p24"/>
          <p:cNvSpPr/>
          <p:nvPr/>
        </p:nvSpPr>
        <p:spPr>
          <a:xfrm flipH="1">
            <a:off x="7691010" y="3889425"/>
            <a:ext cx="1452990" cy="1254086"/>
          </a:xfrm>
          <a:custGeom>
            <a:rect b="b" l="l" r="r" t="t"/>
            <a:pathLst>
              <a:path extrusionOk="0" h="42218" w="48914">
                <a:moveTo>
                  <a:pt x="15821" y="1"/>
                </a:moveTo>
                <a:cubicBezTo>
                  <a:pt x="12389" y="1"/>
                  <a:pt x="8876" y="457"/>
                  <a:pt x="5379" y="1354"/>
                </a:cubicBezTo>
                <a:cubicBezTo>
                  <a:pt x="2955" y="1973"/>
                  <a:pt x="1115" y="2662"/>
                  <a:pt x="0" y="3134"/>
                </a:cubicBezTo>
                <a:lnTo>
                  <a:pt x="101" y="42218"/>
                </a:lnTo>
                <a:lnTo>
                  <a:pt x="46044" y="42142"/>
                </a:lnTo>
                <a:cubicBezTo>
                  <a:pt x="47058" y="39815"/>
                  <a:pt x="47803" y="37235"/>
                  <a:pt x="48209" y="34670"/>
                </a:cubicBezTo>
                <a:cubicBezTo>
                  <a:pt x="48914" y="30199"/>
                  <a:pt x="47033" y="25444"/>
                  <a:pt x="44782" y="21515"/>
                </a:cubicBezTo>
                <a:cubicBezTo>
                  <a:pt x="41006" y="14915"/>
                  <a:pt x="43130" y="12851"/>
                  <a:pt x="39617" y="9389"/>
                </a:cubicBezTo>
                <a:cubicBezTo>
                  <a:pt x="36727" y="6540"/>
                  <a:pt x="33807" y="4989"/>
                  <a:pt x="32444" y="4223"/>
                </a:cubicBezTo>
                <a:cubicBezTo>
                  <a:pt x="27465" y="1420"/>
                  <a:pt x="21869" y="1"/>
                  <a:pt x="15821"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4"/>
          <p:cNvSpPr/>
          <p:nvPr/>
        </p:nvSpPr>
        <p:spPr>
          <a:xfrm rot="10800000">
            <a:off x="7549885" y="-1103"/>
            <a:ext cx="1594115" cy="1055029"/>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4"/>
          <p:cNvSpPr/>
          <p:nvPr/>
        </p:nvSpPr>
        <p:spPr>
          <a:xfrm>
            <a:off x="0" y="3593024"/>
            <a:ext cx="1323856" cy="1579131"/>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4"/>
          <p:cNvSpPr/>
          <p:nvPr/>
        </p:nvSpPr>
        <p:spPr>
          <a:xfrm flipH="1">
            <a:off x="1722657" y="4488800"/>
            <a:ext cx="1625669" cy="838022"/>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4"/>
          <p:cNvSpPr/>
          <p:nvPr/>
        </p:nvSpPr>
        <p:spPr>
          <a:xfrm>
            <a:off x="3526324" y="-344750"/>
            <a:ext cx="1408452" cy="726047"/>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4"/>
          <p:cNvSpPr txBox="1"/>
          <p:nvPr>
            <p:ph type="title"/>
          </p:nvPr>
        </p:nvSpPr>
        <p:spPr>
          <a:xfrm>
            <a:off x="716800" y="612648"/>
            <a:ext cx="77115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1" name="Google Shape;541;p24"/>
          <p:cNvSpPr txBox="1"/>
          <p:nvPr>
            <p:ph idx="1" type="subTitle"/>
          </p:nvPr>
        </p:nvSpPr>
        <p:spPr>
          <a:xfrm>
            <a:off x="793500" y="1031425"/>
            <a:ext cx="7557000" cy="90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TWO_COLUMNS_1_1_1_1">
    <p:spTree>
      <p:nvGrpSpPr>
        <p:cNvPr id="542" name="Shape 542"/>
        <p:cNvGrpSpPr/>
        <p:nvPr/>
      </p:nvGrpSpPr>
      <p:grpSpPr>
        <a:xfrm>
          <a:off x="0" y="0"/>
          <a:ext cx="0" cy="0"/>
          <a:chOff x="0" y="0"/>
          <a:chExt cx="0" cy="0"/>
        </a:xfrm>
      </p:grpSpPr>
      <p:sp>
        <p:nvSpPr>
          <p:cNvPr id="543" name="Google Shape;543;p25"/>
          <p:cNvSpPr txBox="1"/>
          <p:nvPr>
            <p:ph type="title"/>
          </p:nvPr>
        </p:nvSpPr>
        <p:spPr>
          <a:xfrm>
            <a:off x="716800" y="612648"/>
            <a:ext cx="77115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4" name="Google Shape;544;p25"/>
          <p:cNvSpPr txBox="1"/>
          <p:nvPr>
            <p:ph idx="1" type="subTitle"/>
          </p:nvPr>
        </p:nvSpPr>
        <p:spPr>
          <a:xfrm>
            <a:off x="793500" y="1031425"/>
            <a:ext cx="7557000" cy="3424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545" name="Google Shape;545;p25"/>
          <p:cNvSpPr/>
          <p:nvPr/>
        </p:nvSpPr>
        <p:spPr>
          <a:xfrm>
            <a:off x="0" y="3889425"/>
            <a:ext cx="1452990" cy="1254086"/>
          </a:xfrm>
          <a:custGeom>
            <a:rect b="b" l="l" r="r" t="t"/>
            <a:pathLst>
              <a:path extrusionOk="0" h="42218" w="48914">
                <a:moveTo>
                  <a:pt x="15821" y="1"/>
                </a:moveTo>
                <a:cubicBezTo>
                  <a:pt x="12389" y="1"/>
                  <a:pt x="8876" y="457"/>
                  <a:pt x="5379" y="1354"/>
                </a:cubicBezTo>
                <a:cubicBezTo>
                  <a:pt x="2955" y="1973"/>
                  <a:pt x="1115" y="2662"/>
                  <a:pt x="0" y="3134"/>
                </a:cubicBezTo>
                <a:lnTo>
                  <a:pt x="101" y="42218"/>
                </a:lnTo>
                <a:lnTo>
                  <a:pt x="46044" y="42142"/>
                </a:lnTo>
                <a:cubicBezTo>
                  <a:pt x="47058" y="39815"/>
                  <a:pt x="47803" y="37235"/>
                  <a:pt x="48209" y="34670"/>
                </a:cubicBezTo>
                <a:cubicBezTo>
                  <a:pt x="48914" y="30199"/>
                  <a:pt x="47033" y="25444"/>
                  <a:pt x="44782" y="21515"/>
                </a:cubicBezTo>
                <a:cubicBezTo>
                  <a:pt x="41006" y="14915"/>
                  <a:pt x="43130" y="12851"/>
                  <a:pt x="39617" y="9389"/>
                </a:cubicBezTo>
                <a:cubicBezTo>
                  <a:pt x="36727" y="6540"/>
                  <a:pt x="33807" y="4989"/>
                  <a:pt x="32444" y="4223"/>
                </a:cubicBezTo>
                <a:cubicBezTo>
                  <a:pt x="27465" y="1420"/>
                  <a:pt x="21869" y="1"/>
                  <a:pt x="15821"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5"/>
          <p:cNvSpPr/>
          <p:nvPr/>
        </p:nvSpPr>
        <p:spPr>
          <a:xfrm flipH="1" rot="10800000">
            <a:off x="0" y="-1103"/>
            <a:ext cx="1594115" cy="1055029"/>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5"/>
          <p:cNvSpPr/>
          <p:nvPr/>
        </p:nvSpPr>
        <p:spPr>
          <a:xfrm flipH="1">
            <a:off x="7820144" y="3593024"/>
            <a:ext cx="1323856" cy="1579131"/>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
          <p:cNvSpPr/>
          <p:nvPr/>
        </p:nvSpPr>
        <p:spPr>
          <a:xfrm>
            <a:off x="5795675" y="4488800"/>
            <a:ext cx="1625669" cy="838022"/>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flipH="1">
            <a:off x="4209224" y="-344750"/>
            <a:ext cx="1408452" cy="726047"/>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550" name="Shape 550"/>
        <p:cNvGrpSpPr/>
        <p:nvPr/>
      </p:nvGrpSpPr>
      <p:grpSpPr>
        <a:xfrm>
          <a:off x="0" y="0"/>
          <a:ext cx="0" cy="0"/>
          <a:chOff x="0" y="0"/>
          <a:chExt cx="0" cy="0"/>
        </a:xfrm>
      </p:grpSpPr>
      <p:sp>
        <p:nvSpPr>
          <p:cNvPr id="551" name="Google Shape;551;p26"/>
          <p:cNvSpPr txBox="1"/>
          <p:nvPr>
            <p:ph idx="1" type="subTitle"/>
          </p:nvPr>
        </p:nvSpPr>
        <p:spPr>
          <a:xfrm>
            <a:off x="1746175" y="3610775"/>
            <a:ext cx="2423100" cy="51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52" name="Google Shape;552;p26"/>
          <p:cNvSpPr txBox="1"/>
          <p:nvPr>
            <p:ph idx="2" type="subTitle"/>
          </p:nvPr>
        </p:nvSpPr>
        <p:spPr>
          <a:xfrm>
            <a:off x="1750675" y="3974278"/>
            <a:ext cx="2418600" cy="57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53" name="Google Shape;553;p26"/>
          <p:cNvSpPr txBox="1"/>
          <p:nvPr>
            <p:ph idx="3" type="subTitle"/>
          </p:nvPr>
        </p:nvSpPr>
        <p:spPr>
          <a:xfrm>
            <a:off x="4974725" y="3614875"/>
            <a:ext cx="2418600" cy="519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54" name="Google Shape;554;p26"/>
          <p:cNvSpPr txBox="1"/>
          <p:nvPr>
            <p:ph idx="4" type="subTitle"/>
          </p:nvPr>
        </p:nvSpPr>
        <p:spPr>
          <a:xfrm>
            <a:off x="4974725" y="3971825"/>
            <a:ext cx="2418600" cy="57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55" name="Google Shape;555;p26"/>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56" name="Google Shape;556;p26"/>
          <p:cNvSpPr/>
          <p:nvPr/>
        </p:nvSpPr>
        <p:spPr>
          <a:xfrm flipH="1">
            <a:off x="7632680" y="3839075"/>
            <a:ext cx="1511320" cy="1304431"/>
          </a:xfrm>
          <a:custGeom>
            <a:rect b="b" l="l" r="r" t="t"/>
            <a:pathLst>
              <a:path extrusionOk="0" h="42218" w="48914">
                <a:moveTo>
                  <a:pt x="15821" y="1"/>
                </a:moveTo>
                <a:cubicBezTo>
                  <a:pt x="12389" y="1"/>
                  <a:pt x="8876" y="457"/>
                  <a:pt x="5379" y="1354"/>
                </a:cubicBezTo>
                <a:cubicBezTo>
                  <a:pt x="2955" y="1973"/>
                  <a:pt x="1115" y="2662"/>
                  <a:pt x="0" y="3134"/>
                </a:cubicBezTo>
                <a:lnTo>
                  <a:pt x="101" y="42218"/>
                </a:lnTo>
                <a:lnTo>
                  <a:pt x="46044" y="42142"/>
                </a:lnTo>
                <a:cubicBezTo>
                  <a:pt x="47058" y="39815"/>
                  <a:pt x="47803" y="37235"/>
                  <a:pt x="48209" y="34670"/>
                </a:cubicBezTo>
                <a:cubicBezTo>
                  <a:pt x="48914" y="30199"/>
                  <a:pt x="47033" y="25444"/>
                  <a:pt x="44782" y="21515"/>
                </a:cubicBezTo>
                <a:cubicBezTo>
                  <a:pt x="41006" y="14915"/>
                  <a:pt x="43130" y="12851"/>
                  <a:pt x="39617" y="9389"/>
                </a:cubicBezTo>
                <a:cubicBezTo>
                  <a:pt x="36727" y="6540"/>
                  <a:pt x="33807" y="4989"/>
                  <a:pt x="32444" y="4223"/>
                </a:cubicBezTo>
                <a:cubicBezTo>
                  <a:pt x="27465" y="1420"/>
                  <a:pt x="21869" y="1"/>
                  <a:pt x="15821"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6"/>
          <p:cNvSpPr/>
          <p:nvPr/>
        </p:nvSpPr>
        <p:spPr>
          <a:xfrm rot="10800000">
            <a:off x="7191385" y="-1119"/>
            <a:ext cx="1952615" cy="1292294"/>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p:nvPr/>
        </p:nvSpPr>
        <p:spPr>
          <a:xfrm rot="5400000">
            <a:off x="129483" y="-129449"/>
            <a:ext cx="1342644" cy="1601542"/>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6"/>
          <p:cNvSpPr/>
          <p:nvPr/>
        </p:nvSpPr>
        <p:spPr>
          <a:xfrm>
            <a:off x="-128750" y="3693276"/>
            <a:ext cx="1236082" cy="638575"/>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6"/>
          <p:cNvSpPr/>
          <p:nvPr/>
        </p:nvSpPr>
        <p:spPr>
          <a:xfrm flipH="1">
            <a:off x="5362674" y="4736975"/>
            <a:ext cx="1067476" cy="550275"/>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 name="Google Shape;561;p26"/>
          <p:cNvGrpSpPr/>
          <p:nvPr/>
        </p:nvGrpSpPr>
        <p:grpSpPr>
          <a:xfrm>
            <a:off x="8171493" y="2471213"/>
            <a:ext cx="834764" cy="2672317"/>
            <a:chOff x="2242838" y="1653807"/>
            <a:chExt cx="503173" cy="1610800"/>
          </a:xfrm>
        </p:grpSpPr>
        <p:sp>
          <p:nvSpPr>
            <p:cNvPr id="562" name="Google Shape;562;p26"/>
            <p:cNvSpPr/>
            <p:nvPr/>
          </p:nvSpPr>
          <p:spPr>
            <a:xfrm>
              <a:off x="2279068" y="1653807"/>
              <a:ext cx="433454" cy="138690"/>
            </a:xfrm>
            <a:custGeom>
              <a:rect b="b" l="l" r="r" t="t"/>
              <a:pathLst>
                <a:path extrusionOk="0" h="2676" w="8363">
                  <a:moveTo>
                    <a:pt x="4181" y="0"/>
                  </a:moveTo>
                  <a:cubicBezTo>
                    <a:pt x="2326" y="0"/>
                    <a:pt x="732" y="1096"/>
                    <a:pt x="0" y="2675"/>
                  </a:cubicBezTo>
                  <a:lnTo>
                    <a:pt x="8362" y="2675"/>
                  </a:lnTo>
                  <a:cubicBezTo>
                    <a:pt x="7634" y="1096"/>
                    <a:pt x="6033" y="0"/>
                    <a:pt x="4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6"/>
            <p:cNvSpPr/>
            <p:nvPr/>
          </p:nvSpPr>
          <p:spPr>
            <a:xfrm>
              <a:off x="2523763" y="1655517"/>
              <a:ext cx="188454" cy="136980"/>
            </a:xfrm>
            <a:custGeom>
              <a:rect b="b" l="l" r="r" t="t"/>
              <a:pathLst>
                <a:path extrusionOk="0" h="2643" w="3636">
                  <a:moveTo>
                    <a:pt x="1" y="0"/>
                  </a:moveTo>
                  <a:lnTo>
                    <a:pt x="1" y="0"/>
                  </a:lnTo>
                  <a:cubicBezTo>
                    <a:pt x="596" y="377"/>
                    <a:pt x="1091" y="1352"/>
                    <a:pt x="1355" y="2642"/>
                  </a:cubicBezTo>
                  <a:lnTo>
                    <a:pt x="3635" y="2642"/>
                  </a:lnTo>
                  <a:cubicBezTo>
                    <a:pt x="2979" y="1218"/>
                    <a:pt x="1616" y="19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6"/>
            <p:cNvSpPr/>
            <p:nvPr/>
          </p:nvSpPr>
          <p:spPr>
            <a:xfrm>
              <a:off x="2330536" y="1686977"/>
              <a:ext cx="216442" cy="94171"/>
            </a:xfrm>
            <a:custGeom>
              <a:rect b="b" l="l" r="r" t="t"/>
              <a:pathLst>
                <a:path extrusionOk="0" h="1817" w="4176">
                  <a:moveTo>
                    <a:pt x="951" y="1"/>
                  </a:moveTo>
                  <a:cubicBezTo>
                    <a:pt x="890" y="1"/>
                    <a:pt x="823" y="34"/>
                    <a:pt x="805" y="80"/>
                  </a:cubicBezTo>
                  <a:lnTo>
                    <a:pt x="24" y="1737"/>
                  </a:lnTo>
                  <a:cubicBezTo>
                    <a:pt x="0" y="1780"/>
                    <a:pt x="31" y="1816"/>
                    <a:pt x="91" y="1816"/>
                  </a:cubicBezTo>
                  <a:lnTo>
                    <a:pt x="3225" y="1816"/>
                  </a:lnTo>
                  <a:cubicBezTo>
                    <a:pt x="3279" y="1816"/>
                    <a:pt x="3349" y="1783"/>
                    <a:pt x="3367" y="1737"/>
                  </a:cubicBezTo>
                  <a:lnTo>
                    <a:pt x="4154" y="80"/>
                  </a:lnTo>
                  <a:cubicBezTo>
                    <a:pt x="4175" y="34"/>
                    <a:pt x="4145" y="1"/>
                    <a:pt x="4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6"/>
            <p:cNvSpPr/>
            <p:nvPr/>
          </p:nvSpPr>
          <p:spPr>
            <a:xfrm>
              <a:off x="2337274" y="1691071"/>
              <a:ext cx="201671" cy="85982"/>
            </a:xfrm>
            <a:custGeom>
              <a:rect b="b" l="l" r="r" t="t"/>
              <a:pathLst>
                <a:path extrusionOk="0" h="1659" w="3891">
                  <a:moveTo>
                    <a:pt x="781" y="1"/>
                  </a:moveTo>
                  <a:lnTo>
                    <a:pt x="596" y="395"/>
                  </a:lnTo>
                  <a:lnTo>
                    <a:pt x="1309" y="395"/>
                  </a:lnTo>
                  <a:lnTo>
                    <a:pt x="1495" y="1"/>
                  </a:lnTo>
                  <a:close/>
                  <a:moveTo>
                    <a:pt x="1583" y="1"/>
                  </a:moveTo>
                  <a:lnTo>
                    <a:pt x="1394" y="395"/>
                  </a:lnTo>
                  <a:lnTo>
                    <a:pt x="2111" y="395"/>
                  </a:lnTo>
                  <a:lnTo>
                    <a:pt x="2296" y="1"/>
                  </a:lnTo>
                  <a:close/>
                  <a:moveTo>
                    <a:pt x="2381" y="1"/>
                  </a:moveTo>
                  <a:lnTo>
                    <a:pt x="2190" y="395"/>
                  </a:lnTo>
                  <a:lnTo>
                    <a:pt x="2906" y="395"/>
                  </a:lnTo>
                  <a:lnTo>
                    <a:pt x="3095" y="1"/>
                  </a:lnTo>
                  <a:close/>
                  <a:moveTo>
                    <a:pt x="3177" y="1"/>
                  </a:moveTo>
                  <a:lnTo>
                    <a:pt x="2991" y="395"/>
                  </a:lnTo>
                  <a:lnTo>
                    <a:pt x="3705" y="395"/>
                  </a:lnTo>
                  <a:lnTo>
                    <a:pt x="3890" y="1"/>
                  </a:lnTo>
                  <a:close/>
                  <a:moveTo>
                    <a:pt x="581" y="420"/>
                  </a:moveTo>
                  <a:lnTo>
                    <a:pt x="395" y="817"/>
                  </a:lnTo>
                  <a:lnTo>
                    <a:pt x="1109" y="817"/>
                  </a:lnTo>
                  <a:lnTo>
                    <a:pt x="1294" y="420"/>
                  </a:lnTo>
                  <a:close/>
                  <a:moveTo>
                    <a:pt x="1382" y="420"/>
                  </a:moveTo>
                  <a:lnTo>
                    <a:pt x="1197" y="817"/>
                  </a:lnTo>
                  <a:lnTo>
                    <a:pt x="1908" y="817"/>
                  </a:lnTo>
                  <a:lnTo>
                    <a:pt x="2096" y="420"/>
                  </a:lnTo>
                  <a:close/>
                  <a:moveTo>
                    <a:pt x="2178" y="420"/>
                  </a:moveTo>
                  <a:lnTo>
                    <a:pt x="1993" y="817"/>
                  </a:lnTo>
                  <a:lnTo>
                    <a:pt x="2706" y="817"/>
                  </a:lnTo>
                  <a:lnTo>
                    <a:pt x="2891" y="420"/>
                  </a:lnTo>
                  <a:close/>
                  <a:moveTo>
                    <a:pt x="2979" y="420"/>
                  </a:moveTo>
                  <a:lnTo>
                    <a:pt x="2794" y="817"/>
                  </a:lnTo>
                  <a:lnTo>
                    <a:pt x="3508" y="817"/>
                  </a:lnTo>
                  <a:lnTo>
                    <a:pt x="3693" y="420"/>
                  </a:lnTo>
                  <a:close/>
                  <a:moveTo>
                    <a:pt x="383" y="842"/>
                  </a:moveTo>
                  <a:lnTo>
                    <a:pt x="198" y="1239"/>
                  </a:lnTo>
                  <a:lnTo>
                    <a:pt x="912" y="1239"/>
                  </a:lnTo>
                  <a:lnTo>
                    <a:pt x="1097" y="842"/>
                  </a:lnTo>
                  <a:close/>
                  <a:moveTo>
                    <a:pt x="1185" y="842"/>
                  </a:moveTo>
                  <a:lnTo>
                    <a:pt x="997" y="1239"/>
                  </a:lnTo>
                  <a:lnTo>
                    <a:pt x="1710" y="1239"/>
                  </a:lnTo>
                  <a:lnTo>
                    <a:pt x="1898" y="842"/>
                  </a:lnTo>
                  <a:close/>
                  <a:moveTo>
                    <a:pt x="1980" y="842"/>
                  </a:moveTo>
                  <a:lnTo>
                    <a:pt x="1795" y="1239"/>
                  </a:lnTo>
                  <a:lnTo>
                    <a:pt x="2509" y="1239"/>
                  </a:lnTo>
                  <a:lnTo>
                    <a:pt x="2694" y="842"/>
                  </a:lnTo>
                  <a:close/>
                  <a:moveTo>
                    <a:pt x="2779" y="842"/>
                  </a:moveTo>
                  <a:lnTo>
                    <a:pt x="2591" y="1239"/>
                  </a:lnTo>
                  <a:lnTo>
                    <a:pt x="3304" y="1239"/>
                  </a:lnTo>
                  <a:lnTo>
                    <a:pt x="3492" y="842"/>
                  </a:lnTo>
                  <a:close/>
                  <a:moveTo>
                    <a:pt x="186" y="1264"/>
                  </a:moveTo>
                  <a:lnTo>
                    <a:pt x="1" y="1658"/>
                  </a:lnTo>
                  <a:lnTo>
                    <a:pt x="714" y="1658"/>
                  </a:lnTo>
                  <a:lnTo>
                    <a:pt x="899" y="1264"/>
                  </a:lnTo>
                  <a:close/>
                  <a:moveTo>
                    <a:pt x="984" y="1264"/>
                  </a:moveTo>
                  <a:lnTo>
                    <a:pt x="796" y="1658"/>
                  </a:lnTo>
                  <a:lnTo>
                    <a:pt x="1510" y="1658"/>
                  </a:lnTo>
                  <a:lnTo>
                    <a:pt x="1698" y="1264"/>
                  </a:lnTo>
                  <a:close/>
                  <a:moveTo>
                    <a:pt x="1783" y="1264"/>
                  </a:moveTo>
                  <a:lnTo>
                    <a:pt x="1598" y="1658"/>
                  </a:lnTo>
                  <a:lnTo>
                    <a:pt x="2314" y="1658"/>
                  </a:lnTo>
                  <a:lnTo>
                    <a:pt x="2503" y="1264"/>
                  </a:lnTo>
                  <a:close/>
                  <a:moveTo>
                    <a:pt x="2582" y="1264"/>
                  </a:moveTo>
                  <a:lnTo>
                    <a:pt x="2396" y="1658"/>
                  </a:lnTo>
                  <a:lnTo>
                    <a:pt x="3110" y="1658"/>
                  </a:lnTo>
                  <a:lnTo>
                    <a:pt x="3295"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6"/>
            <p:cNvSpPr/>
            <p:nvPr/>
          </p:nvSpPr>
          <p:spPr>
            <a:xfrm>
              <a:off x="2556675" y="1686977"/>
              <a:ext cx="132685" cy="94171"/>
            </a:xfrm>
            <a:custGeom>
              <a:rect b="b" l="l" r="r" t="t"/>
              <a:pathLst>
                <a:path extrusionOk="0" h="1817" w="2560">
                  <a:moveTo>
                    <a:pt x="22" y="1"/>
                  </a:moveTo>
                  <a:cubicBezTo>
                    <a:pt x="0" y="1"/>
                    <a:pt x="9" y="34"/>
                    <a:pt x="46" y="80"/>
                  </a:cubicBezTo>
                  <a:lnTo>
                    <a:pt x="1315" y="1737"/>
                  </a:lnTo>
                  <a:cubicBezTo>
                    <a:pt x="1351" y="1783"/>
                    <a:pt x="1391" y="1816"/>
                    <a:pt x="1415" y="1816"/>
                  </a:cubicBezTo>
                  <a:lnTo>
                    <a:pt x="2539" y="1816"/>
                  </a:lnTo>
                  <a:cubicBezTo>
                    <a:pt x="2560" y="1816"/>
                    <a:pt x="2548" y="1780"/>
                    <a:pt x="2514" y="1737"/>
                  </a:cubicBezTo>
                  <a:lnTo>
                    <a:pt x="1242" y="80"/>
                  </a:lnTo>
                  <a:cubicBezTo>
                    <a:pt x="1209" y="34"/>
                    <a:pt x="1163" y="1"/>
                    <a:pt x="1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6"/>
            <p:cNvSpPr/>
            <p:nvPr/>
          </p:nvSpPr>
          <p:spPr>
            <a:xfrm>
              <a:off x="2561392" y="1691071"/>
              <a:ext cx="123874" cy="85982"/>
            </a:xfrm>
            <a:custGeom>
              <a:rect b="b" l="l" r="r" t="t"/>
              <a:pathLst>
                <a:path extrusionOk="0" h="1659" w="2390">
                  <a:moveTo>
                    <a:pt x="0" y="1"/>
                  </a:moveTo>
                  <a:lnTo>
                    <a:pt x="304" y="395"/>
                  </a:lnTo>
                  <a:lnTo>
                    <a:pt x="562" y="395"/>
                  </a:lnTo>
                  <a:lnTo>
                    <a:pt x="258" y="1"/>
                  </a:lnTo>
                  <a:close/>
                  <a:moveTo>
                    <a:pt x="289" y="1"/>
                  </a:moveTo>
                  <a:lnTo>
                    <a:pt x="592" y="395"/>
                  </a:lnTo>
                  <a:lnTo>
                    <a:pt x="848" y="395"/>
                  </a:lnTo>
                  <a:lnTo>
                    <a:pt x="544" y="1"/>
                  </a:lnTo>
                  <a:close/>
                  <a:moveTo>
                    <a:pt x="571" y="1"/>
                  </a:moveTo>
                  <a:lnTo>
                    <a:pt x="875" y="395"/>
                  </a:lnTo>
                  <a:lnTo>
                    <a:pt x="1133" y="395"/>
                  </a:lnTo>
                  <a:lnTo>
                    <a:pt x="829" y="1"/>
                  </a:lnTo>
                  <a:close/>
                  <a:moveTo>
                    <a:pt x="860" y="1"/>
                  </a:moveTo>
                  <a:lnTo>
                    <a:pt x="1163" y="395"/>
                  </a:lnTo>
                  <a:lnTo>
                    <a:pt x="1421" y="395"/>
                  </a:lnTo>
                  <a:lnTo>
                    <a:pt x="1118" y="1"/>
                  </a:lnTo>
                  <a:close/>
                  <a:moveTo>
                    <a:pt x="322" y="420"/>
                  </a:moveTo>
                  <a:lnTo>
                    <a:pt x="626" y="817"/>
                  </a:lnTo>
                  <a:lnTo>
                    <a:pt x="881" y="817"/>
                  </a:lnTo>
                  <a:lnTo>
                    <a:pt x="577" y="420"/>
                  </a:lnTo>
                  <a:close/>
                  <a:moveTo>
                    <a:pt x="611" y="420"/>
                  </a:moveTo>
                  <a:lnTo>
                    <a:pt x="914" y="817"/>
                  </a:lnTo>
                  <a:lnTo>
                    <a:pt x="1172" y="817"/>
                  </a:lnTo>
                  <a:lnTo>
                    <a:pt x="869" y="420"/>
                  </a:lnTo>
                  <a:close/>
                  <a:moveTo>
                    <a:pt x="896" y="420"/>
                  </a:moveTo>
                  <a:lnTo>
                    <a:pt x="1200" y="817"/>
                  </a:lnTo>
                  <a:lnTo>
                    <a:pt x="1455" y="817"/>
                  </a:lnTo>
                  <a:lnTo>
                    <a:pt x="1151" y="420"/>
                  </a:lnTo>
                  <a:close/>
                  <a:moveTo>
                    <a:pt x="1178" y="420"/>
                  </a:moveTo>
                  <a:lnTo>
                    <a:pt x="1482" y="817"/>
                  </a:lnTo>
                  <a:lnTo>
                    <a:pt x="1740" y="817"/>
                  </a:lnTo>
                  <a:lnTo>
                    <a:pt x="1437" y="420"/>
                  </a:lnTo>
                  <a:close/>
                  <a:moveTo>
                    <a:pt x="644" y="842"/>
                  </a:moveTo>
                  <a:lnTo>
                    <a:pt x="948" y="1239"/>
                  </a:lnTo>
                  <a:lnTo>
                    <a:pt x="1206" y="1239"/>
                  </a:lnTo>
                  <a:lnTo>
                    <a:pt x="902" y="842"/>
                  </a:lnTo>
                  <a:close/>
                  <a:moveTo>
                    <a:pt x="929" y="842"/>
                  </a:moveTo>
                  <a:lnTo>
                    <a:pt x="1233" y="1239"/>
                  </a:lnTo>
                  <a:lnTo>
                    <a:pt x="1491" y="1239"/>
                  </a:lnTo>
                  <a:lnTo>
                    <a:pt x="1188" y="842"/>
                  </a:lnTo>
                  <a:close/>
                  <a:moveTo>
                    <a:pt x="1218" y="842"/>
                  </a:moveTo>
                  <a:lnTo>
                    <a:pt x="1522" y="1239"/>
                  </a:lnTo>
                  <a:lnTo>
                    <a:pt x="1780" y="1239"/>
                  </a:lnTo>
                  <a:lnTo>
                    <a:pt x="1476" y="842"/>
                  </a:lnTo>
                  <a:close/>
                  <a:moveTo>
                    <a:pt x="1506" y="842"/>
                  </a:moveTo>
                  <a:lnTo>
                    <a:pt x="1810" y="1239"/>
                  </a:lnTo>
                  <a:lnTo>
                    <a:pt x="2068" y="1239"/>
                  </a:lnTo>
                  <a:lnTo>
                    <a:pt x="1764" y="842"/>
                  </a:lnTo>
                  <a:close/>
                  <a:moveTo>
                    <a:pt x="966" y="1264"/>
                  </a:moveTo>
                  <a:lnTo>
                    <a:pt x="1270" y="1658"/>
                  </a:lnTo>
                  <a:lnTo>
                    <a:pt x="1525" y="1658"/>
                  </a:lnTo>
                  <a:lnTo>
                    <a:pt x="1221" y="1264"/>
                  </a:lnTo>
                  <a:close/>
                  <a:moveTo>
                    <a:pt x="1254" y="1264"/>
                  </a:moveTo>
                  <a:lnTo>
                    <a:pt x="1558" y="1658"/>
                  </a:lnTo>
                  <a:lnTo>
                    <a:pt x="1813" y="1658"/>
                  </a:lnTo>
                  <a:lnTo>
                    <a:pt x="1509" y="1264"/>
                  </a:lnTo>
                  <a:close/>
                  <a:moveTo>
                    <a:pt x="1540" y="1264"/>
                  </a:moveTo>
                  <a:lnTo>
                    <a:pt x="1843" y="1658"/>
                  </a:lnTo>
                  <a:lnTo>
                    <a:pt x="2101" y="1658"/>
                  </a:lnTo>
                  <a:lnTo>
                    <a:pt x="1798" y="1264"/>
                  </a:lnTo>
                  <a:close/>
                  <a:moveTo>
                    <a:pt x="1828" y="1264"/>
                  </a:moveTo>
                  <a:lnTo>
                    <a:pt x="2132" y="1658"/>
                  </a:lnTo>
                  <a:lnTo>
                    <a:pt x="2390" y="1658"/>
                  </a:lnTo>
                  <a:lnTo>
                    <a:pt x="2086"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6"/>
            <p:cNvSpPr/>
            <p:nvPr/>
          </p:nvSpPr>
          <p:spPr>
            <a:xfrm>
              <a:off x="2597881" y="1814784"/>
              <a:ext cx="135224" cy="1449822"/>
            </a:xfrm>
            <a:custGeom>
              <a:rect b="b" l="l" r="r" t="t"/>
              <a:pathLst>
                <a:path extrusionOk="0" h="27974" w="2609">
                  <a:moveTo>
                    <a:pt x="1" y="0"/>
                  </a:moveTo>
                  <a:lnTo>
                    <a:pt x="1" y="27973"/>
                  </a:lnTo>
                  <a:lnTo>
                    <a:pt x="2609" y="27973"/>
                  </a:lnTo>
                  <a:lnTo>
                    <a:pt x="2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6"/>
            <p:cNvSpPr/>
            <p:nvPr/>
          </p:nvSpPr>
          <p:spPr>
            <a:xfrm>
              <a:off x="2261757" y="1814784"/>
              <a:ext cx="336325" cy="1449822"/>
            </a:xfrm>
            <a:custGeom>
              <a:rect b="b" l="l" r="r" t="t"/>
              <a:pathLst>
                <a:path extrusionOk="0" h="27974" w="6489">
                  <a:moveTo>
                    <a:pt x="0" y="0"/>
                  </a:moveTo>
                  <a:lnTo>
                    <a:pt x="0" y="27973"/>
                  </a:lnTo>
                  <a:lnTo>
                    <a:pt x="6489" y="27973"/>
                  </a:lnTo>
                  <a:lnTo>
                    <a:pt x="64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6"/>
            <p:cNvSpPr/>
            <p:nvPr/>
          </p:nvSpPr>
          <p:spPr>
            <a:xfrm>
              <a:off x="2597881" y="1781407"/>
              <a:ext cx="148130" cy="44105"/>
            </a:xfrm>
            <a:custGeom>
              <a:rect b="b" l="l" r="r" t="t"/>
              <a:pathLst>
                <a:path extrusionOk="0" h="851" w="2858">
                  <a:moveTo>
                    <a:pt x="1" y="0"/>
                  </a:moveTo>
                  <a:lnTo>
                    <a:pt x="1" y="851"/>
                  </a:lnTo>
                  <a:lnTo>
                    <a:pt x="2858" y="8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6"/>
            <p:cNvSpPr/>
            <p:nvPr/>
          </p:nvSpPr>
          <p:spPr>
            <a:xfrm>
              <a:off x="2242838" y="1781407"/>
              <a:ext cx="355087" cy="44105"/>
            </a:xfrm>
            <a:custGeom>
              <a:rect b="b" l="l" r="r" t="t"/>
              <a:pathLst>
                <a:path extrusionOk="0" h="851" w="6851">
                  <a:moveTo>
                    <a:pt x="1" y="0"/>
                  </a:moveTo>
                  <a:lnTo>
                    <a:pt x="1" y="851"/>
                  </a:lnTo>
                  <a:lnTo>
                    <a:pt x="6851" y="851"/>
                  </a:lnTo>
                  <a:lnTo>
                    <a:pt x="6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6"/>
            <p:cNvSpPr/>
            <p:nvPr/>
          </p:nvSpPr>
          <p:spPr>
            <a:xfrm>
              <a:off x="2613165" y="1847798"/>
              <a:ext cx="104697" cy="676712"/>
            </a:xfrm>
            <a:custGeom>
              <a:rect b="b" l="l" r="r" t="t"/>
              <a:pathLst>
                <a:path extrusionOk="0" h="13057" w="2020">
                  <a:moveTo>
                    <a:pt x="0" y="1"/>
                  </a:moveTo>
                  <a:lnTo>
                    <a:pt x="0" y="1185"/>
                  </a:lnTo>
                  <a:lnTo>
                    <a:pt x="307" y="1185"/>
                  </a:lnTo>
                  <a:lnTo>
                    <a:pt x="307" y="1"/>
                  </a:lnTo>
                  <a:close/>
                  <a:moveTo>
                    <a:pt x="568" y="1"/>
                  </a:moveTo>
                  <a:lnTo>
                    <a:pt x="568" y="1185"/>
                  </a:lnTo>
                  <a:lnTo>
                    <a:pt x="878" y="1185"/>
                  </a:lnTo>
                  <a:lnTo>
                    <a:pt x="878" y="1"/>
                  </a:lnTo>
                  <a:close/>
                  <a:moveTo>
                    <a:pt x="1139" y="1"/>
                  </a:moveTo>
                  <a:lnTo>
                    <a:pt x="1139" y="1185"/>
                  </a:lnTo>
                  <a:lnTo>
                    <a:pt x="1448" y="1185"/>
                  </a:lnTo>
                  <a:lnTo>
                    <a:pt x="1448" y="1"/>
                  </a:lnTo>
                  <a:close/>
                  <a:moveTo>
                    <a:pt x="1706" y="1"/>
                  </a:moveTo>
                  <a:lnTo>
                    <a:pt x="1706" y="1185"/>
                  </a:lnTo>
                  <a:lnTo>
                    <a:pt x="2019" y="1185"/>
                  </a:lnTo>
                  <a:lnTo>
                    <a:pt x="2019" y="1"/>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5"/>
                  </a:moveTo>
                  <a:lnTo>
                    <a:pt x="0" y="4579"/>
                  </a:lnTo>
                  <a:lnTo>
                    <a:pt x="307" y="4579"/>
                  </a:lnTo>
                  <a:lnTo>
                    <a:pt x="307" y="3395"/>
                  </a:lnTo>
                  <a:close/>
                  <a:moveTo>
                    <a:pt x="568" y="3395"/>
                  </a:moveTo>
                  <a:lnTo>
                    <a:pt x="568" y="4579"/>
                  </a:lnTo>
                  <a:lnTo>
                    <a:pt x="878" y="4579"/>
                  </a:lnTo>
                  <a:lnTo>
                    <a:pt x="878" y="3395"/>
                  </a:lnTo>
                  <a:close/>
                  <a:moveTo>
                    <a:pt x="1139" y="3395"/>
                  </a:moveTo>
                  <a:lnTo>
                    <a:pt x="1139" y="4579"/>
                  </a:lnTo>
                  <a:lnTo>
                    <a:pt x="1448" y="4579"/>
                  </a:lnTo>
                  <a:lnTo>
                    <a:pt x="1448" y="3395"/>
                  </a:lnTo>
                  <a:close/>
                  <a:moveTo>
                    <a:pt x="1706" y="3395"/>
                  </a:moveTo>
                  <a:lnTo>
                    <a:pt x="1706" y="4579"/>
                  </a:lnTo>
                  <a:lnTo>
                    <a:pt x="2019" y="4579"/>
                  </a:lnTo>
                  <a:lnTo>
                    <a:pt x="2019" y="3395"/>
                  </a:lnTo>
                  <a:close/>
                  <a:moveTo>
                    <a:pt x="0" y="5093"/>
                  </a:moveTo>
                  <a:lnTo>
                    <a:pt x="0" y="6277"/>
                  </a:lnTo>
                  <a:lnTo>
                    <a:pt x="307" y="6277"/>
                  </a:lnTo>
                  <a:lnTo>
                    <a:pt x="307" y="5093"/>
                  </a:lnTo>
                  <a:close/>
                  <a:moveTo>
                    <a:pt x="568" y="5093"/>
                  </a:moveTo>
                  <a:lnTo>
                    <a:pt x="568" y="6277"/>
                  </a:lnTo>
                  <a:lnTo>
                    <a:pt x="878" y="6277"/>
                  </a:lnTo>
                  <a:lnTo>
                    <a:pt x="878" y="5093"/>
                  </a:lnTo>
                  <a:close/>
                  <a:moveTo>
                    <a:pt x="1139" y="5093"/>
                  </a:moveTo>
                  <a:lnTo>
                    <a:pt x="1139" y="6277"/>
                  </a:lnTo>
                  <a:lnTo>
                    <a:pt x="1448" y="6277"/>
                  </a:lnTo>
                  <a:lnTo>
                    <a:pt x="1448" y="5093"/>
                  </a:lnTo>
                  <a:close/>
                  <a:moveTo>
                    <a:pt x="1706" y="5093"/>
                  </a:moveTo>
                  <a:lnTo>
                    <a:pt x="1706" y="6277"/>
                  </a:lnTo>
                  <a:lnTo>
                    <a:pt x="2019" y="6277"/>
                  </a:lnTo>
                  <a:lnTo>
                    <a:pt x="2019" y="5093"/>
                  </a:lnTo>
                  <a:close/>
                  <a:moveTo>
                    <a:pt x="0" y="6787"/>
                  </a:moveTo>
                  <a:lnTo>
                    <a:pt x="0" y="7971"/>
                  </a:lnTo>
                  <a:lnTo>
                    <a:pt x="307" y="7971"/>
                  </a:lnTo>
                  <a:lnTo>
                    <a:pt x="307" y="6787"/>
                  </a:lnTo>
                  <a:close/>
                  <a:moveTo>
                    <a:pt x="568" y="6787"/>
                  </a:moveTo>
                  <a:lnTo>
                    <a:pt x="568" y="7971"/>
                  </a:lnTo>
                  <a:lnTo>
                    <a:pt x="878" y="7971"/>
                  </a:lnTo>
                  <a:lnTo>
                    <a:pt x="878" y="6787"/>
                  </a:lnTo>
                  <a:close/>
                  <a:moveTo>
                    <a:pt x="1139" y="6787"/>
                  </a:moveTo>
                  <a:lnTo>
                    <a:pt x="1139" y="7971"/>
                  </a:lnTo>
                  <a:lnTo>
                    <a:pt x="1448" y="7971"/>
                  </a:lnTo>
                  <a:lnTo>
                    <a:pt x="1448" y="6787"/>
                  </a:lnTo>
                  <a:close/>
                  <a:moveTo>
                    <a:pt x="1706" y="6787"/>
                  </a:moveTo>
                  <a:lnTo>
                    <a:pt x="1706" y="7971"/>
                  </a:lnTo>
                  <a:lnTo>
                    <a:pt x="2019" y="7971"/>
                  </a:lnTo>
                  <a:lnTo>
                    <a:pt x="2019" y="6787"/>
                  </a:lnTo>
                  <a:close/>
                  <a:moveTo>
                    <a:pt x="0" y="8481"/>
                  </a:moveTo>
                  <a:lnTo>
                    <a:pt x="0" y="9665"/>
                  </a:lnTo>
                  <a:lnTo>
                    <a:pt x="307" y="9665"/>
                  </a:lnTo>
                  <a:lnTo>
                    <a:pt x="307" y="8481"/>
                  </a:lnTo>
                  <a:close/>
                  <a:moveTo>
                    <a:pt x="568" y="8481"/>
                  </a:moveTo>
                  <a:lnTo>
                    <a:pt x="568" y="9665"/>
                  </a:lnTo>
                  <a:lnTo>
                    <a:pt x="878" y="9665"/>
                  </a:lnTo>
                  <a:lnTo>
                    <a:pt x="878" y="8481"/>
                  </a:lnTo>
                  <a:close/>
                  <a:moveTo>
                    <a:pt x="1139" y="8481"/>
                  </a:moveTo>
                  <a:lnTo>
                    <a:pt x="1139" y="9665"/>
                  </a:lnTo>
                  <a:lnTo>
                    <a:pt x="1448" y="9665"/>
                  </a:lnTo>
                  <a:lnTo>
                    <a:pt x="1448" y="8481"/>
                  </a:lnTo>
                  <a:close/>
                  <a:moveTo>
                    <a:pt x="1706" y="8481"/>
                  </a:moveTo>
                  <a:lnTo>
                    <a:pt x="1706" y="9665"/>
                  </a:lnTo>
                  <a:lnTo>
                    <a:pt x="2019" y="9665"/>
                  </a:lnTo>
                  <a:lnTo>
                    <a:pt x="2019" y="8481"/>
                  </a:lnTo>
                  <a:close/>
                  <a:moveTo>
                    <a:pt x="0" y="10178"/>
                  </a:moveTo>
                  <a:lnTo>
                    <a:pt x="0" y="11362"/>
                  </a:lnTo>
                  <a:lnTo>
                    <a:pt x="307" y="11362"/>
                  </a:lnTo>
                  <a:lnTo>
                    <a:pt x="307" y="10178"/>
                  </a:lnTo>
                  <a:close/>
                  <a:moveTo>
                    <a:pt x="568" y="10178"/>
                  </a:moveTo>
                  <a:lnTo>
                    <a:pt x="568" y="11362"/>
                  </a:lnTo>
                  <a:lnTo>
                    <a:pt x="878" y="11362"/>
                  </a:lnTo>
                  <a:lnTo>
                    <a:pt x="878" y="10178"/>
                  </a:lnTo>
                  <a:close/>
                  <a:moveTo>
                    <a:pt x="1139" y="10178"/>
                  </a:moveTo>
                  <a:lnTo>
                    <a:pt x="1139" y="11362"/>
                  </a:lnTo>
                  <a:lnTo>
                    <a:pt x="1448" y="11362"/>
                  </a:lnTo>
                  <a:lnTo>
                    <a:pt x="1448" y="10178"/>
                  </a:lnTo>
                  <a:close/>
                  <a:moveTo>
                    <a:pt x="1706" y="10178"/>
                  </a:moveTo>
                  <a:lnTo>
                    <a:pt x="1706" y="11362"/>
                  </a:lnTo>
                  <a:lnTo>
                    <a:pt x="2019" y="11362"/>
                  </a:lnTo>
                  <a:lnTo>
                    <a:pt x="2019" y="10178"/>
                  </a:lnTo>
                  <a:close/>
                  <a:moveTo>
                    <a:pt x="0" y="11873"/>
                  </a:moveTo>
                  <a:lnTo>
                    <a:pt x="0" y="13057"/>
                  </a:lnTo>
                  <a:lnTo>
                    <a:pt x="307" y="13057"/>
                  </a:lnTo>
                  <a:lnTo>
                    <a:pt x="307" y="11873"/>
                  </a:lnTo>
                  <a:close/>
                  <a:moveTo>
                    <a:pt x="568" y="11873"/>
                  </a:moveTo>
                  <a:lnTo>
                    <a:pt x="568" y="13057"/>
                  </a:lnTo>
                  <a:lnTo>
                    <a:pt x="878" y="13057"/>
                  </a:lnTo>
                  <a:lnTo>
                    <a:pt x="878" y="11873"/>
                  </a:lnTo>
                  <a:close/>
                  <a:moveTo>
                    <a:pt x="1139" y="11873"/>
                  </a:moveTo>
                  <a:lnTo>
                    <a:pt x="1139" y="13057"/>
                  </a:lnTo>
                  <a:lnTo>
                    <a:pt x="1448" y="13057"/>
                  </a:lnTo>
                  <a:lnTo>
                    <a:pt x="1448" y="11873"/>
                  </a:lnTo>
                  <a:close/>
                  <a:moveTo>
                    <a:pt x="1706" y="11873"/>
                  </a:moveTo>
                  <a:lnTo>
                    <a:pt x="1706" y="13057"/>
                  </a:lnTo>
                  <a:lnTo>
                    <a:pt x="2019" y="13057"/>
                  </a:lnTo>
                  <a:lnTo>
                    <a:pt x="2019" y="11873"/>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6"/>
            <p:cNvSpPr/>
            <p:nvPr/>
          </p:nvSpPr>
          <p:spPr>
            <a:xfrm>
              <a:off x="2288101" y="1847798"/>
              <a:ext cx="283614" cy="1382499"/>
            </a:xfrm>
            <a:custGeom>
              <a:rect b="b" l="l" r="r" t="t"/>
              <a:pathLst>
                <a:path extrusionOk="0" h="26675" w="5472">
                  <a:moveTo>
                    <a:pt x="1840" y="1185"/>
                  </a:moveTo>
                  <a:lnTo>
                    <a:pt x="1179" y="1185"/>
                  </a:lnTo>
                  <a:lnTo>
                    <a:pt x="1179" y="1"/>
                  </a:lnTo>
                  <a:lnTo>
                    <a:pt x="1840" y="1"/>
                  </a:lnTo>
                  <a:close/>
                  <a:moveTo>
                    <a:pt x="3052" y="1"/>
                  </a:moveTo>
                  <a:lnTo>
                    <a:pt x="2393" y="1"/>
                  </a:lnTo>
                  <a:lnTo>
                    <a:pt x="2393" y="1185"/>
                  </a:lnTo>
                  <a:lnTo>
                    <a:pt x="3052" y="1185"/>
                  </a:lnTo>
                  <a:close/>
                  <a:moveTo>
                    <a:pt x="4257" y="1"/>
                  </a:moveTo>
                  <a:lnTo>
                    <a:pt x="3602" y="1"/>
                  </a:lnTo>
                  <a:lnTo>
                    <a:pt x="3602" y="1185"/>
                  </a:lnTo>
                  <a:lnTo>
                    <a:pt x="4257" y="1185"/>
                  </a:lnTo>
                  <a:close/>
                  <a:moveTo>
                    <a:pt x="5472" y="1"/>
                  </a:moveTo>
                  <a:lnTo>
                    <a:pt x="4810" y="1"/>
                  </a:lnTo>
                  <a:lnTo>
                    <a:pt x="4810" y="1185"/>
                  </a:lnTo>
                  <a:lnTo>
                    <a:pt x="5472" y="1185"/>
                  </a:lnTo>
                  <a:close/>
                  <a:moveTo>
                    <a:pt x="1840" y="1698"/>
                  </a:moveTo>
                  <a:lnTo>
                    <a:pt x="1179" y="1698"/>
                  </a:lnTo>
                  <a:lnTo>
                    <a:pt x="1179" y="2882"/>
                  </a:lnTo>
                  <a:lnTo>
                    <a:pt x="1840" y="2882"/>
                  </a:lnTo>
                  <a:close/>
                  <a:moveTo>
                    <a:pt x="3052" y="1698"/>
                  </a:moveTo>
                  <a:lnTo>
                    <a:pt x="2393" y="1698"/>
                  </a:lnTo>
                  <a:lnTo>
                    <a:pt x="2393" y="2882"/>
                  </a:lnTo>
                  <a:lnTo>
                    <a:pt x="3052" y="2882"/>
                  </a:lnTo>
                  <a:close/>
                  <a:moveTo>
                    <a:pt x="4257" y="1698"/>
                  </a:moveTo>
                  <a:lnTo>
                    <a:pt x="3602" y="1698"/>
                  </a:lnTo>
                  <a:lnTo>
                    <a:pt x="3602" y="2882"/>
                  </a:lnTo>
                  <a:lnTo>
                    <a:pt x="4257" y="2882"/>
                  </a:lnTo>
                  <a:close/>
                  <a:moveTo>
                    <a:pt x="5472" y="1698"/>
                  </a:moveTo>
                  <a:lnTo>
                    <a:pt x="4810" y="1698"/>
                  </a:lnTo>
                  <a:lnTo>
                    <a:pt x="4810" y="2882"/>
                  </a:lnTo>
                  <a:lnTo>
                    <a:pt x="5472" y="2882"/>
                  </a:lnTo>
                  <a:close/>
                  <a:moveTo>
                    <a:pt x="1840" y="3395"/>
                  </a:moveTo>
                  <a:lnTo>
                    <a:pt x="1179" y="3395"/>
                  </a:lnTo>
                  <a:lnTo>
                    <a:pt x="1179" y="4579"/>
                  </a:lnTo>
                  <a:lnTo>
                    <a:pt x="1840" y="4579"/>
                  </a:lnTo>
                  <a:close/>
                  <a:moveTo>
                    <a:pt x="3052" y="3395"/>
                  </a:moveTo>
                  <a:lnTo>
                    <a:pt x="2393" y="3395"/>
                  </a:lnTo>
                  <a:lnTo>
                    <a:pt x="2393" y="4579"/>
                  </a:lnTo>
                  <a:lnTo>
                    <a:pt x="3052" y="4579"/>
                  </a:lnTo>
                  <a:close/>
                  <a:moveTo>
                    <a:pt x="4257" y="3395"/>
                  </a:moveTo>
                  <a:lnTo>
                    <a:pt x="3602" y="3395"/>
                  </a:lnTo>
                  <a:lnTo>
                    <a:pt x="3602" y="4579"/>
                  </a:lnTo>
                  <a:lnTo>
                    <a:pt x="4257" y="4579"/>
                  </a:lnTo>
                  <a:close/>
                  <a:moveTo>
                    <a:pt x="5472" y="3395"/>
                  </a:moveTo>
                  <a:lnTo>
                    <a:pt x="4810" y="3395"/>
                  </a:lnTo>
                  <a:lnTo>
                    <a:pt x="4810" y="4579"/>
                  </a:lnTo>
                  <a:lnTo>
                    <a:pt x="5472" y="4579"/>
                  </a:lnTo>
                  <a:close/>
                  <a:moveTo>
                    <a:pt x="1840" y="5093"/>
                  </a:moveTo>
                  <a:lnTo>
                    <a:pt x="1179" y="5093"/>
                  </a:lnTo>
                  <a:lnTo>
                    <a:pt x="1179" y="6277"/>
                  </a:lnTo>
                  <a:lnTo>
                    <a:pt x="1840" y="6277"/>
                  </a:lnTo>
                  <a:close/>
                  <a:moveTo>
                    <a:pt x="3052" y="5093"/>
                  </a:moveTo>
                  <a:lnTo>
                    <a:pt x="2393" y="5093"/>
                  </a:lnTo>
                  <a:lnTo>
                    <a:pt x="2393" y="6277"/>
                  </a:lnTo>
                  <a:lnTo>
                    <a:pt x="3052" y="6277"/>
                  </a:lnTo>
                  <a:close/>
                  <a:moveTo>
                    <a:pt x="4257" y="5093"/>
                  </a:moveTo>
                  <a:lnTo>
                    <a:pt x="3602" y="5093"/>
                  </a:lnTo>
                  <a:lnTo>
                    <a:pt x="3602" y="6277"/>
                  </a:lnTo>
                  <a:lnTo>
                    <a:pt x="4257" y="6277"/>
                  </a:lnTo>
                  <a:close/>
                  <a:moveTo>
                    <a:pt x="5472" y="5093"/>
                  </a:moveTo>
                  <a:lnTo>
                    <a:pt x="4810" y="5093"/>
                  </a:lnTo>
                  <a:lnTo>
                    <a:pt x="4810" y="6277"/>
                  </a:lnTo>
                  <a:lnTo>
                    <a:pt x="5472" y="6277"/>
                  </a:lnTo>
                  <a:close/>
                  <a:moveTo>
                    <a:pt x="1840" y="6787"/>
                  </a:moveTo>
                  <a:lnTo>
                    <a:pt x="1179" y="6787"/>
                  </a:lnTo>
                  <a:lnTo>
                    <a:pt x="1179" y="7971"/>
                  </a:lnTo>
                  <a:lnTo>
                    <a:pt x="1840" y="7971"/>
                  </a:lnTo>
                  <a:close/>
                  <a:moveTo>
                    <a:pt x="3052" y="6787"/>
                  </a:moveTo>
                  <a:lnTo>
                    <a:pt x="2393" y="6787"/>
                  </a:lnTo>
                  <a:lnTo>
                    <a:pt x="2393" y="7971"/>
                  </a:lnTo>
                  <a:lnTo>
                    <a:pt x="3052" y="7971"/>
                  </a:lnTo>
                  <a:close/>
                  <a:moveTo>
                    <a:pt x="4257" y="6787"/>
                  </a:moveTo>
                  <a:lnTo>
                    <a:pt x="3602" y="6787"/>
                  </a:lnTo>
                  <a:lnTo>
                    <a:pt x="3602" y="7971"/>
                  </a:lnTo>
                  <a:lnTo>
                    <a:pt x="4257" y="7971"/>
                  </a:lnTo>
                  <a:close/>
                  <a:moveTo>
                    <a:pt x="5472" y="6787"/>
                  </a:moveTo>
                  <a:lnTo>
                    <a:pt x="4810" y="6787"/>
                  </a:lnTo>
                  <a:lnTo>
                    <a:pt x="4810" y="7971"/>
                  </a:lnTo>
                  <a:lnTo>
                    <a:pt x="5472" y="7971"/>
                  </a:lnTo>
                  <a:close/>
                  <a:moveTo>
                    <a:pt x="1840" y="8481"/>
                  </a:moveTo>
                  <a:lnTo>
                    <a:pt x="1179" y="8481"/>
                  </a:lnTo>
                  <a:lnTo>
                    <a:pt x="1179" y="9665"/>
                  </a:lnTo>
                  <a:lnTo>
                    <a:pt x="1840" y="9665"/>
                  </a:lnTo>
                  <a:close/>
                  <a:moveTo>
                    <a:pt x="3052" y="8481"/>
                  </a:moveTo>
                  <a:lnTo>
                    <a:pt x="2393" y="8481"/>
                  </a:lnTo>
                  <a:lnTo>
                    <a:pt x="2393" y="9665"/>
                  </a:lnTo>
                  <a:lnTo>
                    <a:pt x="3052" y="9665"/>
                  </a:lnTo>
                  <a:close/>
                  <a:moveTo>
                    <a:pt x="4257" y="8481"/>
                  </a:moveTo>
                  <a:lnTo>
                    <a:pt x="3602" y="8481"/>
                  </a:lnTo>
                  <a:lnTo>
                    <a:pt x="3602" y="9665"/>
                  </a:lnTo>
                  <a:lnTo>
                    <a:pt x="4257" y="9665"/>
                  </a:lnTo>
                  <a:close/>
                  <a:moveTo>
                    <a:pt x="5472" y="8481"/>
                  </a:moveTo>
                  <a:lnTo>
                    <a:pt x="4810" y="8481"/>
                  </a:lnTo>
                  <a:lnTo>
                    <a:pt x="4810" y="9665"/>
                  </a:lnTo>
                  <a:lnTo>
                    <a:pt x="5472" y="9665"/>
                  </a:lnTo>
                  <a:close/>
                  <a:moveTo>
                    <a:pt x="1840" y="10178"/>
                  </a:moveTo>
                  <a:lnTo>
                    <a:pt x="1179" y="10178"/>
                  </a:lnTo>
                  <a:lnTo>
                    <a:pt x="1179" y="11362"/>
                  </a:lnTo>
                  <a:lnTo>
                    <a:pt x="1840" y="11362"/>
                  </a:lnTo>
                  <a:close/>
                  <a:moveTo>
                    <a:pt x="3052" y="10178"/>
                  </a:moveTo>
                  <a:lnTo>
                    <a:pt x="2393" y="10178"/>
                  </a:lnTo>
                  <a:lnTo>
                    <a:pt x="2393" y="11362"/>
                  </a:lnTo>
                  <a:lnTo>
                    <a:pt x="3052" y="11362"/>
                  </a:lnTo>
                  <a:close/>
                  <a:moveTo>
                    <a:pt x="4257" y="10178"/>
                  </a:moveTo>
                  <a:lnTo>
                    <a:pt x="3602" y="10178"/>
                  </a:lnTo>
                  <a:lnTo>
                    <a:pt x="3602" y="11362"/>
                  </a:lnTo>
                  <a:lnTo>
                    <a:pt x="4257" y="11362"/>
                  </a:lnTo>
                  <a:close/>
                  <a:moveTo>
                    <a:pt x="5472" y="10178"/>
                  </a:moveTo>
                  <a:lnTo>
                    <a:pt x="4810" y="10178"/>
                  </a:lnTo>
                  <a:lnTo>
                    <a:pt x="4810" y="11362"/>
                  </a:lnTo>
                  <a:lnTo>
                    <a:pt x="5472" y="11362"/>
                  </a:lnTo>
                  <a:close/>
                  <a:moveTo>
                    <a:pt x="1840" y="11873"/>
                  </a:moveTo>
                  <a:lnTo>
                    <a:pt x="1179" y="11873"/>
                  </a:lnTo>
                  <a:lnTo>
                    <a:pt x="1179" y="13057"/>
                  </a:lnTo>
                  <a:lnTo>
                    <a:pt x="1840" y="13057"/>
                  </a:lnTo>
                  <a:close/>
                  <a:moveTo>
                    <a:pt x="3052" y="11873"/>
                  </a:moveTo>
                  <a:lnTo>
                    <a:pt x="2393" y="11873"/>
                  </a:lnTo>
                  <a:lnTo>
                    <a:pt x="2393" y="13057"/>
                  </a:lnTo>
                  <a:lnTo>
                    <a:pt x="3052" y="13057"/>
                  </a:lnTo>
                  <a:close/>
                  <a:moveTo>
                    <a:pt x="4257" y="11873"/>
                  </a:moveTo>
                  <a:lnTo>
                    <a:pt x="3602" y="11873"/>
                  </a:lnTo>
                  <a:lnTo>
                    <a:pt x="3602" y="13057"/>
                  </a:lnTo>
                  <a:lnTo>
                    <a:pt x="4257" y="13057"/>
                  </a:lnTo>
                  <a:close/>
                  <a:moveTo>
                    <a:pt x="5472" y="11873"/>
                  </a:moveTo>
                  <a:lnTo>
                    <a:pt x="4810" y="11873"/>
                  </a:lnTo>
                  <a:lnTo>
                    <a:pt x="4810" y="13057"/>
                  </a:lnTo>
                  <a:lnTo>
                    <a:pt x="5472" y="13057"/>
                  </a:lnTo>
                  <a:close/>
                  <a:moveTo>
                    <a:pt x="1840" y="14800"/>
                  </a:moveTo>
                  <a:lnTo>
                    <a:pt x="1179" y="14800"/>
                  </a:lnTo>
                  <a:lnTo>
                    <a:pt x="1179" y="13615"/>
                  </a:lnTo>
                  <a:lnTo>
                    <a:pt x="1840" y="13615"/>
                  </a:lnTo>
                  <a:close/>
                  <a:moveTo>
                    <a:pt x="3052" y="13612"/>
                  </a:moveTo>
                  <a:lnTo>
                    <a:pt x="2393" y="13612"/>
                  </a:lnTo>
                  <a:lnTo>
                    <a:pt x="2393" y="14797"/>
                  </a:lnTo>
                  <a:lnTo>
                    <a:pt x="3052" y="14797"/>
                  </a:lnTo>
                  <a:close/>
                  <a:moveTo>
                    <a:pt x="4257" y="13612"/>
                  </a:moveTo>
                  <a:lnTo>
                    <a:pt x="3602" y="13612"/>
                  </a:lnTo>
                  <a:lnTo>
                    <a:pt x="3602" y="14797"/>
                  </a:lnTo>
                  <a:lnTo>
                    <a:pt x="4257" y="14797"/>
                  </a:lnTo>
                  <a:close/>
                  <a:moveTo>
                    <a:pt x="5472" y="13612"/>
                  </a:moveTo>
                  <a:lnTo>
                    <a:pt x="4810" y="13612"/>
                  </a:lnTo>
                  <a:lnTo>
                    <a:pt x="4810" y="14797"/>
                  </a:lnTo>
                  <a:lnTo>
                    <a:pt x="5472" y="14797"/>
                  </a:lnTo>
                  <a:close/>
                  <a:moveTo>
                    <a:pt x="1840" y="15310"/>
                  </a:moveTo>
                  <a:lnTo>
                    <a:pt x="1179" y="15310"/>
                  </a:lnTo>
                  <a:lnTo>
                    <a:pt x="1179" y="16494"/>
                  </a:lnTo>
                  <a:lnTo>
                    <a:pt x="1840" y="16494"/>
                  </a:lnTo>
                  <a:close/>
                  <a:moveTo>
                    <a:pt x="3052" y="15310"/>
                  </a:moveTo>
                  <a:lnTo>
                    <a:pt x="2393" y="15310"/>
                  </a:lnTo>
                  <a:lnTo>
                    <a:pt x="2393" y="16494"/>
                  </a:lnTo>
                  <a:lnTo>
                    <a:pt x="3052" y="16494"/>
                  </a:lnTo>
                  <a:close/>
                  <a:moveTo>
                    <a:pt x="4257" y="15310"/>
                  </a:moveTo>
                  <a:lnTo>
                    <a:pt x="3602" y="15310"/>
                  </a:lnTo>
                  <a:lnTo>
                    <a:pt x="3602" y="16494"/>
                  </a:lnTo>
                  <a:lnTo>
                    <a:pt x="4257" y="16494"/>
                  </a:lnTo>
                  <a:close/>
                  <a:moveTo>
                    <a:pt x="5472" y="15310"/>
                  </a:moveTo>
                  <a:lnTo>
                    <a:pt x="4810" y="15310"/>
                  </a:lnTo>
                  <a:lnTo>
                    <a:pt x="4810" y="16494"/>
                  </a:lnTo>
                  <a:lnTo>
                    <a:pt x="5472" y="16494"/>
                  </a:lnTo>
                  <a:close/>
                  <a:moveTo>
                    <a:pt x="1840" y="17004"/>
                  </a:moveTo>
                  <a:lnTo>
                    <a:pt x="1179" y="17004"/>
                  </a:lnTo>
                  <a:lnTo>
                    <a:pt x="1179" y="18188"/>
                  </a:lnTo>
                  <a:lnTo>
                    <a:pt x="1840" y="18188"/>
                  </a:lnTo>
                  <a:close/>
                  <a:moveTo>
                    <a:pt x="3052" y="17004"/>
                  </a:moveTo>
                  <a:lnTo>
                    <a:pt x="2393" y="17004"/>
                  </a:lnTo>
                  <a:lnTo>
                    <a:pt x="2393" y="18188"/>
                  </a:lnTo>
                  <a:lnTo>
                    <a:pt x="3052" y="18188"/>
                  </a:lnTo>
                  <a:close/>
                  <a:moveTo>
                    <a:pt x="4257" y="17004"/>
                  </a:moveTo>
                  <a:lnTo>
                    <a:pt x="3602" y="17004"/>
                  </a:lnTo>
                  <a:lnTo>
                    <a:pt x="3602" y="18188"/>
                  </a:lnTo>
                  <a:lnTo>
                    <a:pt x="4257" y="18188"/>
                  </a:lnTo>
                  <a:close/>
                  <a:moveTo>
                    <a:pt x="5472" y="17004"/>
                  </a:moveTo>
                  <a:lnTo>
                    <a:pt x="4810" y="17004"/>
                  </a:lnTo>
                  <a:lnTo>
                    <a:pt x="4810" y="18188"/>
                  </a:lnTo>
                  <a:lnTo>
                    <a:pt x="5472" y="18188"/>
                  </a:lnTo>
                  <a:close/>
                  <a:moveTo>
                    <a:pt x="1840" y="18701"/>
                  </a:moveTo>
                  <a:lnTo>
                    <a:pt x="1179" y="18701"/>
                  </a:lnTo>
                  <a:lnTo>
                    <a:pt x="1179" y="19885"/>
                  </a:lnTo>
                  <a:lnTo>
                    <a:pt x="1840" y="19885"/>
                  </a:lnTo>
                  <a:close/>
                  <a:moveTo>
                    <a:pt x="3052" y="18701"/>
                  </a:moveTo>
                  <a:lnTo>
                    <a:pt x="2393" y="18701"/>
                  </a:lnTo>
                  <a:lnTo>
                    <a:pt x="2393" y="19885"/>
                  </a:lnTo>
                  <a:lnTo>
                    <a:pt x="3052" y="19885"/>
                  </a:lnTo>
                  <a:close/>
                  <a:moveTo>
                    <a:pt x="4257" y="18701"/>
                  </a:moveTo>
                  <a:lnTo>
                    <a:pt x="3602" y="18701"/>
                  </a:lnTo>
                  <a:lnTo>
                    <a:pt x="3602" y="19885"/>
                  </a:lnTo>
                  <a:lnTo>
                    <a:pt x="4257" y="19885"/>
                  </a:lnTo>
                  <a:close/>
                  <a:moveTo>
                    <a:pt x="5472" y="18701"/>
                  </a:moveTo>
                  <a:lnTo>
                    <a:pt x="4810" y="18701"/>
                  </a:lnTo>
                  <a:lnTo>
                    <a:pt x="4810" y="19885"/>
                  </a:lnTo>
                  <a:lnTo>
                    <a:pt x="5472" y="19885"/>
                  </a:lnTo>
                  <a:close/>
                  <a:moveTo>
                    <a:pt x="1840" y="20398"/>
                  </a:moveTo>
                  <a:lnTo>
                    <a:pt x="1179" y="20398"/>
                  </a:lnTo>
                  <a:lnTo>
                    <a:pt x="1179" y="21583"/>
                  </a:lnTo>
                  <a:lnTo>
                    <a:pt x="1840" y="21583"/>
                  </a:lnTo>
                  <a:close/>
                  <a:moveTo>
                    <a:pt x="3052" y="20398"/>
                  </a:moveTo>
                  <a:lnTo>
                    <a:pt x="2393" y="20398"/>
                  </a:lnTo>
                  <a:lnTo>
                    <a:pt x="2393" y="21583"/>
                  </a:lnTo>
                  <a:lnTo>
                    <a:pt x="3052" y="21583"/>
                  </a:lnTo>
                  <a:close/>
                  <a:moveTo>
                    <a:pt x="4257" y="20398"/>
                  </a:moveTo>
                  <a:lnTo>
                    <a:pt x="3602" y="20398"/>
                  </a:lnTo>
                  <a:lnTo>
                    <a:pt x="3602" y="21583"/>
                  </a:lnTo>
                  <a:lnTo>
                    <a:pt x="4257" y="21583"/>
                  </a:lnTo>
                  <a:close/>
                  <a:moveTo>
                    <a:pt x="5472" y="20398"/>
                  </a:moveTo>
                  <a:lnTo>
                    <a:pt x="4810" y="20398"/>
                  </a:lnTo>
                  <a:lnTo>
                    <a:pt x="4810" y="21583"/>
                  </a:lnTo>
                  <a:lnTo>
                    <a:pt x="5472" y="21583"/>
                  </a:lnTo>
                  <a:close/>
                  <a:moveTo>
                    <a:pt x="1840" y="22096"/>
                  </a:moveTo>
                  <a:lnTo>
                    <a:pt x="1179" y="22096"/>
                  </a:lnTo>
                  <a:lnTo>
                    <a:pt x="1179" y="23283"/>
                  </a:lnTo>
                  <a:lnTo>
                    <a:pt x="1840" y="23283"/>
                  </a:lnTo>
                  <a:close/>
                  <a:moveTo>
                    <a:pt x="3052" y="22096"/>
                  </a:moveTo>
                  <a:lnTo>
                    <a:pt x="2393" y="22096"/>
                  </a:lnTo>
                  <a:lnTo>
                    <a:pt x="2393" y="23283"/>
                  </a:lnTo>
                  <a:lnTo>
                    <a:pt x="3052" y="23283"/>
                  </a:lnTo>
                  <a:close/>
                  <a:moveTo>
                    <a:pt x="4257" y="22096"/>
                  </a:moveTo>
                  <a:lnTo>
                    <a:pt x="3602" y="22096"/>
                  </a:lnTo>
                  <a:lnTo>
                    <a:pt x="3602" y="23283"/>
                  </a:lnTo>
                  <a:lnTo>
                    <a:pt x="4257" y="23283"/>
                  </a:lnTo>
                  <a:close/>
                  <a:moveTo>
                    <a:pt x="5472" y="22096"/>
                  </a:moveTo>
                  <a:lnTo>
                    <a:pt x="4810" y="22096"/>
                  </a:lnTo>
                  <a:lnTo>
                    <a:pt x="4810" y="23283"/>
                  </a:lnTo>
                  <a:lnTo>
                    <a:pt x="5472" y="23283"/>
                  </a:lnTo>
                  <a:close/>
                  <a:moveTo>
                    <a:pt x="1840" y="23790"/>
                  </a:moveTo>
                  <a:lnTo>
                    <a:pt x="1179" y="23790"/>
                  </a:lnTo>
                  <a:lnTo>
                    <a:pt x="1179" y="24980"/>
                  </a:lnTo>
                  <a:lnTo>
                    <a:pt x="1840" y="24980"/>
                  </a:lnTo>
                  <a:close/>
                  <a:moveTo>
                    <a:pt x="3052" y="23790"/>
                  </a:moveTo>
                  <a:lnTo>
                    <a:pt x="2393" y="23790"/>
                  </a:lnTo>
                  <a:lnTo>
                    <a:pt x="2393" y="24980"/>
                  </a:lnTo>
                  <a:lnTo>
                    <a:pt x="3052" y="24980"/>
                  </a:lnTo>
                  <a:close/>
                  <a:moveTo>
                    <a:pt x="4257" y="23790"/>
                  </a:moveTo>
                  <a:lnTo>
                    <a:pt x="3602" y="23790"/>
                  </a:lnTo>
                  <a:lnTo>
                    <a:pt x="3602" y="24980"/>
                  </a:lnTo>
                  <a:lnTo>
                    <a:pt x="4257" y="24980"/>
                  </a:lnTo>
                  <a:close/>
                  <a:moveTo>
                    <a:pt x="5472" y="23790"/>
                  </a:moveTo>
                  <a:lnTo>
                    <a:pt x="4810" y="23790"/>
                  </a:lnTo>
                  <a:lnTo>
                    <a:pt x="4810" y="24980"/>
                  </a:lnTo>
                  <a:lnTo>
                    <a:pt x="5472" y="24980"/>
                  </a:lnTo>
                  <a:close/>
                  <a:moveTo>
                    <a:pt x="1840" y="25487"/>
                  </a:moveTo>
                  <a:lnTo>
                    <a:pt x="1179" y="25487"/>
                  </a:lnTo>
                  <a:lnTo>
                    <a:pt x="1179" y="26674"/>
                  </a:lnTo>
                  <a:lnTo>
                    <a:pt x="1840" y="26674"/>
                  </a:lnTo>
                  <a:close/>
                  <a:moveTo>
                    <a:pt x="3052" y="25487"/>
                  </a:moveTo>
                  <a:lnTo>
                    <a:pt x="2393" y="25487"/>
                  </a:lnTo>
                  <a:lnTo>
                    <a:pt x="2393" y="26674"/>
                  </a:lnTo>
                  <a:lnTo>
                    <a:pt x="3052" y="26674"/>
                  </a:lnTo>
                  <a:close/>
                  <a:moveTo>
                    <a:pt x="4257" y="25487"/>
                  </a:moveTo>
                  <a:lnTo>
                    <a:pt x="3602" y="25487"/>
                  </a:lnTo>
                  <a:lnTo>
                    <a:pt x="3602" y="26674"/>
                  </a:lnTo>
                  <a:lnTo>
                    <a:pt x="4257" y="26674"/>
                  </a:lnTo>
                  <a:close/>
                  <a:moveTo>
                    <a:pt x="5472" y="25487"/>
                  </a:moveTo>
                  <a:lnTo>
                    <a:pt x="4810" y="25487"/>
                  </a:lnTo>
                  <a:lnTo>
                    <a:pt x="4810" y="26674"/>
                  </a:lnTo>
                  <a:lnTo>
                    <a:pt x="5472" y="26674"/>
                  </a:lnTo>
                  <a:close/>
                  <a:moveTo>
                    <a:pt x="0" y="13063"/>
                  </a:moveTo>
                  <a:lnTo>
                    <a:pt x="656" y="13063"/>
                  </a:lnTo>
                  <a:lnTo>
                    <a:pt x="656" y="11879"/>
                  </a:lnTo>
                  <a:lnTo>
                    <a:pt x="0" y="11879"/>
                  </a:lnTo>
                  <a:close/>
                  <a:moveTo>
                    <a:pt x="0" y="9668"/>
                  </a:moveTo>
                  <a:lnTo>
                    <a:pt x="656" y="9668"/>
                  </a:lnTo>
                  <a:lnTo>
                    <a:pt x="656" y="8484"/>
                  </a:lnTo>
                  <a:lnTo>
                    <a:pt x="0" y="8484"/>
                  </a:lnTo>
                  <a:close/>
                  <a:moveTo>
                    <a:pt x="0" y="11366"/>
                  </a:moveTo>
                  <a:lnTo>
                    <a:pt x="656" y="11366"/>
                  </a:lnTo>
                  <a:lnTo>
                    <a:pt x="656" y="10181"/>
                  </a:lnTo>
                  <a:lnTo>
                    <a:pt x="0" y="10181"/>
                  </a:lnTo>
                  <a:close/>
                  <a:moveTo>
                    <a:pt x="0" y="7971"/>
                  </a:moveTo>
                  <a:lnTo>
                    <a:pt x="656" y="7971"/>
                  </a:lnTo>
                  <a:lnTo>
                    <a:pt x="656" y="6787"/>
                  </a:lnTo>
                  <a:lnTo>
                    <a:pt x="0" y="6787"/>
                  </a:lnTo>
                  <a:close/>
                  <a:moveTo>
                    <a:pt x="0" y="2882"/>
                  </a:moveTo>
                  <a:lnTo>
                    <a:pt x="656" y="2882"/>
                  </a:lnTo>
                  <a:lnTo>
                    <a:pt x="656" y="1698"/>
                  </a:lnTo>
                  <a:lnTo>
                    <a:pt x="0" y="1698"/>
                  </a:lnTo>
                  <a:close/>
                  <a:moveTo>
                    <a:pt x="0" y="6277"/>
                  </a:moveTo>
                  <a:lnTo>
                    <a:pt x="656" y="6277"/>
                  </a:lnTo>
                  <a:lnTo>
                    <a:pt x="656" y="5093"/>
                  </a:lnTo>
                  <a:lnTo>
                    <a:pt x="0" y="5093"/>
                  </a:lnTo>
                  <a:close/>
                  <a:moveTo>
                    <a:pt x="0" y="4579"/>
                  </a:moveTo>
                  <a:lnTo>
                    <a:pt x="656" y="4579"/>
                  </a:lnTo>
                  <a:lnTo>
                    <a:pt x="656" y="3395"/>
                  </a:lnTo>
                  <a:lnTo>
                    <a:pt x="0" y="3395"/>
                  </a:lnTo>
                  <a:close/>
                  <a:moveTo>
                    <a:pt x="0" y="24974"/>
                  </a:moveTo>
                  <a:lnTo>
                    <a:pt x="656" y="24974"/>
                  </a:lnTo>
                  <a:lnTo>
                    <a:pt x="656" y="23787"/>
                  </a:lnTo>
                  <a:lnTo>
                    <a:pt x="0" y="23787"/>
                  </a:lnTo>
                  <a:close/>
                  <a:moveTo>
                    <a:pt x="0" y="23280"/>
                  </a:moveTo>
                  <a:lnTo>
                    <a:pt x="656" y="23280"/>
                  </a:lnTo>
                  <a:lnTo>
                    <a:pt x="656" y="22090"/>
                  </a:lnTo>
                  <a:lnTo>
                    <a:pt x="0" y="22090"/>
                  </a:lnTo>
                  <a:close/>
                  <a:moveTo>
                    <a:pt x="0" y="1185"/>
                  </a:moveTo>
                  <a:lnTo>
                    <a:pt x="656" y="1185"/>
                  </a:lnTo>
                  <a:lnTo>
                    <a:pt x="656" y="1"/>
                  </a:lnTo>
                  <a:lnTo>
                    <a:pt x="0" y="1"/>
                  </a:lnTo>
                  <a:close/>
                  <a:moveTo>
                    <a:pt x="0" y="21583"/>
                  </a:moveTo>
                  <a:lnTo>
                    <a:pt x="656" y="21583"/>
                  </a:lnTo>
                  <a:lnTo>
                    <a:pt x="656" y="20398"/>
                  </a:lnTo>
                  <a:lnTo>
                    <a:pt x="0" y="20398"/>
                  </a:lnTo>
                  <a:close/>
                  <a:moveTo>
                    <a:pt x="0" y="14800"/>
                  </a:moveTo>
                  <a:lnTo>
                    <a:pt x="656" y="14800"/>
                  </a:lnTo>
                  <a:lnTo>
                    <a:pt x="656" y="13615"/>
                  </a:lnTo>
                  <a:lnTo>
                    <a:pt x="0" y="13615"/>
                  </a:lnTo>
                  <a:close/>
                  <a:moveTo>
                    <a:pt x="0" y="16494"/>
                  </a:moveTo>
                  <a:lnTo>
                    <a:pt x="656" y="16494"/>
                  </a:lnTo>
                  <a:lnTo>
                    <a:pt x="656" y="15310"/>
                  </a:lnTo>
                  <a:lnTo>
                    <a:pt x="0" y="15310"/>
                  </a:lnTo>
                  <a:close/>
                  <a:moveTo>
                    <a:pt x="0" y="18188"/>
                  </a:moveTo>
                  <a:lnTo>
                    <a:pt x="656" y="18188"/>
                  </a:lnTo>
                  <a:lnTo>
                    <a:pt x="656" y="17004"/>
                  </a:lnTo>
                  <a:lnTo>
                    <a:pt x="0" y="17004"/>
                  </a:lnTo>
                  <a:close/>
                  <a:moveTo>
                    <a:pt x="0" y="19885"/>
                  </a:moveTo>
                  <a:lnTo>
                    <a:pt x="656" y="19885"/>
                  </a:lnTo>
                  <a:lnTo>
                    <a:pt x="656" y="18701"/>
                  </a:lnTo>
                  <a:lnTo>
                    <a:pt x="0" y="18701"/>
                  </a:lnTo>
                  <a:close/>
                  <a:moveTo>
                    <a:pt x="0" y="26671"/>
                  </a:moveTo>
                  <a:lnTo>
                    <a:pt x="656" y="26671"/>
                  </a:lnTo>
                  <a:lnTo>
                    <a:pt x="656" y="25484"/>
                  </a:lnTo>
                  <a:lnTo>
                    <a:pt x="0" y="2548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6"/>
            <p:cNvSpPr/>
            <p:nvPr/>
          </p:nvSpPr>
          <p:spPr>
            <a:xfrm>
              <a:off x="2613165" y="2553279"/>
              <a:ext cx="104697" cy="677023"/>
            </a:xfrm>
            <a:custGeom>
              <a:rect b="b" l="l" r="r" t="t"/>
              <a:pathLst>
                <a:path extrusionOk="0" h="13063" w="2020">
                  <a:moveTo>
                    <a:pt x="568" y="0"/>
                  </a:moveTo>
                  <a:lnTo>
                    <a:pt x="568" y="1185"/>
                  </a:lnTo>
                  <a:lnTo>
                    <a:pt x="878" y="1185"/>
                  </a:lnTo>
                  <a:lnTo>
                    <a:pt x="878" y="0"/>
                  </a:lnTo>
                  <a:close/>
                  <a:moveTo>
                    <a:pt x="1139" y="0"/>
                  </a:moveTo>
                  <a:lnTo>
                    <a:pt x="1139" y="1185"/>
                  </a:lnTo>
                  <a:lnTo>
                    <a:pt x="1448" y="1185"/>
                  </a:lnTo>
                  <a:lnTo>
                    <a:pt x="1448" y="0"/>
                  </a:lnTo>
                  <a:close/>
                  <a:moveTo>
                    <a:pt x="1706" y="0"/>
                  </a:moveTo>
                  <a:lnTo>
                    <a:pt x="1706" y="1185"/>
                  </a:lnTo>
                  <a:lnTo>
                    <a:pt x="2019" y="1185"/>
                  </a:lnTo>
                  <a:lnTo>
                    <a:pt x="2019" y="0"/>
                  </a:lnTo>
                  <a:close/>
                  <a:moveTo>
                    <a:pt x="0" y="3"/>
                  </a:moveTo>
                  <a:lnTo>
                    <a:pt x="0" y="1188"/>
                  </a:lnTo>
                  <a:lnTo>
                    <a:pt x="307" y="1188"/>
                  </a:lnTo>
                  <a:lnTo>
                    <a:pt x="307" y="3"/>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2"/>
                  </a:moveTo>
                  <a:lnTo>
                    <a:pt x="0" y="4576"/>
                  </a:lnTo>
                  <a:lnTo>
                    <a:pt x="307" y="4576"/>
                  </a:lnTo>
                  <a:lnTo>
                    <a:pt x="307" y="3392"/>
                  </a:lnTo>
                  <a:close/>
                  <a:moveTo>
                    <a:pt x="568" y="3392"/>
                  </a:moveTo>
                  <a:lnTo>
                    <a:pt x="568" y="4576"/>
                  </a:lnTo>
                  <a:lnTo>
                    <a:pt x="878" y="4576"/>
                  </a:lnTo>
                  <a:lnTo>
                    <a:pt x="878" y="3392"/>
                  </a:lnTo>
                  <a:close/>
                  <a:moveTo>
                    <a:pt x="1139" y="3392"/>
                  </a:moveTo>
                  <a:lnTo>
                    <a:pt x="1139" y="4576"/>
                  </a:lnTo>
                  <a:lnTo>
                    <a:pt x="1448" y="4576"/>
                  </a:lnTo>
                  <a:lnTo>
                    <a:pt x="1448" y="3392"/>
                  </a:lnTo>
                  <a:close/>
                  <a:moveTo>
                    <a:pt x="1706" y="3392"/>
                  </a:moveTo>
                  <a:lnTo>
                    <a:pt x="1706" y="4576"/>
                  </a:lnTo>
                  <a:lnTo>
                    <a:pt x="2019" y="4576"/>
                  </a:lnTo>
                  <a:lnTo>
                    <a:pt x="2019" y="3392"/>
                  </a:lnTo>
                  <a:close/>
                  <a:moveTo>
                    <a:pt x="0" y="5089"/>
                  </a:moveTo>
                  <a:lnTo>
                    <a:pt x="0" y="6273"/>
                  </a:lnTo>
                  <a:lnTo>
                    <a:pt x="307" y="6273"/>
                  </a:lnTo>
                  <a:lnTo>
                    <a:pt x="307" y="5089"/>
                  </a:lnTo>
                  <a:close/>
                  <a:moveTo>
                    <a:pt x="568" y="5089"/>
                  </a:moveTo>
                  <a:lnTo>
                    <a:pt x="568" y="6273"/>
                  </a:lnTo>
                  <a:lnTo>
                    <a:pt x="878" y="6273"/>
                  </a:lnTo>
                  <a:lnTo>
                    <a:pt x="878" y="5089"/>
                  </a:lnTo>
                  <a:close/>
                  <a:moveTo>
                    <a:pt x="1139" y="5089"/>
                  </a:moveTo>
                  <a:lnTo>
                    <a:pt x="1139" y="6273"/>
                  </a:lnTo>
                  <a:lnTo>
                    <a:pt x="1448" y="6273"/>
                  </a:lnTo>
                  <a:lnTo>
                    <a:pt x="1448" y="5089"/>
                  </a:lnTo>
                  <a:close/>
                  <a:moveTo>
                    <a:pt x="1706" y="5089"/>
                  </a:moveTo>
                  <a:lnTo>
                    <a:pt x="1706" y="6273"/>
                  </a:lnTo>
                  <a:lnTo>
                    <a:pt x="2019" y="6273"/>
                  </a:lnTo>
                  <a:lnTo>
                    <a:pt x="2019" y="5089"/>
                  </a:lnTo>
                  <a:close/>
                  <a:moveTo>
                    <a:pt x="0" y="6786"/>
                  </a:moveTo>
                  <a:lnTo>
                    <a:pt x="0" y="7971"/>
                  </a:lnTo>
                  <a:lnTo>
                    <a:pt x="307" y="7971"/>
                  </a:lnTo>
                  <a:lnTo>
                    <a:pt x="307" y="6786"/>
                  </a:lnTo>
                  <a:close/>
                  <a:moveTo>
                    <a:pt x="568" y="6786"/>
                  </a:moveTo>
                  <a:lnTo>
                    <a:pt x="568" y="7971"/>
                  </a:lnTo>
                  <a:lnTo>
                    <a:pt x="878" y="7971"/>
                  </a:lnTo>
                  <a:lnTo>
                    <a:pt x="878" y="6786"/>
                  </a:lnTo>
                  <a:close/>
                  <a:moveTo>
                    <a:pt x="1139" y="6786"/>
                  </a:moveTo>
                  <a:lnTo>
                    <a:pt x="1139" y="7971"/>
                  </a:lnTo>
                  <a:lnTo>
                    <a:pt x="1448" y="7971"/>
                  </a:lnTo>
                  <a:lnTo>
                    <a:pt x="1448" y="6786"/>
                  </a:lnTo>
                  <a:close/>
                  <a:moveTo>
                    <a:pt x="1706" y="6786"/>
                  </a:moveTo>
                  <a:lnTo>
                    <a:pt x="1706" y="7971"/>
                  </a:lnTo>
                  <a:lnTo>
                    <a:pt x="2019" y="7971"/>
                  </a:lnTo>
                  <a:lnTo>
                    <a:pt x="2019" y="6786"/>
                  </a:lnTo>
                  <a:close/>
                  <a:moveTo>
                    <a:pt x="0" y="8484"/>
                  </a:moveTo>
                  <a:lnTo>
                    <a:pt x="0" y="9671"/>
                  </a:lnTo>
                  <a:lnTo>
                    <a:pt x="307" y="9671"/>
                  </a:lnTo>
                  <a:lnTo>
                    <a:pt x="307" y="8484"/>
                  </a:lnTo>
                  <a:close/>
                  <a:moveTo>
                    <a:pt x="568" y="8484"/>
                  </a:moveTo>
                  <a:lnTo>
                    <a:pt x="568" y="9671"/>
                  </a:lnTo>
                  <a:lnTo>
                    <a:pt x="878" y="9671"/>
                  </a:lnTo>
                  <a:lnTo>
                    <a:pt x="878" y="8484"/>
                  </a:lnTo>
                  <a:close/>
                  <a:moveTo>
                    <a:pt x="1139" y="8484"/>
                  </a:moveTo>
                  <a:lnTo>
                    <a:pt x="1139" y="9671"/>
                  </a:lnTo>
                  <a:lnTo>
                    <a:pt x="1448" y="9671"/>
                  </a:lnTo>
                  <a:lnTo>
                    <a:pt x="1448" y="8484"/>
                  </a:lnTo>
                  <a:close/>
                  <a:moveTo>
                    <a:pt x="1706" y="8484"/>
                  </a:moveTo>
                  <a:lnTo>
                    <a:pt x="1706" y="9671"/>
                  </a:lnTo>
                  <a:lnTo>
                    <a:pt x="2019" y="9671"/>
                  </a:lnTo>
                  <a:lnTo>
                    <a:pt x="2019" y="8484"/>
                  </a:lnTo>
                  <a:close/>
                  <a:moveTo>
                    <a:pt x="0" y="10178"/>
                  </a:moveTo>
                  <a:lnTo>
                    <a:pt x="0" y="11368"/>
                  </a:lnTo>
                  <a:lnTo>
                    <a:pt x="307" y="11368"/>
                  </a:lnTo>
                  <a:lnTo>
                    <a:pt x="307" y="10178"/>
                  </a:lnTo>
                  <a:close/>
                  <a:moveTo>
                    <a:pt x="568" y="10178"/>
                  </a:moveTo>
                  <a:lnTo>
                    <a:pt x="568" y="11368"/>
                  </a:lnTo>
                  <a:lnTo>
                    <a:pt x="878" y="11368"/>
                  </a:lnTo>
                  <a:lnTo>
                    <a:pt x="878" y="10178"/>
                  </a:lnTo>
                  <a:close/>
                  <a:moveTo>
                    <a:pt x="1139" y="10178"/>
                  </a:moveTo>
                  <a:lnTo>
                    <a:pt x="1139" y="11368"/>
                  </a:lnTo>
                  <a:lnTo>
                    <a:pt x="1448" y="11368"/>
                  </a:lnTo>
                  <a:lnTo>
                    <a:pt x="1448" y="10178"/>
                  </a:lnTo>
                  <a:close/>
                  <a:moveTo>
                    <a:pt x="1706" y="10178"/>
                  </a:moveTo>
                  <a:lnTo>
                    <a:pt x="1706" y="11368"/>
                  </a:lnTo>
                  <a:lnTo>
                    <a:pt x="2019" y="11368"/>
                  </a:lnTo>
                  <a:lnTo>
                    <a:pt x="2019" y="10178"/>
                  </a:lnTo>
                  <a:close/>
                  <a:moveTo>
                    <a:pt x="0" y="11875"/>
                  </a:moveTo>
                  <a:lnTo>
                    <a:pt x="0" y="13062"/>
                  </a:lnTo>
                  <a:lnTo>
                    <a:pt x="307" y="13062"/>
                  </a:lnTo>
                  <a:lnTo>
                    <a:pt x="307" y="11875"/>
                  </a:lnTo>
                  <a:close/>
                  <a:moveTo>
                    <a:pt x="568" y="11875"/>
                  </a:moveTo>
                  <a:lnTo>
                    <a:pt x="568" y="13062"/>
                  </a:lnTo>
                  <a:lnTo>
                    <a:pt x="878" y="13062"/>
                  </a:lnTo>
                  <a:lnTo>
                    <a:pt x="878" y="11875"/>
                  </a:lnTo>
                  <a:close/>
                  <a:moveTo>
                    <a:pt x="1139" y="11875"/>
                  </a:moveTo>
                  <a:lnTo>
                    <a:pt x="1139" y="13062"/>
                  </a:lnTo>
                  <a:lnTo>
                    <a:pt x="1448" y="13062"/>
                  </a:lnTo>
                  <a:lnTo>
                    <a:pt x="1448" y="11875"/>
                  </a:lnTo>
                  <a:close/>
                  <a:moveTo>
                    <a:pt x="1706" y="11875"/>
                  </a:moveTo>
                  <a:lnTo>
                    <a:pt x="1706" y="13062"/>
                  </a:lnTo>
                  <a:lnTo>
                    <a:pt x="2019" y="13062"/>
                  </a:lnTo>
                  <a:lnTo>
                    <a:pt x="2019" y="11875"/>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 name="Google Shape;575;p26"/>
          <p:cNvGrpSpPr/>
          <p:nvPr/>
        </p:nvGrpSpPr>
        <p:grpSpPr>
          <a:xfrm>
            <a:off x="165269" y="1882698"/>
            <a:ext cx="767444" cy="3259096"/>
            <a:chOff x="4154350" y="3213288"/>
            <a:chExt cx="414566" cy="1760531"/>
          </a:xfrm>
        </p:grpSpPr>
        <p:sp>
          <p:nvSpPr>
            <p:cNvPr id="576" name="Google Shape;576;p26"/>
            <p:cNvSpPr/>
            <p:nvPr/>
          </p:nvSpPr>
          <p:spPr>
            <a:xfrm>
              <a:off x="4217180" y="3612945"/>
              <a:ext cx="145221" cy="1360874"/>
            </a:xfrm>
            <a:custGeom>
              <a:rect b="b" l="l" r="r" t="t"/>
              <a:pathLst>
                <a:path extrusionOk="0" h="52281" w="5579">
                  <a:moveTo>
                    <a:pt x="1" y="1"/>
                  </a:moveTo>
                  <a:lnTo>
                    <a:pt x="1" y="52281"/>
                  </a:lnTo>
                  <a:lnTo>
                    <a:pt x="5578" y="52281"/>
                  </a:lnTo>
                  <a:lnTo>
                    <a:pt x="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6"/>
            <p:cNvSpPr/>
            <p:nvPr/>
          </p:nvSpPr>
          <p:spPr>
            <a:xfrm>
              <a:off x="4289647" y="3612945"/>
              <a:ext cx="72624" cy="1360874"/>
            </a:xfrm>
            <a:custGeom>
              <a:rect b="b" l="l" r="r" t="t"/>
              <a:pathLst>
                <a:path extrusionOk="0" h="52281" w="2790">
                  <a:moveTo>
                    <a:pt x="1" y="1"/>
                  </a:moveTo>
                  <a:lnTo>
                    <a:pt x="1" y="52281"/>
                  </a:lnTo>
                  <a:lnTo>
                    <a:pt x="2790" y="52281"/>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6"/>
            <p:cNvSpPr/>
            <p:nvPr/>
          </p:nvSpPr>
          <p:spPr>
            <a:xfrm>
              <a:off x="4194247" y="3601648"/>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6"/>
            <p:cNvSpPr/>
            <p:nvPr/>
          </p:nvSpPr>
          <p:spPr>
            <a:xfrm>
              <a:off x="4194247" y="3766887"/>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6"/>
            <p:cNvSpPr/>
            <p:nvPr/>
          </p:nvSpPr>
          <p:spPr>
            <a:xfrm>
              <a:off x="4194247" y="3932594"/>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6"/>
            <p:cNvSpPr/>
            <p:nvPr/>
          </p:nvSpPr>
          <p:spPr>
            <a:xfrm>
              <a:off x="4194247" y="4111888"/>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6"/>
            <p:cNvSpPr/>
            <p:nvPr/>
          </p:nvSpPr>
          <p:spPr>
            <a:xfrm>
              <a:off x="4194247" y="4277257"/>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6"/>
            <p:cNvSpPr/>
            <p:nvPr/>
          </p:nvSpPr>
          <p:spPr>
            <a:xfrm>
              <a:off x="4194247" y="4442938"/>
              <a:ext cx="192908" cy="27462"/>
            </a:xfrm>
            <a:custGeom>
              <a:rect b="b" l="l" r="r" t="t"/>
              <a:pathLst>
                <a:path extrusionOk="0" h="1055" w="7411">
                  <a:moveTo>
                    <a:pt x="1" y="1"/>
                  </a:moveTo>
                  <a:lnTo>
                    <a:pt x="1" y="1054"/>
                  </a:lnTo>
                  <a:lnTo>
                    <a:pt x="7411" y="1054"/>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6"/>
            <p:cNvSpPr/>
            <p:nvPr/>
          </p:nvSpPr>
          <p:spPr>
            <a:xfrm>
              <a:off x="4194247" y="4608411"/>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6"/>
            <p:cNvSpPr/>
            <p:nvPr/>
          </p:nvSpPr>
          <p:spPr>
            <a:xfrm>
              <a:off x="4194247" y="4787601"/>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6"/>
            <p:cNvSpPr/>
            <p:nvPr/>
          </p:nvSpPr>
          <p:spPr>
            <a:xfrm>
              <a:off x="4217648" y="3629084"/>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6"/>
            <p:cNvSpPr/>
            <p:nvPr/>
          </p:nvSpPr>
          <p:spPr>
            <a:xfrm>
              <a:off x="4217648" y="3794661"/>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6"/>
            <p:cNvSpPr/>
            <p:nvPr/>
          </p:nvSpPr>
          <p:spPr>
            <a:xfrm>
              <a:off x="4217648" y="3960134"/>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6"/>
            <p:cNvSpPr/>
            <p:nvPr/>
          </p:nvSpPr>
          <p:spPr>
            <a:xfrm>
              <a:off x="4217648" y="4139428"/>
              <a:ext cx="144753" cy="46594"/>
            </a:xfrm>
            <a:custGeom>
              <a:rect b="b" l="l" r="r" t="t"/>
              <a:pathLst>
                <a:path extrusionOk="0" h="1790"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6"/>
            <p:cNvSpPr/>
            <p:nvPr/>
          </p:nvSpPr>
          <p:spPr>
            <a:xfrm>
              <a:off x="4217648" y="4304901"/>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6"/>
            <p:cNvSpPr/>
            <p:nvPr/>
          </p:nvSpPr>
          <p:spPr>
            <a:xfrm>
              <a:off x="4217648" y="4470478"/>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6"/>
            <p:cNvSpPr/>
            <p:nvPr/>
          </p:nvSpPr>
          <p:spPr>
            <a:xfrm>
              <a:off x="4217648" y="4635950"/>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6"/>
            <p:cNvSpPr/>
            <p:nvPr/>
          </p:nvSpPr>
          <p:spPr>
            <a:xfrm rot="-1339539">
              <a:off x="4183193" y="3272741"/>
              <a:ext cx="356878" cy="222284"/>
            </a:xfrm>
            <a:custGeom>
              <a:rect b="b" l="l" r="r" t="t"/>
              <a:pathLst>
                <a:path extrusionOk="0" h="8540" w="13711">
                  <a:moveTo>
                    <a:pt x="12648" y="0"/>
                  </a:moveTo>
                  <a:cubicBezTo>
                    <a:pt x="12072" y="0"/>
                    <a:pt x="11599" y="359"/>
                    <a:pt x="11599" y="801"/>
                  </a:cubicBezTo>
                  <a:lnTo>
                    <a:pt x="11599" y="819"/>
                  </a:lnTo>
                  <a:cubicBezTo>
                    <a:pt x="11435" y="616"/>
                    <a:pt x="11143" y="478"/>
                    <a:pt x="10819" y="478"/>
                  </a:cubicBezTo>
                  <a:cubicBezTo>
                    <a:pt x="10306" y="478"/>
                    <a:pt x="9899" y="815"/>
                    <a:pt x="9881" y="1231"/>
                  </a:cubicBezTo>
                  <a:cubicBezTo>
                    <a:pt x="9638" y="1129"/>
                    <a:pt x="9359" y="1067"/>
                    <a:pt x="9062" y="1067"/>
                  </a:cubicBezTo>
                  <a:cubicBezTo>
                    <a:pt x="8132" y="1067"/>
                    <a:pt x="7371" y="1656"/>
                    <a:pt x="7371" y="2373"/>
                  </a:cubicBezTo>
                  <a:cubicBezTo>
                    <a:pt x="7371" y="2448"/>
                    <a:pt x="7380" y="2506"/>
                    <a:pt x="7393" y="2572"/>
                  </a:cubicBezTo>
                  <a:cubicBezTo>
                    <a:pt x="7282" y="2541"/>
                    <a:pt x="7167" y="2519"/>
                    <a:pt x="7039" y="2501"/>
                  </a:cubicBezTo>
                  <a:cubicBezTo>
                    <a:pt x="7039" y="2497"/>
                    <a:pt x="7048" y="2497"/>
                    <a:pt x="7048" y="2492"/>
                  </a:cubicBezTo>
                  <a:cubicBezTo>
                    <a:pt x="7048" y="1704"/>
                    <a:pt x="6278" y="1067"/>
                    <a:pt x="5330" y="1067"/>
                  </a:cubicBezTo>
                  <a:cubicBezTo>
                    <a:pt x="4533" y="1067"/>
                    <a:pt x="3865" y="1523"/>
                    <a:pt x="3675" y="2138"/>
                  </a:cubicBezTo>
                  <a:cubicBezTo>
                    <a:pt x="3409" y="2076"/>
                    <a:pt x="3121" y="2037"/>
                    <a:pt x="2829" y="2037"/>
                  </a:cubicBezTo>
                  <a:cubicBezTo>
                    <a:pt x="1271" y="2037"/>
                    <a:pt x="0" y="3046"/>
                    <a:pt x="0" y="4294"/>
                  </a:cubicBezTo>
                  <a:cubicBezTo>
                    <a:pt x="0" y="5206"/>
                    <a:pt x="687" y="5994"/>
                    <a:pt x="1669" y="6348"/>
                  </a:cubicBezTo>
                  <a:cubicBezTo>
                    <a:pt x="1408" y="6578"/>
                    <a:pt x="1253" y="6875"/>
                    <a:pt x="1253" y="7194"/>
                  </a:cubicBezTo>
                  <a:cubicBezTo>
                    <a:pt x="1253" y="7942"/>
                    <a:pt x="2077" y="8539"/>
                    <a:pt x="3095" y="8539"/>
                  </a:cubicBezTo>
                  <a:cubicBezTo>
                    <a:pt x="4104" y="8539"/>
                    <a:pt x="4914" y="7951"/>
                    <a:pt x="4936" y="7229"/>
                  </a:cubicBezTo>
                  <a:cubicBezTo>
                    <a:pt x="5025" y="7189"/>
                    <a:pt x="5105" y="7145"/>
                    <a:pt x="5171" y="7105"/>
                  </a:cubicBezTo>
                  <a:cubicBezTo>
                    <a:pt x="5282" y="7127"/>
                    <a:pt x="5392" y="7145"/>
                    <a:pt x="5503" y="7145"/>
                  </a:cubicBezTo>
                  <a:cubicBezTo>
                    <a:pt x="6096" y="7145"/>
                    <a:pt x="6587" y="6773"/>
                    <a:pt x="6773" y="6255"/>
                  </a:cubicBezTo>
                  <a:cubicBezTo>
                    <a:pt x="7429" y="6127"/>
                    <a:pt x="7911" y="5662"/>
                    <a:pt x="7911" y="5104"/>
                  </a:cubicBezTo>
                  <a:cubicBezTo>
                    <a:pt x="7911" y="4936"/>
                    <a:pt x="7867" y="4781"/>
                    <a:pt x="7787" y="4631"/>
                  </a:cubicBezTo>
                  <a:cubicBezTo>
                    <a:pt x="7831" y="4604"/>
                    <a:pt x="7876" y="4577"/>
                    <a:pt x="7920" y="4542"/>
                  </a:cubicBezTo>
                  <a:lnTo>
                    <a:pt x="7920" y="4542"/>
                  </a:lnTo>
                  <a:cubicBezTo>
                    <a:pt x="7916" y="4586"/>
                    <a:pt x="7916" y="4626"/>
                    <a:pt x="7916" y="4675"/>
                  </a:cubicBezTo>
                  <a:cubicBezTo>
                    <a:pt x="7916" y="5326"/>
                    <a:pt x="8553" y="5857"/>
                    <a:pt x="9345" y="5857"/>
                  </a:cubicBezTo>
                  <a:cubicBezTo>
                    <a:pt x="10133" y="5857"/>
                    <a:pt x="10771" y="5326"/>
                    <a:pt x="10771" y="4675"/>
                  </a:cubicBezTo>
                  <a:cubicBezTo>
                    <a:pt x="10771" y="4582"/>
                    <a:pt x="10753" y="4493"/>
                    <a:pt x="10731" y="4405"/>
                  </a:cubicBezTo>
                  <a:cubicBezTo>
                    <a:pt x="11346" y="4272"/>
                    <a:pt x="11784" y="3909"/>
                    <a:pt x="11784" y="3480"/>
                  </a:cubicBezTo>
                  <a:cubicBezTo>
                    <a:pt x="11784" y="3369"/>
                    <a:pt x="11758" y="3267"/>
                    <a:pt x="11700" y="3165"/>
                  </a:cubicBezTo>
                  <a:cubicBezTo>
                    <a:pt x="11984" y="3134"/>
                    <a:pt x="12214" y="2962"/>
                    <a:pt x="12320" y="2718"/>
                  </a:cubicBezTo>
                  <a:cubicBezTo>
                    <a:pt x="12453" y="2767"/>
                    <a:pt x="12590" y="2802"/>
                    <a:pt x="12745" y="2802"/>
                  </a:cubicBezTo>
                  <a:cubicBezTo>
                    <a:pt x="13276" y="2802"/>
                    <a:pt x="13710" y="2457"/>
                    <a:pt x="13710" y="2032"/>
                  </a:cubicBezTo>
                  <a:cubicBezTo>
                    <a:pt x="13710" y="1789"/>
                    <a:pt x="13560" y="1567"/>
                    <a:pt x="13329" y="1430"/>
                  </a:cubicBezTo>
                  <a:cubicBezTo>
                    <a:pt x="13542" y="1275"/>
                    <a:pt x="13692" y="1054"/>
                    <a:pt x="13692" y="801"/>
                  </a:cubicBezTo>
                  <a:cubicBezTo>
                    <a:pt x="13692" y="359"/>
                    <a:pt x="13223" y="0"/>
                    <a:pt x="12648"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2">
    <p:spTree>
      <p:nvGrpSpPr>
        <p:cNvPr id="594" name="Shape 594"/>
        <p:cNvGrpSpPr/>
        <p:nvPr/>
      </p:nvGrpSpPr>
      <p:grpSpPr>
        <a:xfrm>
          <a:off x="0" y="0"/>
          <a:ext cx="0" cy="0"/>
          <a:chOff x="0" y="0"/>
          <a:chExt cx="0" cy="0"/>
        </a:xfrm>
      </p:grpSpPr>
      <p:sp>
        <p:nvSpPr>
          <p:cNvPr id="595" name="Google Shape;595;p27"/>
          <p:cNvSpPr/>
          <p:nvPr/>
        </p:nvSpPr>
        <p:spPr>
          <a:xfrm flipH="1">
            <a:off x="7632680" y="3839075"/>
            <a:ext cx="1511320" cy="1304431"/>
          </a:xfrm>
          <a:custGeom>
            <a:rect b="b" l="l" r="r" t="t"/>
            <a:pathLst>
              <a:path extrusionOk="0" h="42218" w="48914">
                <a:moveTo>
                  <a:pt x="15821" y="1"/>
                </a:moveTo>
                <a:cubicBezTo>
                  <a:pt x="12389" y="1"/>
                  <a:pt x="8876" y="457"/>
                  <a:pt x="5379" y="1354"/>
                </a:cubicBezTo>
                <a:cubicBezTo>
                  <a:pt x="2955" y="1973"/>
                  <a:pt x="1115" y="2662"/>
                  <a:pt x="0" y="3134"/>
                </a:cubicBezTo>
                <a:lnTo>
                  <a:pt x="101" y="42218"/>
                </a:lnTo>
                <a:lnTo>
                  <a:pt x="46044" y="42142"/>
                </a:lnTo>
                <a:cubicBezTo>
                  <a:pt x="47058" y="39815"/>
                  <a:pt x="47803" y="37235"/>
                  <a:pt x="48209" y="34670"/>
                </a:cubicBezTo>
                <a:cubicBezTo>
                  <a:pt x="48914" y="30199"/>
                  <a:pt x="47033" y="25444"/>
                  <a:pt x="44782" y="21515"/>
                </a:cubicBezTo>
                <a:cubicBezTo>
                  <a:pt x="41006" y="14915"/>
                  <a:pt x="43130" y="12851"/>
                  <a:pt x="39617" y="9389"/>
                </a:cubicBezTo>
                <a:cubicBezTo>
                  <a:pt x="36727" y="6540"/>
                  <a:pt x="33807" y="4989"/>
                  <a:pt x="32444" y="4223"/>
                </a:cubicBezTo>
                <a:cubicBezTo>
                  <a:pt x="27465" y="1420"/>
                  <a:pt x="21869" y="1"/>
                  <a:pt x="15821"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7"/>
          <p:cNvSpPr/>
          <p:nvPr/>
        </p:nvSpPr>
        <p:spPr>
          <a:xfrm rot="10800000">
            <a:off x="7191385" y="-1119"/>
            <a:ext cx="1952615" cy="1292294"/>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7"/>
          <p:cNvSpPr/>
          <p:nvPr/>
        </p:nvSpPr>
        <p:spPr>
          <a:xfrm rot="5400000">
            <a:off x="129483" y="-129449"/>
            <a:ext cx="1342644" cy="1601542"/>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7"/>
          <p:cNvSpPr/>
          <p:nvPr/>
        </p:nvSpPr>
        <p:spPr>
          <a:xfrm>
            <a:off x="-128750" y="3693276"/>
            <a:ext cx="1236082" cy="638575"/>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7"/>
          <p:cNvSpPr/>
          <p:nvPr/>
        </p:nvSpPr>
        <p:spPr>
          <a:xfrm flipH="1">
            <a:off x="5362674" y="4736975"/>
            <a:ext cx="1067476" cy="550275"/>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7"/>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01" name="Google Shape;601;p27"/>
          <p:cNvSpPr txBox="1"/>
          <p:nvPr>
            <p:ph idx="1" type="subTitle"/>
          </p:nvPr>
        </p:nvSpPr>
        <p:spPr>
          <a:xfrm>
            <a:off x="1606450" y="1459904"/>
            <a:ext cx="2624700" cy="939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2" name="Google Shape;602;p27"/>
          <p:cNvSpPr txBox="1"/>
          <p:nvPr>
            <p:ph idx="2" type="subTitle"/>
          </p:nvPr>
        </p:nvSpPr>
        <p:spPr>
          <a:xfrm>
            <a:off x="4912800" y="1457075"/>
            <a:ext cx="2624700" cy="939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3" name="Google Shape;603;p27"/>
          <p:cNvSpPr txBox="1"/>
          <p:nvPr>
            <p:ph idx="3" type="subTitle"/>
          </p:nvPr>
        </p:nvSpPr>
        <p:spPr>
          <a:xfrm>
            <a:off x="1606450" y="2324700"/>
            <a:ext cx="2624700" cy="2247300"/>
          </a:xfrm>
          <a:prstGeom prst="rect">
            <a:avLst/>
          </a:prstGeom>
        </p:spPr>
        <p:txBody>
          <a:bodyPr anchorCtr="0" anchor="t" bIns="91425" lIns="91425" spcFirstLastPara="1" rIns="91425" wrap="square" tIns="91425">
            <a:noAutofit/>
          </a:bodyPr>
          <a:lstStyle>
            <a:lvl1pPr lvl="0" marR="8036"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04" name="Google Shape;604;p27"/>
          <p:cNvSpPr txBox="1"/>
          <p:nvPr>
            <p:ph idx="4" type="subTitle"/>
          </p:nvPr>
        </p:nvSpPr>
        <p:spPr>
          <a:xfrm>
            <a:off x="4912800" y="2315025"/>
            <a:ext cx="2624700" cy="2247300"/>
          </a:xfrm>
          <a:prstGeom prst="rect">
            <a:avLst/>
          </a:prstGeom>
        </p:spPr>
        <p:txBody>
          <a:bodyPr anchorCtr="0" anchor="t" bIns="91425" lIns="91425" spcFirstLastPara="1" rIns="91425" wrap="square" tIns="91425">
            <a:noAutofit/>
          </a:bodyPr>
          <a:lstStyle>
            <a:lvl1pPr lvl="0" marR="8036"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605" name="Google Shape;605;p27"/>
          <p:cNvGrpSpPr/>
          <p:nvPr/>
        </p:nvGrpSpPr>
        <p:grpSpPr>
          <a:xfrm flipH="1">
            <a:off x="244582" y="2772978"/>
            <a:ext cx="688079" cy="2394629"/>
            <a:chOff x="299324" y="2437171"/>
            <a:chExt cx="613425" cy="2134822"/>
          </a:xfrm>
        </p:grpSpPr>
        <p:sp>
          <p:nvSpPr>
            <p:cNvPr id="606" name="Google Shape;606;p27"/>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7"/>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7"/>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7"/>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7"/>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7"/>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7"/>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7"/>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7"/>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7"/>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7"/>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7"/>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27"/>
          <p:cNvGrpSpPr/>
          <p:nvPr/>
        </p:nvGrpSpPr>
        <p:grpSpPr>
          <a:xfrm>
            <a:off x="8213328" y="1860549"/>
            <a:ext cx="688094" cy="3282872"/>
            <a:chOff x="-4320802" y="134141"/>
            <a:chExt cx="952775" cy="4545655"/>
          </a:xfrm>
        </p:grpSpPr>
        <p:sp>
          <p:nvSpPr>
            <p:cNvPr id="619" name="Google Shape;619;p27"/>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7"/>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7"/>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7"/>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 name="Google Shape;623;p27"/>
            <p:cNvGrpSpPr/>
            <p:nvPr/>
          </p:nvGrpSpPr>
          <p:grpSpPr>
            <a:xfrm>
              <a:off x="-3649491" y="634822"/>
              <a:ext cx="258350" cy="3989521"/>
              <a:chOff x="-3649491" y="634822"/>
              <a:chExt cx="258350" cy="3989521"/>
            </a:xfrm>
          </p:grpSpPr>
          <p:sp>
            <p:nvSpPr>
              <p:cNvPr id="624" name="Google Shape;624;p27"/>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7"/>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7"/>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7"/>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7"/>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7"/>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7"/>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7"/>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7"/>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7"/>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7"/>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7"/>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7"/>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7"/>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7"/>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27"/>
            <p:cNvGrpSpPr/>
            <p:nvPr/>
          </p:nvGrpSpPr>
          <p:grpSpPr>
            <a:xfrm>
              <a:off x="-4282942" y="634822"/>
              <a:ext cx="636806" cy="3989521"/>
              <a:chOff x="-2765442" y="634822"/>
              <a:chExt cx="636806" cy="3989521"/>
            </a:xfrm>
          </p:grpSpPr>
          <p:sp>
            <p:nvSpPr>
              <p:cNvPr id="640" name="Google Shape;640;p27"/>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7"/>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7"/>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7"/>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7"/>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7"/>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7"/>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7"/>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7"/>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7"/>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7"/>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7"/>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7"/>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7"/>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7"/>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 name="Google Shape;655;p27"/>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7"/>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7"/>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2_1">
    <p:spTree>
      <p:nvGrpSpPr>
        <p:cNvPr id="658" name="Shape 658"/>
        <p:cNvGrpSpPr/>
        <p:nvPr/>
      </p:nvGrpSpPr>
      <p:grpSpPr>
        <a:xfrm>
          <a:off x="0" y="0"/>
          <a:ext cx="0" cy="0"/>
          <a:chOff x="0" y="0"/>
          <a:chExt cx="0" cy="0"/>
        </a:xfrm>
      </p:grpSpPr>
      <p:sp>
        <p:nvSpPr>
          <p:cNvPr id="659" name="Google Shape;659;p28"/>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0" name="Google Shape;660;p28"/>
          <p:cNvSpPr txBox="1"/>
          <p:nvPr>
            <p:ph idx="1" type="subTitle"/>
          </p:nvPr>
        </p:nvSpPr>
        <p:spPr>
          <a:xfrm>
            <a:off x="729875" y="1309650"/>
            <a:ext cx="5651700" cy="1465500"/>
          </a:xfrm>
          <a:prstGeom prst="rect">
            <a:avLst/>
          </a:prstGeom>
        </p:spPr>
        <p:txBody>
          <a:bodyPr anchorCtr="0" anchor="t" bIns="91425" lIns="91425" spcFirstLastPara="1" rIns="91425" wrap="square" tIns="91425">
            <a:noAutofit/>
          </a:bodyPr>
          <a:lstStyle>
            <a:lvl1pPr lvl="0" marR="8036"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61" name="Google Shape;661;p28"/>
          <p:cNvSpPr txBox="1"/>
          <p:nvPr>
            <p:ph idx="2" type="subTitle"/>
          </p:nvPr>
        </p:nvSpPr>
        <p:spPr>
          <a:xfrm>
            <a:off x="716825" y="2981200"/>
            <a:ext cx="5651700" cy="1465500"/>
          </a:xfrm>
          <a:prstGeom prst="rect">
            <a:avLst/>
          </a:prstGeom>
        </p:spPr>
        <p:txBody>
          <a:bodyPr anchorCtr="0" anchor="t" bIns="91425" lIns="91425" spcFirstLastPara="1" rIns="91425" wrap="square" tIns="91425">
            <a:noAutofit/>
          </a:bodyPr>
          <a:lstStyle>
            <a:lvl1pPr lvl="0" marR="8036"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62" name="Google Shape;662;p28"/>
          <p:cNvSpPr/>
          <p:nvPr/>
        </p:nvSpPr>
        <p:spPr>
          <a:xfrm flipH="1" rot="-6300117">
            <a:off x="-1254728" y="3286982"/>
            <a:ext cx="2192981" cy="1581092"/>
          </a:xfrm>
          <a:custGeom>
            <a:rect b="b" l="l" r="r" t="t"/>
            <a:pathLst>
              <a:path extrusionOk="0" h="42258" w="58612">
                <a:moveTo>
                  <a:pt x="20040" y="1"/>
                </a:moveTo>
                <a:cubicBezTo>
                  <a:pt x="18348" y="1"/>
                  <a:pt x="16628" y="352"/>
                  <a:pt x="14925" y="1158"/>
                </a:cubicBezTo>
                <a:cubicBezTo>
                  <a:pt x="11194" y="2917"/>
                  <a:pt x="8096" y="5979"/>
                  <a:pt x="5080" y="8975"/>
                </a:cubicBezTo>
                <a:cubicBezTo>
                  <a:pt x="3641" y="10410"/>
                  <a:pt x="2170" y="11880"/>
                  <a:pt x="1248" y="13725"/>
                </a:cubicBezTo>
                <a:cubicBezTo>
                  <a:pt x="280" y="15662"/>
                  <a:pt x="1" y="17882"/>
                  <a:pt x="31" y="20016"/>
                </a:cubicBezTo>
                <a:cubicBezTo>
                  <a:pt x="133" y="27574"/>
                  <a:pt x="4198" y="34707"/>
                  <a:pt x="10438" y="37845"/>
                </a:cubicBezTo>
                <a:cubicBezTo>
                  <a:pt x="13845" y="39558"/>
                  <a:pt x="17708" y="40101"/>
                  <a:pt x="21439" y="40917"/>
                </a:cubicBezTo>
                <a:cubicBezTo>
                  <a:pt x="24125" y="41507"/>
                  <a:pt x="26815" y="42257"/>
                  <a:pt x="29574" y="42257"/>
                </a:cubicBezTo>
                <a:cubicBezTo>
                  <a:pt x="29965" y="42257"/>
                  <a:pt x="30357" y="42242"/>
                  <a:pt x="30751" y="42210"/>
                </a:cubicBezTo>
                <a:cubicBezTo>
                  <a:pt x="33930" y="41951"/>
                  <a:pt x="37326" y="40293"/>
                  <a:pt x="38837" y="37201"/>
                </a:cubicBezTo>
                <a:cubicBezTo>
                  <a:pt x="39435" y="35984"/>
                  <a:pt x="39714" y="34626"/>
                  <a:pt x="40357" y="33440"/>
                </a:cubicBezTo>
                <a:cubicBezTo>
                  <a:pt x="41057" y="32182"/>
                  <a:pt x="42127" y="31199"/>
                  <a:pt x="42968" y="30038"/>
                </a:cubicBezTo>
                <a:cubicBezTo>
                  <a:pt x="45893" y="25983"/>
                  <a:pt x="58612" y="22150"/>
                  <a:pt x="52757" y="12098"/>
                </a:cubicBezTo>
                <a:cubicBezTo>
                  <a:pt x="49937" y="7258"/>
                  <a:pt x="46498" y="6155"/>
                  <a:pt x="43231" y="6155"/>
                </a:cubicBezTo>
                <a:cubicBezTo>
                  <a:pt x="40495" y="6155"/>
                  <a:pt x="37880" y="6929"/>
                  <a:pt x="35852" y="6929"/>
                </a:cubicBezTo>
                <a:cubicBezTo>
                  <a:pt x="34930" y="6929"/>
                  <a:pt x="34129" y="6769"/>
                  <a:pt x="33494" y="6304"/>
                </a:cubicBezTo>
                <a:cubicBezTo>
                  <a:pt x="32186" y="5346"/>
                  <a:pt x="30873" y="4393"/>
                  <a:pt x="29565" y="3450"/>
                </a:cubicBezTo>
                <a:cubicBezTo>
                  <a:pt x="26755" y="1433"/>
                  <a:pt x="23455"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8"/>
          <p:cNvSpPr/>
          <p:nvPr/>
        </p:nvSpPr>
        <p:spPr>
          <a:xfrm flipH="1">
            <a:off x="6608604" y="2739603"/>
            <a:ext cx="2535394" cy="2403967"/>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8"/>
          <p:cNvSpPr/>
          <p:nvPr/>
        </p:nvSpPr>
        <p:spPr>
          <a:xfrm flipH="1">
            <a:off x="7070136" y="1304749"/>
            <a:ext cx="1771329" cy="915347"/>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79607"/>
                </a:srgbClr>
              </a:gs>
              <a:gs pos="100000">
                <a:srgbClr val="E5EEF3">
                  <a:alpha val="50196"/>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8"/>
          <p:cNvSpPr/>
          <p:nvPr/>
        </p:nvSpPr>
        <p:spPr>
          <a:xfrm flipH="1">
            <a:off x="270723" y="-69038"/>
            <a:ext cx="1061658" cy="590421"/>
          </a:xfrm>
          <a:custGeom>
            <a:rect b="b" l="l" r="r" t="t"/>
            <a:pathLst>
              <a:path extrusionOk="0" h="5843" w="10506">
                <a:moveTo>
                  <a:pt x="9464" y="2390"/>
                </a:moveTo>
                <a:lnTo>
                  <a:pt x="8626" y="2390"/>
                </a:lnTo>
                <a:cubicBezTo>
                  <a:pt x="8657" y="2296"/>
                  <a:pt x="8675" y="2193"/>
                  <a:pt x="8675" y="2087"/>
                </a:cubicBezTo>
                <a:cubicBezTo>
                  <a:pt x="8675" y="1537"/>
                  <a:pt x="8231" y="1094"/>
                  <a:pt x="7682" y="1094"/>
                </a:cubicBezTo>
                <a:lnTo>
                  <a:pt x="6908" y="1094"/>
                </a:lnTo>
                <a:cubicBezTo>
                  <a:pt x="6923" y="1027"/>
                  <a:pt x="6929" y="960"/>
                  <a:pt x="6929" y="893"/>
                </a:cubicBezTo>
                <a:cubicBezTo>
                  <a:pt x="6929" y="399"/>
                  <a:pt x="6531" y="1"/>
                  <a:pt x="6039" y="1"/>
                </a:cubicBezTo>
                <a:lnTo>
                  <a:pt x="4339" y="1"/>
                </a:lnTo>
                <a:cubicBezTo>
                  <a:pt x="3902" y="1"/>
                  <a:pt x="3537" y="317"/>
                  <a:pt x="3461" y="729"/>
                </a:cubicBezTo>
                <a:lnTo>
                  <a:pt x="2918" y="729"/>
                </a:lnTo>
                <a:cubicBezTo>
                  <a:pt x="2350" y="729"/>
                  <a:pt x="1886" y="1182"/>
                  <a:pt x="1867" y="1744"/>
                </a:cubicBezTo>
                <a:lnTo>
                  <a:pt x="1175" y="1744"/>
                </a:lnTo>
                <a:cubicBezTo>
                  <a:pt x="528" y="1744"/>
                  <a:pt x="0" y="2269"/>
                  <a:pt x="0" y="2919"/>
                </a:cubicBezTo>
                <a:cubicBezTo>
                  <a:pt x="0" y="3568"/>
                  <a:pt x="528" y="4097"/>
                  <a:pt x="1175" y="4097"/>
                </a:cubicBezTo>
                <a:lnTo>
                  <a:pt x="1813" y="4097"/>
                </a:lnTo>
                <a:cubicBezTo>
                  <a:pt x="1980" y="4567"/>
                  <a:pt x="2429" y="4907"/>
                  <a:pt x="2960" y="4907"/>
                </a:cubicBezTo>
                <a:lnTo>
                  <a:pt x="3049" y="4907"/>
                </a:lnTo>
                <a:cubicBezTo>
                  <a:pt x="3100" y="5433"/>
                  <a:pt x="3540" y="5843"/>
                  <a:pt x="4075" y="5843"/>
                </a:cubicBezTo>
                <a:lnTo>
                  <a:pt x="5660" y="5843"/>
                </a:lnTo>
                <a:cubicBezTo>
                  <a:pt x="6194" y="5843"/>
                  <a:pt x="6634" y="5433"/>
                  <a:pt x="6686" y="4907"/>
                </a:cubicBezTo>
                <a:lnTo>
                  <a:pt x="6895" y="4907"/>
                </a:lnTo>
                <a:cubicBezTo>
                  <a:pt x="7275" y="4907"/>
                  <a:pt x="7612" y="4734"/>
                  <a:pt x="7837" y="4464"/>
                </a:cubicBezTo>
                <a:lnTo>
                  <a:pt x="9473" y="4464"/>
                </a:lnTo>
                <a:cubicBezTo>
                  <a:pt x="10041" y="4464"/>
                  <a:pt x="10506" y="4000"/>
                  <a:pt x="10506" y="3429"/>
                </a:cubicBezTo>
                <a:cubicBezTo>
                  <a:pt x="10497" y="2855"/>
                  <a:pt x="10035" y="2390"/>
                  <a:pt x="9464" y="239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8"/>
          <p:cNvSpPr/>
          <p:nvPr/>
        </p:nvSpPr>
        <p:spPr>
          <a:xfrm flipH="1">
            <a:off x="4355233" y="4707519"/>
            <a:ext cx="1909308" cy="1061805"/>
          </a:xfrm>
          <a:custGeom>
            <a:rect b="b" l="l" r="r" t="t"/>
            <a:pathLst>
              <a:path extrusionOk="0" h="5843" w="10506">
                <a:moveTo>
                  <a:pt x="9464" y="2390"/>
                </a:moveTo>
                <a:lnTo>
                  <a:pt x="8626" y="2390"/>
                </a:lnTo>
                <a:cubicBezTo>
                  <a:pt x="8657" y="2296"/>
                  <a:pt x="8675" y="2193"/>
                  <a:pt x="8675" y="2087"/>
                </a:cubicBezTo>
                <a:cubicBezTo>
                  <a:pt x="8675" y="1537"/>
                  <a:pt x="8231" y="1094"/>
                  <a:pt x="7682" y="1094"/>
                </a:cubicBezTo>
                <a:lnTo>
                  <a:pt x="6908" y="1094"/>
                </a:lnTo>
                <a:cubicBezTo>
                  <a:pt x="6923" y="1027"/>
                  <a:pt x="6929" y="960"/>
                  <a:pt x="6929" y="893"/>
                </a:cubicBezTo>
                <a:cubicBezTo>
                  <a:pt x="6929" y="399"/>
                  <a:pt x="6531" y="1"/>
                  <a:pt x="6039" y="1"/>
                </a:cubicBezTo>
                <a:lnTo>
                  <a:pt x="4339" y="1"/>
                </a:lnTo>
                <a:cubicBezTo>
                  <a:pt x="3902" y="1"/>
                  <a:pt x="3537" y="317"/>
                  <a:pt x="3461" y="729"/>
                </a:cubicBezTo>
                <a:lnTo>
                  <a:pt x="2918" y="729"/>
                </a:lnTo>
                <a:cubicBezTo>
                  <a:pt x="2350" y="729"/>
                  <a:pt x="1886" y="1182"/>
                  <a:pt x="1867" y="1744"/>
                </a:cubicBezTo>
                <a:lnTo>
                  <a:pt x="1175" y="1744"/>
                </a:lnTo>
                <a:cubicBezTo>
                  <a:pt x="528" y="1744"/>
                  <a:pt x="0" y="2269"/>
                  <a:pt x="0" y="2919"/>
                </a:cubicBezTo>
                <a:cubicBezTo>
                  <a:pt x="0" y="3568"/>
                  <a:pt x="528" y="4097"/>
                  <a:pt x="1175" y="4097"/>
                </a:cubicBezTo>
                <a:lnTo>
                  <a:pt x="1813" y="4097"/>
                </a:lnTo>
                <a:cubicBezTo>
                  <a:pt x="1980" y="4567"/>
                  <a:pt x="2429" y="4907"/>
                  <a:pt x="2960" y="4907"/>
                </a:cubicBezTo>
                <a:lnTo>
                  <a:pt x="3049" y="4907"/>
                </a:lnTo>
                <a:cubicBezTo>
                  <a:pt x="3100" y="5433"/>
                  <a:pt x="3540" y="5843"/>
                  <a:pt x="4075" y="5843"/>
                </a:cubicBezTo>
                <a:lnTo>
                  <a:pt x="5660" y="5843"/>
                </a:lnTo>
                <a:cubicBezTo>
                  <a:pt x="6194" y="5843"/>
                  <a:pt x="6634" y="5433"/>
                  <a:pt x="6686" y="4907"/>
                </a:cubicBezTo>
                <a:lnTo>
                  <a:pt x="6895" y="4907"/>
                </a:lnTo>
                <a:cubicBezTo>
                  <a:pt x="7275" y="4907"/>
                  <a:pt x="7612" y="4734"/>
                  <a:pt x="7837" y="4464"/>
                </a:cubicBezTo>
                <a:lnTo>
                  <a:pt x="9473" y="4464"/>
                </a:lnTo>
                <a:cubicBezTo>
                  <a:pt x="10041" y="4464"/>
                  <a:pt x="10506" y="4000"/>
                  <a:pt x="10506" y="3429"/>
                </a:cubicBezTo>
                <a:cubicBezTo>
                  <a:pt x="10497" y="2855"/>
                  <a:pt x="10035" y="2390"/>
                  <a:pt x="9464" y="2390"/>
                </a:cubicBezTo>
                <a:close/>
              </a:path>
            </a:pathLst>
          </a:custGeom>
          <a:gradFill>
            <a:gsLst>
              <a:gs pos="0">
                <a:srgbClr val="E5EEF3">
                  <a:alpha val="58431"/>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667" name="Shape 667"/>
        <p:cNvGrpSpPr/>
        <p:nvPr/>
      </p:nvGrpSpPr>
      <p:grpSpPr>
        <a:xfrm>
          <a:off x="0" y="0"/>
          <a:ext cx="0" cy="0"/>
          <a:chOff x="0" y="0"/>
          <a:chExt cx="0" cy="0"/>
        </a:xfrm>
      </p:grpSpPr>
      <p:sp>
        <p:nvSpPr>
          <p:cNvPr id="668" name="Google Shape;668;p29"/>
          <p:cNvSpPr txBox="1"/>
          <p:nvPr>
            <p:ph idx="1" type="subTitle"/>
          </p:nvPr>
        </p:nvSpPr>
        <p:spPr>
          <a:xfrm>
            <a:off x="716800" y="2510543"/>
            <a:ext cx="2554200" cy="50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69" name="Google Shape;669;p29"/>
          <p:cNvSpPr txBox="1"/>
          <p:nvPr>
            <p:ph idx="2" type="subTitle"/>
          </p:nvPr>
        </p:nvSpPr>
        <p:spPr>
          <a:xfrm>
            <a:off x="716800" y="2949950"/>
            <a:ext cx="25542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70" name="Google Shape;670;p29"/>
          <p:cNvSpPr txBox="1"/>
          <p:nvPr>
            <p:ph idx="3" type="subTitle"/>
          </p:nvPr>
        </p:nvSpPr>
        <p:spPr>
          <a:xfrm>
            <a:off x="3294840" y="2510543"/>
            <a:ext cx="2554200" cy="50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71" name="Google Shape;671;p29"/>
          <p:cNvSpPr txBox="1"/>
          <p:nvPr>
            <p:ph idx="4" type="subTitle"/>
          </p:nvPr>
        </p:nvSpPr>
        <p:spPr>
          <a:xfrm>
            <a:off x="3294840" y="2949950"/>
            <a:ext cx="25542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72" name="Google Shape;672;p29"/>
          <p:cNvSpPr txBox="1"/>
          <p:nvPr>
            <p:ph idx="5" type="subTitle"/>
          </p:nvPr>
        </p:nvSpPr>
        <p:spPr>
          <a:xfrm>
            <a:off x="5859930" y="2516938"/>
            <a:ext cx="2554200" cy="505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73" name="Google Shape;673;p29"/>
          <p:cNvSpPr txBox="1"/>
          <p:nvPr>
            <p:ph idx="6" type="subTitle"/>
          </p:nvPr>
        </p:nvSpPr>
        <p:spPr>
          <a:xfrm>
            <a:off x="5859930" y="2949950"/>
            <a:ext cx="2554200" cy="81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74" name="Google Shape;674;p29"/>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5" name="Google Shape;675;p29"/>
          <p:cNvSpPr/>
          <p:nvPr/>
        </p:nvSpPr>
        <p:spPr>
          <a:xfrm>
            <a:off x="8206023" y="3174299"/>
            <a:ext cx="2301721" cy="2119772"/>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9"/>
          <p:cNvSpPr/>
          <p:nvPr/>
        </p:nvSpPr>
        <p:spPr>
          <a:xfrm flipH="1">
            <a:off x="44" y="-1"/>
            <a:ext cx="1166459" cy="723384"/>
          </a:xfrm>
          <a:custGeom>
            <a:rect b="b" l="l" r="r" t="t"/>
            <a:pathLst>
              <a:path extrusionOk="0" h="31177" w="50273">
                <a:moveTo>
                  <a:pt x="50187" y="0"/>
                </a:moveTo>
                <a:lnTo>
                  <a:pt x="2961" y="56"/>
                </a:lnTo>
                <a:cubicBezTo>
                  <a:pt x="1922" y="1775"/>
                  <a:pt x="1146" y="3681"/>
                  <a:pt x="731" y="5577"/>
                </a:cubicBezTo>
                <a:cubicBezTo>
                  <a:pt x="1" y="8882"/>
                  <a:pt x="1932" y="12395"/>
                  <a:pt x="4238" y="15289"/>
                </a:cubicBezTo>
                <a:cubicBezTo>
                  <a:pt x="8122" y="20166"/>
                  <a:pt x="5937" y="21692"/>
                  <a:pt x="9551" y="24247"/>
                </a:cubicBezTo>
                <a:cubicBezTo>
                  <a:pt x="12522" y="26351"/>
                  <a:pt x="15518" y="27491"/>
                  <a:pt x="16927" y="28059"/>
                </a:cubicBezTo>
                <a:cubicBezTo>
                  <a:pt x="22047" y="30127"/>
                  <a:pt x="27790" y="31177"/>
                  <a:pt x="34016" y="31177"/>
                </a:cubicBezTo>
                <a:cubicBezTo>
                  <a:pt x="37544" y="31177"/>
                  <a:pt x="41158" y="30842"/>
                  <a:pt x="44747" y="30173"/>
                </a:cubicBezTo>
                <a:cubicBezTo>
                  <a:pt x="47246" y="29711"/>
                  <a:pt x="49127" y="29205"/>
                  <a:pt x="50273" y="28865"/>
                </a:cubicBezTo>
                <a:lnTo>
                  <a:pt x="50187" y="0"/>
                </a:ln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9"/>
          <p:cNvSpPr/>
          <p:nvPr/>
        </p:nvSpPr>
        <p:spPr>
          <a:xfrm>
            <a:off x="7625551" y="117450"/>
            <a:ext cx="1577137" cy="814804"/>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9"/>
          <p:cNvSpPr/>
          <p:nvPr/>
        </p:nvSpPr>
        <p:spPr>
          <a:xfrm>
            <a:off x="8463238" y="69725"/>
            <a:ext cx="816654" cy="420990"/>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9"/>
          <p:cNvSpPr/>
          <p:nvPr/>
        </p:nvSpPr>
        <p:spPr>
          <a:xfrm>
            <a:off x="-143073" y="4047972"/>
            <a:ext cx="1314319" cy="1246107"/>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6_1">
    <p:spTree>
      <p:nvGrpSpPr>
        <p:cNvPr id="680" name="Shape 680"/>
        <p:cNvGrpSpPr/>
        <p:nvPr/>
      </p:nvGrpSpPr>
      <p:grpSpPr>
        <a:xfrm>
          <a:off x="0" y="0"/>
          <a:ext cx="0" cy="0"/>
          <a:chOff x="0" y="0"/>
          <a:chExt cx="0" cy="0"/>
        </a:xfrm>
      </p:grpSpPr>
      <p:sp>
        <p:nvSpPr>
          <p:cNvPr id="681" name="Google Shape;681;p30"/>
          <p:cNvSpPr/>
          <p:nvPr/>
        </p:nvSpPr>
        <p:spPr>
          <a:xfrm flipH="1">
            <a:off x="7496002" y="3177834"/>
            <a:ext cx="1647997" cy="1965776"/>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0"/>
          <p:cNvSpPr/>
          <p:nvPr/>
        </p:nvSpPr>
        <p:spPr>
          <a:xfrm rot="10800000">
            <a:off x="7427491" y="-6255"/>
            <a:ext cx="1716510" cy="113603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0"/>
          <p:cNvSpPr/>
          <p:nvPr/>
        </p:nvSpPr>
        <p:spPr>
          <a:xfrm rot="-3599971">
            <a:off x="-362297" y="3639972"/>
            <a:ext cx="1951834" cy="1797544"/>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0"/>
          <p:cNvSpPr/>
          <p:nvPr/>
        </p:nvSpPr>
        <p:spPr>
          <a:xfrm>
            <a:off x="-227000" y="1185353"/>
            <a:ext cx="1602349" cy="827798"/>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0"/>
          <p:cNvSpPr/>
          <p:nvPr/>
        </p:nvSpPr>
        <p:spPr>
          <a:xfrm>
            <a:off x="7723765" y="2768700"/>
            <a:ext cx="1251475" cy="645126"/>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0"/>
          <p:cNvSpPr txBox="1"/>
          <p:nvPr>
            <p:ph idx="1" type="subTitle"/>
          </p:nvPr>
        </p:nvSpPr>
        <p:spPr>
          <a:xfrm>
            <a:off x="2125344" y="1865750"/>
            <a:ext cx="2073000" cy="46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87" name="Google Shape;687;p30"/>
          <p:cNvSpPr txBox="1"/>
          <p:nvPr>
            <p:ph idx="2" type="subTitle"/>
          </p:nvPr>
        </p:nvSpPr>
        <p:spPr>
          <a:xfrm>
            <a:off x="2125344" y="2189400"/>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88" name="Google Shape;688;p30"/>
          <p:cNvSpPr txBox="1"/>
          <p:nvPr>
            <p:ph idx="3" type="subTitle"/>
          </p:nvPr>
        </p:nvSpPr>
        <p:spPr>
          <a:xfrm>
            <a:off x="4946353" y="1865750"/>
            <a:ext cx="2070300" cy="46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89" name="Google Shape;689;p30"/>
          <p:cNvSpPr txBox="1"/>
          <p:nvPr>
            <p:ph idx="4" type="subTitle"/>
          </p:nvPr>
        </p:nvSpPr>
        <p:spPr>
          <a:xfrm>
            <a:off x="4945003" y="2189400"/>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90" name="Google Shape;690;p30"/>
          <p:cNvSpPr txBox="1"/>
          <p:nvPr>
            <p:ph idx="5" type="subTitle"/>
          </p:nvPr>
        </p:nvSpPr>
        <p:spPr>
          <a:xfrm>
            <a:off x="2125344" y="3633850"/>
            <a:ext cx="2073000" cy="46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91" name="Google Shape;691;p30"/>
          <p:cNvSpPr txBox="1"/>
          <p:nvPr>
            <p:ph idx="6" type="subTitle"/>
          </p:nvPr>
        </p:nvSpPr>
        <p:spPr>
          <a:xfrm>
            <a:off x="2125344" y="3957496"/>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92" name="Google Shape;692;p30"/>
          <p:cNvSpPr txBox="1"/>
          <p:nvPr>
            <p:ph idx="7" type="subTitle"/>
          </p:nvPr>
        </p:nvSpPr>
        <p:spPr>
          <a:xfrm>
            <a:off x="4946353" y="3633850"/>
            <a:ext cx="2070300" cy="46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93" name="Google Shape;693;p30"/>
          <p:cNvSpPr txBox="1"/>
          <p:nvPr>
            <p:ph idx="8" type="subTitle"/>
          </p:nvPr>
        </p:nvSpPr>
        <p:spPr>
          <a:xfrm>
            <a:off x="4945003" y="3957496"/>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94" name="Google Shape;694;p30"/>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695" name="Google Shape;695;p30"/>
          <p:cNvGrpSpPr/>
          <p:nvPr/>
        </p:nvGrpSpPr>
        <p:grpSpPr>
          <a:xfrm>
            <a:off x="8169580" y="2521532"/>
            <a:ext cx="768499" cy="2674505"/>
            <a:chOff x="299324" y="2437171"/>
            <a:chExt cx="613425" cy="2134822"/>
          </a:xfrm>
        </p:grpSpPr>
        <p:sp>
          <p:nvSpPr>
            <p:cNvPr id="696" name="Google Shape;696;p30"/>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0"/>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0"/>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0"/>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0"/>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0"/>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0"/>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0"/>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0"/>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0"/>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0"/>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0"/>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30"/>
          <p:cNvGrpSpPr/>
          <p:nvPr/>
        </p:nvGrpSpPr>
        <p:grpSpPr>
          <a:xfrm flipH="1">
            <a:off x="205928" y="1860549"/>
            <a:ext cx="688094" cy="3282872"/>
            <a:chOff x="-4320802" y="134141"/>
            <a:chExt cx="952775" cy="4545655"/>
          </a:xfrm>
        </p:grpSpPr>
        <p:sp>
          <p:nvSpPr>
            <p:cNvPr id="709" name="Google Shape;709;p30"/>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0"/>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0"/>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0"/>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 name="Google Shape;713;p30"/>
            <p:cNvGrpSpPr/>
            <p:nvPr/>
          </p:nvGrpSpPr>
          <p:grpSpPr>
            <a:xfrm>
              <a:off x="-3649491" y="634822"/>
              <a:ext cx="258350" cy="3989521"/>
              <a:chOff x="-3649491" y="634822"/>
              <a:chExt cx="258350" cy="3989521"/>
            </a:xfrm>
          </p:grpSpPr>
          <p:sp>
            <p:nvSpPr>
              <p:cNvPr id="714" name="Google Shape;714;p30"/>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0"/>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0"/>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0"/>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0"/>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0"/>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0"/>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0"/>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0"/>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0"/>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0"/>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0"/>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0"/>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0"/>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0"/>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0"/>
            <p:cNvGrpSpPr/>
            <p:nvPr/>
          </p:nvGrpSpPr>
          <p:grpSpPr>
            <a:xfrm>
              <a:off x="-4282942" y="634822"/>
              <a:ext cx="636806" cy="3989521"/>
              <a:chOff x="-2765442" y="634822"/>
              <a:chExt cx="636806" cy="3989521"/>
            </a:xfrm>
          </p:grpSpPr>
          <p:sp>
            <p:nvSpPr>
              <p:cNvPr id="730" name="Google Shape;730;p30"/>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0"/>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0"/>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0"/>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0"/>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0"/>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0"/>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0"/>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0"/>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0"/>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0"/>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0"/>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0"/>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0"/>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0"/>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 name="Google Shape;745;p30"/>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0"/>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0"/>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6" name="Shape 26"/>
        <p:cNvGrpSpPr/>
        <p:nvPr/>
      </p:nvGrpSpPr>
      <p:grpSpPr>
        <a:xfrm>
          <a:off x="0" y="0"/>
          <a:ext cx="0" cy="0"/>
          <a:chOff x="0" y="0"/>
          <a:chExt cx="0" cy="0"/>
        </a:xfrm>
      </p:grpSpPr>
      <p:sp>
        <p:nvSpPr>
          <p:cNvPr id="27" name="Google Shape;27;p4"/>
          <p:cNvSpPr/>
          <p:nvPr/>
        </p:nvSpPr>
        <p:spPr>
          <a:xfrm flipH="1">
            <a:off x="7711174" y="3434426"/>
            <a:ext cx="1432826" cy="1709114"/>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p:nvPr/>
        </p:nvSpPr>
        <p:spPr>
          <a:xfrm flipH="1" rot="10800000">
            <a:off x="-19784" y="-6255"/>
            <a:ext cx="1716510" cy="113603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4"/>
          <p:cNvSpPr/>
          <p:nvPr/>
        </p:nvSpPr>
        <p:spPr>
          <a:xfrm rot="-3599997">
            <a:off x="-496261" y="3992332"/>
            <a:ext cx="1450359" cy="1335710"/>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p:nvPr/>
        </p:nvSpPr>
        <p:spPr>
          <a:xfrm>
            <a:off x="4481275" y="231203"/>
            <a:ext cx="1602349" cy="827798"/>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a:off x="7387465" y="704700"/>
            <a:ext cx="1251475" cy="645126"/>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3990150" y="4124262"/>
            <a:ext cx="1602351" cy="828950"/>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4"/>
          <p:cNvGrpSpPr/>
          <p:nvPr/>
        </p:nvGrpSpPr>
        <p:grpSpPr>
          <a:xfrm>
            <a:off x="8276734" y="2626624"/>
            <a:ext cx="786207" cy="2516875"/>
            <a:chOff x="2242838" y="1653807"/>
            <a:chExt cx="503173" cy="1610800"/>
          </a:xfrm>
        </p:grpSpPr>
        <p:sp>
          <p:nvSpPr>
            <p:cNvPr id="34" name="Google Shape;34;p4"/>
            <p:cNvSpPr/>
            <p:nvPr/>
          </p:nvSpPr>
          <p:spPr>
            <a:xfrm>
              <a:off x="2279068" y="1653807"/>
              <a:ext cx="433454" cy="138690"/>
            </a:xfrm>
            <a:custGeom>
              <a:rect b="b" l="l" r="r" t="t"/>
              <a:pathLst>
                <a:path extrusionOk="0" h="2676" w="8363">
                  <a:moveTo>
                    <a:pt x="4181" y="0"/>
                  </a:moveTo>
                  <a:cubicBezTo>
                    <a:pt x="2326" y="0"/>
                    <a:pt x="732" y="1096"/>
                    <a:pt x="0" y="2675"/>
                  </a:cubicBezTo>
                  <a:lnTo>
                    <a:pt x="8362" y="2675"/>
                  </a:lnTo>
                  <a:cubicBezTo>
                    <a:pt x="7634" y="1096"/>
                    <a:pt x="6033" y="0"/>
                    <a:pt x="4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2523763" y="1655517"/>
              <a:ext cx="188454" cy="136980"/>
            </a:xfrm>
            <a:custGeom>
              <a:rect b="b" l="l" r="r" t="t"/>
              <a:pathLst>
                <a:path extrusionOk="0" h="2643" w="3636">
                  <a:moveTo>
                    <a:pt x="1" y="0"/>
                  </a:moveTo>
                  <a:lnTo>
                    <a:pt x="1" y="0"/>
                  </a:lnTo>
                  <a:cubicBezTo>
                    <a:pt x="596" y="377"/>
                    <a:pt x="1091" y="1352"/>
                    <a:pt x="1355" y="2642"/>
                  </a:cubicBezTo>
                  <a:lnTo>
                    <a:pt x="3635" y="2642"/>
                  </a:lnTo>
                  <a:cubicBezTo>
                    <a:pt x="2979" y="1218"/>
                    <a:pt x="1616" y="19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2330536" y="1686977"/>
              <a:ext cx="216442" cy="94171"/>
            </a:xfrm>
            <a:custGeom>
              <a:rect b="b" l="l" r="r" t="t"/>
              <a:pathLst>
                <a:path extrusionOk="0" h="1817" w="4176">
                  <a:moveTo>
                    <a:pt x="951" y="1"/>
                  </a:moveTo>
                  <a:cubicBezTo>
                    <a:pt x="890" y="1"/>
                    <a:pt x="823" y="34"/>
                    <a:pt x="805" y="80"/>
                  </a:cubicBezTo>
                  <a:lnTo>
                    <a:pt x="24" y="1737"/>
                  </a:lnTo>
                  <a:cubicBezTo>
                    <a:pt x="0" y="1780"/>
                    <a:pt x="31" y="1816"/>
                    <a:pt x="91" y="1816"/>
                  </a:cubicBezTo>
                  <a:lnTo>
                    <a:pt x="3225" y="1816"/>
                  </a:lnTo>
                  <a:cubicBezTo>
                    <a:pt x="3279" y="1816"/>
                    <a:pt x="3349" y="1783"/>
                    <a:pt x="3367" y="1737"/>
                  </a:cubicBezTo>
                  <a:lnTo>
                    <a:pt x="4154" y="80"/>
                  </a:lnTo>
                  <a:cubicBezTo>
                    <a:pt x="4175" y="34"/>
                    <a:pt x="4145" y="1"/>
                    <a:pt x="4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2337274" y="1691071"/>
              <a:ext cx="201671" cy="85982"/>
            </a:xfrm>
            <a:custGeom>
              <a:rect b="b" l="l" r="r" t="t"/>
              <a:pathLst>
                <a:path extrusionOk="0" h="1659" w="3891">
                  <a:moveTo>
                    <a:pt x="781" y="1"/>
                  </a:moveTo>
                  <a:lnTo>
                    <a:pt x="596" y="395"/>
                  </a:lnTo>
                  <a:lnTo>
                    <a:pt x="1309" y="395"/>
                  </a:lnTo>
                  <a:lnTo>
                    <a:pt x="1495" y="1"/>
                  </a:lnTo>
                  <a:close/>
                  <a:moveTo>
                    <a:pt x="1583" y="1"/>
                  </a:moveTo>
                  <a:lnTo>
                    <a:pt x="1394" y="395"/>
                  </a:lnTo>
                  <a:lnTo>
                    <a:pt x="2111" y="395"/>
                  </a:lnTo>
                  <a:lnTo>
                    <a:pt x="2296" y="1"/>
                  </a:lnTo>
                  <a:close/>
                  <a:moveTo>
                    <a:pt x="2381" y="1"/>
                  </a:moveTo>
                  <a:lnTo>
                    <a:pt x="2190" y="395"/>
                  </a:lnTo>
                  <a:lnTo>
                    <a:pt x="2906" y="395"/>
                  </a:lnTo>
                  <a:lnTo>
                    <a:pt x="3095" y="1"/>
                  </a:lnTo>
                  <a:close/>
                  <a:moveTo>
                    <a:pt x="3177" y="1"/>
                  </a:moveTo>
                  <a:lnTo>
                    <a:pt x="2991" y="395"/>
                  </a:lnTo>
                  <a:lnTo>
                    <a:pt x="3705" y="395"/>
                  </a:lnTo>
                  <a:lnTo>
                    <a:pt x="3890" y="1"/>
                  </a:lnTo>
                  <a:close/>
                  <a:moveTo>
                    <a:pt x="581" y="420"/>
                  </a:moveTo>
                  <a:lnTo>
                    <a:pt x="395" y="817"/>
                  </a:lnTo>
                  <a:lnTo>
                    <a:pt x="1109" y="817"/>
                  </a:lnTo>
                  <a:lnTo>
                    <a:pt x="1294" y="420"/>
                  </a:lnTo>
                  <a:close/>
                  <a:moveTo>
                    <a:pt x="1382" y="420"/>
                  </a:moveTo>
                  <a:lnTo>
                    <a:pt x="1197" y="817"/>
                  </a:lnTo>
                  <a:lnTo>
                    <a:pt x="1908" y="817"/>
                  </a:lnTo>
                  <a:lnTo>
                    <a:pt x="2096" y="420"/>
                  </a:lnTo>
                  <a:close/>
                  <a:moveTo>
                    <a:pt x="2178" y="420"/>
                  </a:moveTo>
                  <a:lnTo>
                    <a:pt x="1993" y="817"/>
                  </a:lnTo>
                  <a:lnTo>
                    <a:pt x="2706" y="817"/>
                  </a:lnTo>
                  <a:lnTo>
                    <a:pt x="2891" y="420"/>
                  </a:lnTo>
                  <a:close/>
                  <a:moveTo>
                    <a:pt x="2979" y="420"/>
                  </a:moveTo>
                  <a:lnTo>
                    <a:pt x="2794" y="817"/>
                  </a:lnTo>
                  <a:lnTo>
                    <a:pt x="3508" y="817"/>
                  </a:lnTo>
                  <a:lnTo>
                    <a:pt x="3693" y="420"/>
                  </a:lnTo>
                  <a:close/>
                  <a:moveTo>
                    <a:pt x="383" y="842"/>
                  </a:moveTo>
                  <a:lnTo>
                    <a:pt x="198" y="1239"/>
                  </a:lnTo>
                  <a:lnTo>
                    <a:pt x="912" y="1239"/>
                  </a:lnTo>
                  <a:lnTo>
                    <a:pt x="1097" y="842"/>
                  </a:lnTo>
                  <a:close/>
                  <a:moveTo>
                    <a:pt x="1185" y="842"/>
                  </a:moveTo>
                  <a:lnTo>
                    <a:pt x="997" y="1239"/>
                  </a:lnTo>
                  <a:lnTo>
                    <a:pt x="1710" y="1239"/>
                  </a:lnTo>
                  <a:lnTo>
                    <a:pt x="1898" y="842"/>
                  </a:lnTo>
                  <a:close/>
                  <a:moveTo>
                    <a:pt x="1980" y="842"/>
                  </a:moveTo>
                  <a:lnTo>
                    <a:pt x="1795" y="1239"/>
                  </a:lnTo>
                  <a:lnTo>
                    <a:pt x="2509" y="1239"/>
                  </a:lnTo>
                  <a:lnTo>
                    <a:pt x="2694" y="842"/>
                  </a:lnTo>
                  <a:close/>
                  <a:moveTo>
                    <a:pt x="2779" y="842"/>
                  </a:moveTo>
                  <a:lnTo>
                    <a:pt x="2591" y="1239"/>
                  </a:lnTo>
                  <a:lnTo>
                    <a:pt x="3304" y="1239"/>
                  </a:lnTo>
                  <a:lnTo>
                    <a:pt x="3492" y="842"/>
                  </a:lnTo>
                  <a:close/>
                  <a:moveTo>
                    <a:pt x="186" y="1264"/>
                  </a:moveTo>
                  <a:lnTo>
                    <a:pt x="1" y="1658"/>
                  </a:lnTo>
                  <a:lnTo>
                    <a:pt x="714" y="1658"/>
                  </a:lnTo>
                  <a:lnTo>
                    <a:pt x="899" y="1264"/>
                  </a:lnTo>
                  <a:close/>
                  <a:moveTo>
                    <a:pt x="984" y="1264"/>
                  </a:moveTo>
                  <a:lnTo>
                    <a:pt x="796" y="1658"/>
                  </a:lnTo>
                  <a:lnTo>
                    <a:pt x="1510" y="1658"/>
                  </a:lnTo>
                  <a:lnTo>
                    <a:pt x="1698" y="1264"/>
                  </a:lnTo>
                  <a:close/>
                  <a:moveTo>
                    <a:pt x="1783" y="1264"/>
                  </a:moveTo>
                  <a:lnTo>
                    <a:pt x="1598" y="1658"/>
                  </a:lnTo>
                  <a:lnTo>
                    <a:pt x="2314" y="1658"/>
                  </a:lnTo>
                  <a:lnTo>
                    <a:pt x="2503" y="1264"/>
                  </a:lnTo>
                  <a:close/>
                  <a:moveTo>
                    <a:pt x="2582" y="1264"/>
                  </a:moveTo>
                  <a:lnTo>
                    <a:pt x="2396" y="1658"/>
                  </a:lnTo>
                  <a:lnTo>
                    <a:pt x="3110" y="1658"/>
                  </a:lnTo>
                  <a:lnTo>
                    <a:pt x="3295"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2556675" y="1686977"/>
              <a:ext cx="132685" cy="94171"/>
            </a:xfrm>
            <a:custGeom>
              <a:rect b="b" l="l" r="r" t="t"/>
              <a:pathLst>
                <a:path extrusionOk="0" h="1817" w="2560">
                  <a:moveTo>
                    <a:pt x="22" y="1"/>
                  </a:moveTo>
                  <a:cubicBezTo>
                    <a:pt x="0" y="1"/>
                    <a:pt x="9" y="34"/>
                    <a:pt x="46" y="80"/>
                  </a:cubicBezTo>
                  <a:lnTo>
                    <a:pt x="1315" y="1737"/>
                  </a:lnTo>
                  <a:cubicBezTo>
                    <a:pt x="1351" y="1783"/>
                    <a:pt x="1391" y="1816"/>
                    <a:pt x="1415" y="1816"/>
                  </a:cubicBezTo>
                  <a:lnTo>
                    <a:pt x="2539" y="1816"/>
                  </a:lnTo>
                  <a:cubicBezTo>
                    <a:pt x="2560" y="1816"/>
                    <a:pt x="2548" y="1780"/>
                    <a:pt x="2514" y="1737"/>
                  </a:cubicBezTo>
                  <a:lnTo>
                    <a:pt x="1242" y="80"/>
                  </a:lnTo>
                  <a:cubicBezTo>
                    <a:pt x="1209" y="34"/>
                    <a:pt x="1163" y="1"/>
                    <a:pt x="1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2561392" y="1691071"/>
              <a:ext cx="123874" cy="85982"/>
            </a:xfrm>
            <a:custGeom>
              <a:rect b="b" l="l" r="r" t="t"/>
              <a:pathLst>
                <a:path extrusionOk="0" h="1659" w="2390">
                  <a:moveTo>
                    <a:pt x="0" y="1"/>
                  </a:moveTo>
                  <a:lnTo>
                    <a:pt x="304" y="395"/>
                  </a:lnTo>
                  <a:lnTo>
                    <a:pt x="562" y="395"/>
                  </a:lnTo>
                  <a:lnTo>
                    <a:pt x="258" y="1"/>
                  </a:lnTo>
                  <a:close/>
                  <a:moveTo>
                    <a:pt x="289" y="1"/>
                  </a:moveTo>
                  <a:lnTo>
                    <a:pt x="592" y="395"/>
                  </a:lnTo>
                  <a:lnTo>
                    <a:pt x="848" y="395"/>
                  </a:lnTo>
                  <a:lnTo>
                    <a:pt x="544" y="1"/>
                  </a:lnTo>
                  <a:close/>
                  <a:moveTo>
                    <a:pt x="571" y="1"/>
                  </a:moveTo>
                  <a:lnTo>
                    <a:pt x="875" y="395"/>
                  </a:lnTo>
                  <a:lnTo>
                    <a:pt x="1133" y="395"/>
                  </a:lnTo>
                  <a:lnTo>
                    <a:pt x="829" y="1"/>
                  </a:lnTo>
                  <a:close/>
                  <a:moveTo>
                    <a:pt x="860" y="1"/>
                  </a:moveTo>
                  <a:lnTo>
                    <a:pt x="1163" y="395"/>
                  </a:lnTo>
                  <a:lnTo>
                    <a:pt x="1421" y="395"/>
                  </a:lnTo>
                  <a:lnTo>
                    <a:pt x="1118" y="1"/>
                  </a:lnTo>
                  <a:close/>
                  <a:moveTo>
                    <a:pt x="322" y="420"/>
                  </a:moveTo>
                  <a:lnTo>
                    <a:pt x="626" y="817"/>
                  </a:lnTo>
                  <a:lnTo>
                    <a:pt x="881" y="817"/>
                  </a:lnTo>
                  <a:lnTo>
                    <a:pt x="577" y="420"/>
                  </a:lnTo>
                  <a:close/>
                  <a:moveTo>
                    <a:pt x="611" y="420"/>
                  </a:moveTo>
                  <a:lnTo>
                    <a:pt x="914" y="817"/>
                  </a:lnTo>
                  <a:lnTo>
                    <a:pt x="1172" y="817"/>
                  </a:lnTo>
                  <a:lnTo>
                    <a:pt x="869" y="420"/>
                  </a:lnTo>
                  <a:close/>
                  <a:moveTo>
                    <a:pt x="896" y="420"/>
                  </a:moveTo>
                  <a:lnTo>
                    <a:pt x="1200" y="817"/>
                  </a:lnTo>
                  <a:lnTo>
                    <a:pt x="1455" y="817"/>
                  </a:lnTo>
                  <a:lnTo>
                    <a:pt x="1151" y="420"/>
                  </a:lnTo>
                  <a:close/>
                  <a:moveTo>
                    <a:pt x="1178" y="420"/>
                  </a:moveTo>
                  <a:lnTo>
                    <a:pt x="1482" y="817"/>
                  </a:lnTo>
                  <a:lnTo>
                    <a:pt x="1740" y="817"/>
                  </a:lnTo>
                  <a:lnTo>
                    <a:pt x="1437" y="420"/>
                  </a:lnTo>
                  <a:close/>
                  <a:moveTo>
                    <a:pt x="644" y="842"/>
                  </a:moveTo>
                  <a:lnTo>
                    <a:pt x="948" y="1239"/>
                  </a:lnTo>
                  <a:lnTo>
                    <a:pt x="1206" y="1239"/>
                  </a:lnTo>
                  <a:lnTo>
                    <a:pt x="902" y="842"/>
                  </a:lnTo>
                  <a:close/>
                  <a:moveTo>
                    <a:pt x="929" y="842"/>
                  </a:moveTo>
                  <a:lnTo>
                    <a:pt x="1233" y="1239"/>
                  </a:lnTo>
                  <a:lnTo>
                    <a:pt x="1491" y="1239"/>
                  </a:lnTo>
                  <a:lnTo>
                    <a:pt x="1188" y="842"/>
                  </a:lnTo>
                  <a:close/>
                  <a:moveTo>
                    <a:pt x="1218" y="842"/>
                  </a:moveTo>
                  <a:lnTo>
                    <a:pt x="1522" y="1239"/>
                  </a:lnTo>
                  <a:lnTo>
                    <a:pt x="1780" y="1239"/>
                  </a:lnTo>
                  <a:lnTo>
                    <a:pt x="1476" y="842"/>
                  </a:lnTo>
                  <a:close/>
                  <a:moveTo>
                    <a:pt x="1506" y="842"/>
                  </a:moveTo>
                  <a:lnTo>
                    <a:pt x="1810" y="1239"/>
                  </a:lnTo>
                  <a:lnTo>
                    <a:pt x="2068" y="1239"/>
                  </a:lnTo>
                  <a:lnTo>
                    <a:pt x="1764" y="842"/>
                  </a:lnTo>
                  <a:close/>
                  <a:moveTo>
                    <a:pt x="966" y="1264"/>
                  </a:moveTo>
                  <a:lnTo>
                    <a:pt x="1270" y="1658"/>
                  </a:lnTo>
                  <a:lnTo>
                    <a:pt x="1525" y="1658"/>
                  </a:lnTo>
                  <a:lnTo>
                    <a:pt x="1221" y="1264"/>
                  </a:lnTo>
                  <a:close/>
                  <a:moveTo>
                    <a:pt x="1254" y="1264"/>
                  </a:moveTo>
                  <a:lnTo>
                    <a:pt x="1558" y="1658"/>
                  </a:lnTo>
                  <a:lnTo>
                    <a:pt x="1813" y="1658"/>
                  </a:lnTo>
                  <a:lnTo>
                    <a:pt x="1509" y="1264"/>
                  </a:lnTo>
                  <a:close/>
                  <a:moveTo>
                    <a:pt x="1540" y="1264"/>
                  </a:moveTo>
                  <a:lnTo>
                    <a:pt x="1843" y="1658"/>
                  </a:lnTo>
                  <a:lnTo>
                    <a:pt x="2101" y="1658"/>
                  </a:lnTo>
                  <a:lnTo>
                    <a:pt x="1798" y="1264"/>
                  </a:lnTo>
                  <a:close/>
                  <a:moveTo>
                    <a:pt x="1828" y="1264"/>
                  </a:moveTo>
                  <a:lnTo>
                    <a:pt x="2132" y="1658"/>
                  </a:lnTo>
                  <a:lnTo>
                    <a:pt x="2390" y="1658"/>
                  </a:lnTo>
                  <a:lnTo>
                    <a:pt x="2086"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2597881" y="1814784"/>
              <a:ext cx="135224" cy="1449822"/>
            </a:xfrm>
            <a:custGeom>
              <a:rect b="b" l="l" r="r" t="t"/>
              <a:pathLst>
                <a:path extrusionOk="0" h="27974" w="2609">
                  <a:moveTo>
                    <a:pt x="1" y="0"/>
                  </a:moveTo>
                  <a:lnTo>
                    <a:pt x="1" y="27973"/>
                  </a:lnTo>
                  <a:lnTo>
                    <a:pt x="2609" y="27973"/>
                  </a:lnTo>
                  <a:lnTo>
                    <a:pt x="2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2261757" y="1814784"/>
              <a:ext cx="336325" cy="1449822"/>
            </a:xfrm>
            <a:custGeom>
              <a:rect b="b" l="l" r="r" t="t"/>
              <a:pathLst>
                <a:path extrusionOk="0" h="27974" w="6489">
                  <a:moveTo>
                    <a:pt x="0" y="0"/>
                  </a:moveTo>
                  <a:lnTo>
                    <a:pt x="0" y="27973"/>
                  </a:lnTo>
                  <a:lnTo>
                    <a:pt x="6489" y="27973"/>
                  </a:lnTo>
                  <a:lnTo>
                    <a:pt x="64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2597881" y="1781407"/>
              <a:ext cx="148130" cy="44105"/>
            </a:xfrm>
            <a:custGeom>
              <a:rect b="b" l="l" r="r" t="t"/>
              <a:pathLst>
                <a:path extrusionOk="0" h="851" w="2858">
                  <a:moveTo>
                    <a:pt x="1" y="0"/>
                  </a:moveTo>
                  <a:lnTo>
                    <a:pt x="1" y="851"/>
                  </a:lnTo>
                  <a:lnTo>
                    <a:pt x="2858" y="8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2242838" y="1781407"/>
              <a:ext cx="355087" cy="44105"/>
            </a:xfrm>
            <a:custGeom>
              <a:rect b="b" l="l" r="r" t="t"/>
              <a:pathLst>
                <a:path extrusionOk="0" h="851" w="6851">
                  <a:moveTo>
                    <a:pt x="1" y="0"/>
                  </a:moveTo>
                  <a:lnTo>
                    <a:pt x="1" y="851"/>
                  </a:lnTo>
                  <a:lnTo>
                    <a:pt x="6851" y="851"/>
                  </a:lnTo>
                  <a:lnTo>
                    <a:pt x="6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2613165" y="1847798"/>
              <a:ext cx="104697" cy="676712"/>
            </a:xfrm>
            <a:custGeom>
              <a:rect b="b" l="l" r="r" t="t"/>
              <a:pathLst>
                <a:path extrusionOk="0" h="13057" w="2020">
                  <a:moveTo>
                    <a:pt x="0" y="1"/>
                  </a:moveTo>
                  <a:lnTo>
                    <a:pt x="0" y="1185"/>
                  </a:lnTo>
                  <a:lnTo>
                    <a:pt x="307" y="1185"/>
                  </a:lnTo>
                  <a:lnTo>
                    <a:pt x="307" y="1"/>
                  </a:lnTo>
                  <a:close/>
                  <a:moveTo>
                    <a:pt x="568" y="1"/>
                  </a:moveTo>
                  <a:lnTo>
                    <a:pt x="568" y="1185"/>
                  </a:lnTo>
                  <a:lnTo>
                    <a:pt x="878" y="1185"/>
                  </a:lnTo>
                  <a:lnTo>
                    <a:pt x="878" y="1"/>
                  </a:lnTo>
                  <a:close/>
                  <a:moveTo>
                    <a:pt x="1139" y="1"/>
                  </a:moveTo>
                  <a:lnTo>
                    <a:pt x="1139" y="1185"/>
                  </a:lnTo>
                  <a:lnTo>
                    <a:pt x="1448" y="1185"/>
                  </a:lnTo>
                  <a:lnTo>
                    <a:pt x="1448" y="1"/>
                  </a:lnTo>
                  <a:close/>
                  <a:moveTo>
                    <a:pt x="1706" y="1"/>
                  </a:moveTo>
                  <a:lnTo>
                    <a:pt x="1706" y="1185"/>
                  </a:lnTo>
                  <a:lnTo>
                    <a:pt x="2019" y="1185"/>
                  </a:lnTo>
                  <a:lnTo>
                    <a:pt x="2019" y="1"/>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5"/>
                  </a:moveTo>
                  <a:lnTo>
                    <a:pt x="0" y="4579"/>
                  </a:lnTo>
                  <a:lnTo>
                    <a:pt x="307" y="4579"/>
                  </a:lnTo>
                  <a:lnTo>
                    <a:pt x="307" y="3395"/>
                  </a:lnTo>
                  <a:close/>
                  <a:moveTo>
                    <a:pt x="568" y="3395"/>
                  </a:moveTo>
                  <a:lnTo>
                    <a:pt x="568" y="4579"/>
                  </a:lnTo>
                  <a:lnTo>
                    <a:pt x="878" y="4579"/>
                  </a:lnTo>
                  <a:lnTo>
                    <a:pt x="878" y="3395"/>
                  </a:lnTo>
                  <a:close/>
                  <a:moveTo>
                    <a:pt x="1139" y="3395"/>
                  </a:moveTo>
                  <a:lnTo>
                    <a:pt x="1139" y="4579"/>
                  </a:lnTo>
                  <a:lnTo>
                    <a:pt x="1448" y="4579"/>
                  </a:lnTo>
                  <a:lnTo>
                    <a:pt x="1448" y="3395"/>
                  </a:lnTo>
                  <a:close/>
                  <a:moveTo>
                    <a:pt x="1706" y="3395"/>
                  </a:moveTo>
                  <a:lnTo>
                    <a:pt x="1706" y="4579"/>
                  </a:lnTo>
                  <a:lnTo>
                    <a:pt x="2019" y="4579"/>
                  </a:lnTo>
                  <a:lnTo>
                    <a:pt x="2019" y="3395"/>
                  </a:lnTo>
                  <a:close/>
                  <a:moveTo>
                    <a:pt x="0" y="5093"/>
                  </a:moveTo>
                  <a:lnTo>
                    <a:pt x="0" y="6277"/>
                  </a:lnTo>
                  <a:lnTo>
                    <a:pt x="307" y="6277"/>
                  </a:lnTo>
                  <a:lnTo>
                    <a:pt x="307" y="5093"/>
                  </a:lnTo>
                  <a:close/>
                  <a:moveTo>
                    <a:pt x="568" y="5093"/>
                  </a:moveTo>
                  <a:lnTo>
                    <a:pt x="568" y="6277"/>
                  </a:lnTo>
                  <a:lnTo>
                    <a:pt x="878" y="6277"/>
                  </a:lnTo>
                  <a:lnTo>
                    <a:pt x="878" y="5093"/>
                  </a:lnTo>
                  <a:close/>
                  <a:moveTo>
                    <a:pt x="1139" y="5093"/>
                  </a:moveTo>
                  <a:lnTo>
                    <a:pt x="1139" y="6277"/>
                  </a:lnTo>
                  <a:lnTo>
                    <a:pt x="1448" y="6277"/>
                  </a:lnTo>
                  <a:lnTo>
                    <a:pt x="1448" y="5093"/>
                  </a:lnTo>
                  <a:close/>
                  <a:moveTo>
                    <a:pt x="1706" y="5093"/>
                  </a:moveTo>
                  <a:lnTo>
                    <a:pt x="1706" y="6277"/>
                  </a:lnTo>
                  <a:lnTo>
                    <a:pt x="2019" y="6277"/>
                  </a:lnTo>
                  <a:lnTo>
                    <a:pt x="2019" y="5093"/>
                  </a:lnTo>
                  <a:close/>
                  <a:moveTo>
                    <a:pt x="0" y="6787"/>
                  </a:moveTo>
                  <a:lnTo>
                    <a:pt x="0" y="7971"/>
                  </a:lnTo>
                  <a:lnTo>
                    <a:pt x="307" y="7971"/>
                  </a:lnTo>
                  <a:lnTo>
                    <a:pt x="307" y="6787"/>
                  </a:lnTo>
                  <a:close/>
                  <a:moveTo>
                    <a:pt x="568" y="6787"/>
                  </a:moveTo>
                  <a:lnTo>
                    <a:pt x="568" y="7971"/>
                  </a:lnTo>
                  <a:lnTo>
                    <a:pt x="878" y="7971"/>
                  </a:lnTo>
                  <a:lnTo>
                    <a:pt x="878" y="6787"/>
                  </a:lnTo>
                  <a:close/>
                  <a:moveTo>
                    <a:pt x="1139" y="6787"/>
                  </a:moveTo>
                  <a:lnTo>
                    <a:pt x="1139" y="7971"/>
                  </a:lnTo>
                  <a:lnTo>
                    <a:pt x="1448" y="7971"/>
                  </a:lnTo>
                  <a:lnTo>
                    <a:pt x="1448" y="6787"/>
                  </a:lnTo>
                  <a:close/>
                  <a:moveTo>
                    <a:pt x="1706" y="6787"/>
                  </a:moveTo>
                  <a:lnTo>
                    <a:pt x="1706" y="7971"/>
                  </a:lnTo>
                  <a:lnTo>
                    <a:pt x="2019" y="7971"/>
                  </a:lnTo>
                  <a:lnTo>
                    <a:pt x="2019" y="6787"/>
                  </a:lnTo>
                  <a:close/>
                  <a:moveTo>
                    <a:pt x="0" y="8481"/>
                  </a:moveTo>
                  <a:lnTo>
                    <a:pt x="0" y="9665"/>
                  </a:lnTo>
                  <a:lnTo>
                    <a:pt x="307" y="9665"/>
                  </a:lnTo>
                  <a:lnTo>
                    <a:pt x="307" y="8481"/>
                  </a:lnTo>
                  <a:close/>
                  <a:moveTo>
                    <a:pt x="568" y="8481"/>
                  </a:moveTo>
                  <a:lnTo>
                    <a:pt x="568" y="9665"/>
                  </a:lnTo>
                  <a:lnTo>
                    <a:pt x="878" y="9665"/>
                  </a:lnTo>
                  <a:lnTo>
                    <a:pt x="878" y="8481"/>
                  </a:lnTo>
                  <a:close/>
                  <a:moveTo>
                    <a:pt x="1139" y="8481"/>
                  </a:moveTo>
                  <a:lnTo>
                    <a:pt x="1139" y="9665"/>
                  </a:lnTo>
                  <a:lnTo>
                    <a:pt x="1448" y="9665"/>
                  </a:lnTo>
                  <a:lnTo>
                    <a:pt x="1448" y="8481"/>
                  </a:lnTo>
                  <a:close/>
                  <a:moveTo>
                    <a:pt x="1706" y="8481"/>
                  </a:moveTo>
                  <a:lnTo>
                    <a:pt x="1706" y="9665"/>
                  </a:lnTo>
                  <a:lnTo>
                    <a:pt x="2019" y="9665"/>
                  </a:lnTo>
                  <a:lnTo>
                    <a:pt x="2019" y="8481"/>
                  </a:lnTo>
                  <a:close/>
                  <a:moveTo>
                    <a:pt x="0" y="10178"/>
                  </a:moveTo>
                  <a:lnTo>
                    <a:pt x="0" y="11362"/>
                  </a:lnTo>
                  <a:lnTo>
                    <a:pt x="307" y="11362"/>
                  </a:lnTo>
                  <a:lnTo>
                    <a:pt x="307" y="10178"/>
                  </a:lnTo>
                  <a:close/>
                  <a:moveTo>
                    <a:pt x="568" y="10178"/>
                  </a:moveTo>
                  <a:lnTo>
                    <a:pt x="568" y="11362"/>
                  </a:lnTo>
                  <a:lnTo>
                    <a:pt x="878" y="11362"/>
                  </a:lnTo>
                  <a:lnTo>
                    <a:pt x="878" y="10178"/>
                  </a:lnTo>
                  <a:close/>
                  <a:moveTo>
                    <a:pt x="1139" y="10178"/>
                  </a:moveTo>
                  <a:lnTo>
                    <a:pt x="1139" y="11362"/>
                  </a:lnTo>
                  <a:lnTo>
                    <a:pt x="1448" y="11362"/>
                  </a:lnTo>
                  <a:lnTo>
                    <a:pt x="1448" y="10178"/>
                  </a:lnTo>
                  <a:close/>
                  <a:moveTo>
                    <a:pt x="1706" y="10178"/>
                  </a:moveTo>
                  <a:lnTo>
                    <a:pt x="1706" y="11362"/>
                  </a:lnTo>
                  <a:lnTo>
                    <a:pt x="2019" y="11362"/>
                  </a:lnTo>
                  <a:lnTo>
                    <a:pt x="2019" y="10178"/>
                  </a:lnTo>
                  <a:close/>
                  <a:moveTo>
                    <a:pt x="0" y="11873"/>
                  </a:moveTo>
                  <a:lnTo>
                    <a:pt x="0" y="13057"/>
                  </a:lnTo>
                  <a:lnTo>
                    <a:pt x="307" y="13057"/>
                  </a:lnTo>
                  <a:lnTo>
                    <a:pt x="307" y="11873"/>
                  </a:lnTo>
                  <a:close/>
                  <a:moveTo>
                    <a:pt x="568" y="11873"/>
                  </a:moveTo>
                  <a:lnTo>
                    <a:pt x="568" y="13057"/>
                  </a:lnTo>
                  <a:lnTo>
                    <a:pt x="878" y="13057"/>
                  </a:lnTo>
                  <a:lnTo>
                    <a:pt x="878" y="11873"/>
                  </a:lnTo>
                  <a:close/>
                  <a:moveTo>
                    <a:pt x="1139" y="11873"/>
                  </a:moveTo>
                  <a:lnTo>
                    <a:pt x="1139" y="13057"/>
                  </a:lnTo>
                  <a:lnTo>
                    <a:pt x="1448" y="13057"/>
                  </a:lnTo>
                  <a:lnTo>
                    <a:pt x="1448" y="11873"/>
                  </a:lnTo>
                  <a:close/>
                  <a:moveTo>
                    <a:pt x="1706" y="11873"/>
                  </a:moveTo>
                  <a:lnTo>
                    <a:pt x="1706" y="13057"/>
                  </a:lnTo>
                  <a:lnTo>
                    <a:pt x="2019" y="13057"/>
                  </a:lnTo>
                  <a:lnTo>
                    <a:pt x="2019" y="11873"/>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2288101" y="1847798"/>
              <a:ext cx="283614" cy="1382499"/>
            </a:xfrm>
            <a:custGeom>
              <a:rect b="b" l="l" r="r" t="t"/>
              <a:pathLst>
                <a:path extrusionOk="0" h="26675" w="5472">
                  <a:moveTo>
                    <a:pt x="1840" y="1185"/>
                  </a:moveTo>
                  <a:lnTo>
                    <a:pt x="1179" y="1185"/>
                  </a:lnTo>
                  <a:lnTo>
                    <a:pt x="1179" y="1"/>
                  </a:lnTo>
                  <a:lnTo>
                    <a:pt x="1840" y="1"/>
                  </a:lnTo>
                  <a:close/>
                  <a:moveTo>
                    <a:pt x="3052" y="1"/>
                  </a:moveTo>
                  <a:lnTo>
                    <a:pt x="2393" y="1"/>
                  </a:lnTo>
                  <a:lnTo>
                    <a:pt x="2393" y="1185"/>
                  </a:lnTo>
                  <a:lnTo>
                    <a:pt x="3052" y="1185"/>
                  </a:lnTo>
                  <a:close/>
                  <a:moveTo>
                    <a:pt x="4257" y="1"/>
                  </a:moveTo>
                  <a:lnTo>
                    <a:pt x="3602" y="1"/>
                  </a:lnTo>
                  <a:lnTo>
                    <a:pt x="3602" y="1185"/>
                  </a:lnTo>
                  <a:lnTo>
                    <a:pt x="4257" y="1185"/>
                  </a:lnTo>
                  <a:close/>
                  <a:moveTo>
                    <a:pt x="5472" y="1"/>
                  </a:moveTo>
                  <a:lnTo>
                    <a:pt x="4810" y="1"/>
                  </a:lnTo>
                  <a:lnTo>
                    <a:pt x="4810" y="1185"/>
                  </a:lnTo>
                  <a:lnTo>
                    <a:pt x="5472" y="1185"/>
                  </a:lnTo>
                  <a:close/>
                  <a:moveTo>
                    <a:pt x="1840" y="1698"/>
                  </a:moveTo>
                  <a:lnTo>
                    <a:pt x="1179" y="1698"/>
                  </a:lnTo>
                  <a:lnTo>
                    <a:pt x="1179" y="2882"/>
                  </a:lnTo>
                  <a:lnTo>
                    <a:pt x="1840" y="2882"/>
                  </a:lnTo>
                  <a:close/>
                  <a:moveTo>
                    <a:pt x="3052" y="1698"/>
                  </a:moveTo>
                  <a:lnTo>
                    <a:pt x="2393" y="1698"/>
                  </a:lnTo>
                  <a:lnTo>
                    <a:pt x="2393" y="2882"/>
                  </a:lnTo>
                  <a:lnTo>
                    <a:pt x="3052" y="2882"/>
                  </a:lnTo>
                  <a:close/>
                  <a:moveTo>
                    <a:pt x="4257" y="1698"/>
                  </a:moveTo>
                  <a:lnTo>
                    <a:pt x="3602" y="1698"/>
                  </a:lnTo>
                  <a:lnTo>
                    <a:pt x="3602" y="2882"/>
                  </a:lnTo>
                  <a:lnTo>
                    <a:pt x="4257" y="2882"/>
                  </a:lnTo>
                  <a:close/>
                  <a:moveTo>
                    <a:pt x="5472" y="1698"/>
                  </a:moveTo>
                  <a:lnTo>
                    <a:pt x="4810" y="1698"/>
                  </a:lnTo>
                  <a:lnTo>
                    <a:pt x="4810" y="2882"/>
                  </a:lnTo>
                  <a:lnTo>
                    <a:pt x="5472" y="2882"/>
                  </a:lnTo>
                  <a:close/>
                  <a:moveTo>
                    <a:pt x="1840" y="3395"/>
                  </a:moveTo>
                  <a:lnTo>
                    <a:pt x="1179" y="3395"/>
                  </a:lnTo>
                  <a:lnTo>
                    <a:pt x="1179" y="4579"/>
                  </a:lnTo>
                  <a:lnTo>
                    <a:pt x="1840" y="4579"/>
                  </a:lnTo>
                  <a:close/>
                  <a:moveTo>
                    <a:pt x="3052" y="3395"/>
                  </a:moveTo>
                  <a:lnTo>
                    <a:pt x="2393" y="3395"/>
                  </a:lnTo>
                  <a:lnTo>
                    <a:pt x="2393" y="4579"/>
                  </a:lnTo>
                  <a:lnTo>
                    <a:pt x="3052" y="4579"/>
                  </a:lnTo>
                  <a:close/>
                  <a:moveTo>
                    <a:pt x="4257" y="3395"/>
                  </a:moveTo>
                  <a:lnTo>
                    <a:pt x="3602" y="3395"/>
                  </a:lnTo>
                  <a:lnTo>
                    <a:pt x="3602" y="4579"/>
                  </a:lnTo>
                  <a:lnTo>
                    <a:pt x="4257" y="4579"/>
                  </a:lnTo>
                  <a:close/>
                  <a:moveTo>
                    <a:pt x="5472" y="3395"/>
                  </a:moveTo>
                  <a:lnTo>
                    <a:pt x="4810" y="3395"/>
                  </a:lnTo>
                  <a:lnTo>
                    <a:pt x="4810" y="4579"/>
                  </a:lnTo>
                  <a:lnTo>
                    <a:pt x="5472" y="4579"/>
                  </a:lnTo>
                  <a:close/>
                  <a:moveTo>
                    <a:pt x="1840" y="5093"/>
                  </a:moveTo>
                  <a:lnTo>
                    <a:pt x="1179" y="5093"/>
                  </a:lnTo>
                  <a:lnTo>
                    <a:pt x="1179" y="6277"/>
                  </a:lnTo>
                  <a:lnTo>
                    <a:pt x="1840" y="6277"/>
                  </a:lnTo>
                  <a:close/>
                  <a:moveTo>
                    <a:pt x="3052" y="5093"/>
                  </a:moveTo>
                  <a:lnTo>
                    <a:pt x="2393" y="5093"/>
                  </a:lnTo>
                  <a:lnTo>
                    <a:pt x="2393" y="6277"/>
                  </a:lnTo>
                  <a:lnTo>
                    <a:pt x="3052" y="6277"/>
                  </a:lnTo>
                  <a:close/>
                  <a:moveTo>
                    <a:pt x="4257" y="5093"/>
                  </a:moveTo>
                  <a:lnTo>
                    <a:pt x="3602" y="5093"/>
                  </a:lnTo>
                  <a:lnTo>
                    <a:pt x="3602" y="6277"/>
                  </a:lnTo>
                  <a:lnTo>
                    <a:pt x="4257" y="6277"/>
                  </a:lnTo>
                  <a:close/>
                  <a:moveTo>
                    <a:pt x="5472" y="5093"/>
                  </a:moveTo>
                  <a:lnTo>
                    <a:pt x="4810" y="5093"/>
                  </a:lnTo>
                  <a:lnTo>
                    <a:pt x="4810" y="6277"/>
                  </a:lnTo>
                  <a:lnTo>
                    <a:pt x="5472" y="6277"/>
                  </a:lnTo>
                  <a:close/>
                  <a:moveTo>
                    <a:pt x="1840" y="6787"/>
                  </a:moveTo>
                  <a:lnTo>
                    <a:pt x="1179" y="6787"/>
                  </a:lnTo>
                  <a:lnTo>
                    <a:pt x="1179" y="7971"/>
                  </a:lnTo>
                  <a:lnTo>
                    <a:pt x="1840" y="7971"/>
                  </a:lnTo>
                  <a:close/>
                  <a:moveTo>
                    <a:pt x="3052" y="6787"/>
                  </a:moveTo>
                  <a:lnTo>
                    <a:pt x="2393" y="6787"/>
                  </a:lnTo>
                  <a:lnTo>
                    <a:pt x="2393" y="7971"/>
                  </a:lnTo>
                  <a:lnTo>
                    <a:pt x="3052" y="7971"/>
                  </a:lnTo>
                  <a:close/>
                  <a:moveTo>
                    <a:pt x="4257" y="6787"/>
                  </a:moveTo>
                  <a:lnTo>
                    <a:pt x="3602" y="6787"/>
                  </a:lnTo>
                  <a:lnTo>
                    <a:pt x="3602" y="7971"/>
                  </a:lnTo>
                  <a:lnTo>
                    <a:pt x="4257" y="7971"/>
                  </a:lnTo>
                  <a:close/>
                  <a:moveTo>
                    <a:pt x="5472" y="6787"/>
                  </a:moveTo>
                  <a:lnTo>
                    <a:pt x="4810" y="6787"/>
                  </a:lnTo>
                  <a:lnTo>
                    <a:pt x="4810" y="7971"/>
                  </a:lnTo>
                  <a:lnTo>
                    <a:pt x="5472" y="7971"/>
                  </a:lnTo>
                  <a:close/>
                  <a:moveTo>
                    <a:pt x="1840" y="8481"/>
                  </a:moveTo>
                  <a:lnTo>
                    <a:pt x="1179" y="8481"/>
                  </a:lnTo>
                  <a:lnTo>
                    <a:pt x="1179" y="9665"/>
                  </a:lnTo>
                  <a:lnTo>
                    <a:pt x="1840" y="9665"/>
                  </a:lnTo>
                  <a:close/>
                  <a:moveTo>
                    <a:pt x="3052" y="8481"/>
                  </a:moveTo>
                  <a:lnTo>
                    <a:pt x="2393" y="8481"/>
                  </a:lnTo>
                  <a:lnTo>
                    <a:pt x="2393" y="9665"/>
                  </a:lnTo>
                  <a:lnTo>
                    <a:pt x="3052" y="9665"/>
                  </a:lnTo>
                  <a:close/>
                  <a:moveTo>
                    <a:pt x="4257" y="8481"/>
                  </a:moveTo>
                  <a:lnTo>
                    <a:pt x="3602" y="8481"/>
                  </a:lnTo>
                  <a:lnTo>
                    <a:pt x="3602" y="9665"/>
                  </a:lnTo>
                  <a:lnTo>
                    <a:pt x="4257" y="9665"/>
                  </a:lnTo>
                  <a:close/>
                  <a:moveTo>
                    <a:pt x="5472" y="8481"/>
                  </a:moveTo>
                  <a:lnTo>
                    <a:pt x="4810" y="8481"/>
                  </a:lnTo>
                  <a:lnTo>
                    <a:pt x="4810" y="9665"/>
                  </a:lnTo>
                  <a:lnTo>
                    <a:pt x="5472" y="9665"/>
                  </a:lnTo>
                  <a:close/>
                  <a:moveTo>
                    <a:pt x="1840" y="10178"/>
                  </a:moveTo>
                  <a:lnTo>
                    <a:pt x="1179" y="10178"/>
                  </a:lnTo>
                  <a:lnTo>
                    <a:pt x="1179" y="11362"/>
                  </a:lnTo>
                  <a:lnTo>
                    <a:pt x="1840" y="11362"/>
                  </a:lnTo>
                  <a:close/>
                  <a:moveTo>
                    <a:pt x="3052" y="10178"/>
                  </a:moveTo>
                  <a:lnTo>
                    <a:pt x="2393" y="10178"/>
                  </a:lnTo>
                  <a:lnTo>
                    <a:pt x="2393" y="11362"/>
                  </a:lnTo>
                  <a:lnTo>
                    <a:pt x="3052" y="11362"/>
                  </a:lnTo>
                  <a:close/>
                  <a:moveTo>
                    <a:pt x="4257" y="10178"/>
                  </a:moveTo>
                  <a:lnTo>
                    <a:pt x="3602" y="10178"/>
                  </a:lnTo>
                  <a:lnTo>
                    <a:pt x="3602" y="11362"/>
                  </a:lnTo>
                  <a:lnTo>
                    <a:pt x="4257" y="11362"/>
                  </a:lnTo>
                  <a:close/>
                  <a:moveTo>
                    <a:pt x="5472" y="10178"/>
                  </a:moveTo>
                  <a:lnTo>
                    <a:pt x="4810" y="10178"/>
                  </a:lnTo>
                  <a:lnTo>
                    <a:pt x="4810" y="11362"/>
                  </a:lnTo>
                  <a:lnTo>
                    <a:pt x="5472" y="11362"/>
                  </a:lnTo>
                  <a:close/>
                  <a:moveTo>
                    <a:pt x="1840" y="11873"/>
                  </a:moveTo>
                  <a:lnTo>
                    <a:pt x="1179" y="11873"/>
                  </a:lnTo>
                  <a:lnTo>
                    <a:pt x="1179" y="13057"/>
                  </a:lnTo>
                  <a:lnTo>
                    <a:pt x="1840" y="13057"/>
                  </a:lnTo>
                  <a:close/>
                  <a:moveTo>
                    <a:pt x="3052" y="11873"/>
                  </a:moveTo>
                  <a:lnTo>
                    <a:pt x="2393" y="11873"/>
                  </a:lnTo>
                  <a:lnTo>
                    <a:pt x="2393" y="13057"/>
                  </a:lnTo>
                  <a:lnTo>
                    <a:pt x="3052" y="13057"/>
                  </a:lnTo>
                  <a:close/>
                  <a:moveTo>
                    <a:pt x="4257" y="11873"/>
                  </a:moveTo>
                  <a:lnTo>
                    <a:pt x="3602" y="11873"/>
                  </a:lnTo>
                  <a:lnTo>
                    <a:pt x="3602" y="13057"/>
                  </a:lnTo>
                  <a:lnTo>
                    <a:pt x="4257" y="13057"/>
                  </a:lnTo>
                  <a:close/>
                  <a:moveTo>
                    <a:pt x="5472" y="11873"/>
                  </a:moveTo>
                  <a:lnTo>
                    <a:pt x="4810" y="11873"/>
                  </a:lnTo>
                  <a:lnTo>
                    <a:pt x="4810" y="13057"/>
                  </a:lnTo>
                  <a:lnTo>
                    <a:pt x="5472" y="13057"/>
                  </a:lnTo>
                  <a:close/>
                  <a:moveTo>
                    <a:pt x="1840" y="14800"/>
                  </a:moveTo>
                  <a:lnTo>
                    <a:pt x="1179" y="14800"/>
                  </a:lnTo>
                  <a:lnTo>
                    <a:pt x="1179" y="13615"/>
                  </a:lnTo>
                  <a:lnTo>
                    <a:pt x="1840" y="13615"/>
                  </a:lnTo>
                  <a:close/>
                  <a:moveTo>
                    <a:pt x="3052" y="13612"/>
                  </a:moveTo>
                  <a:lnTo>
                    <a:pt x="2393" y="13612"/>
                  </a:lnTo>
                  <a:lnTo>
                    <a:pt x="2393" y="14797"/>
                  </a:lnTo>
                  <a:lnTo>
                    <a:pt x="3052" y="14797"/>
                  </a:lnTo>
                  <a:close/>
                  <a:moveTo>
                    <a:pt x="4257" y="13612"/>
                  </a:moveTo>
                  <a:lnTo>
                    <a:pt x="3602" y="13612"/>
                  </a:lnTo>
                  <a:lnTo>
                    <a:pt x="3602" y="14797"/>
                  </a:lnTo>
                  <a:lnTo>
                    <a:pt x="4257" y="14797"/>
                  </a:lnTo>
                  <a:close/>
                  <a:moveTo>
                    <a:pt x="5472" y="13612"/>
                  </a:moveTo>
                  <a:lnTo>
                    <a:pt x="4810" y="13612"/>
                  </a:lnTo>
                  <a:lnTo>
                    <a:pt x="4810" y="14797"/>
                  </a:lnTo>
                  <a:lnTo>
                    <a:pt x="5472" y="14797"/>
                  </a:lnTo>
                  <a:close/>
                  <a:moveTo>
                    <a:pt x="1840" y="15310"/>
                  </a:moveTo>
                  <a:lnTo>
                    <a:pt x="1179" y="15310"/>
                  </a:lnTo>
                  <a:lnTo>
                    <a:pt x="1179" y="16494"/>
                  </a:lnTo>
                  <a:lnTo>
                    <a:pt x="1840" y="16494"/>
                  </a:lnTo>
                  <a:close/>
                  <a:moveTo>
                    <a:pt x="3052" y="15310"/>
                  </a:moveTo>
                  <a:lnTo>
                    <a:pt x="2393" y="15310"/>
                  </a:lnTo>
                  <a:lnTo>
                    <a:pt x="2393" y="16494"/>
                  </a:lnTo>
                  <a:lnTo>
                    <a:pt x="3052" y="16494"/>
                  </a:lnTo>
                  <a:close/>
                  <a:moveTo>
                    <a:pt x="4257" y="15310"/>
                  </a:moveTo>
                  <a:lnTo>
                    <a:pt x="3602" y="15310"/>
                  </a:lnTo>
                  <a:lnTo>
                    <a:pt x="3602" y="16494"/>
                  </a:lnTo>
                  <a:lnTo>
                    <a:pt x="4257" y="16494"/>
                  </a:lnTo>
                  <a:close/>
                  <a:moveTo>
                    <a:pt x="5472" y="15310"/>
                  </a:moveTo>
                  <a:lnTo>
                    <a:pt x="4810" y="15310"/>
                  </a:lnTo>
                  <a:lnTo>
                    <a:pt x="4810" y="16494"/>
                  </a:lnTo>
                  <a:lnTo>
                    <a:pt x="5472" y="16494"/>
                  </a:lnTo>
                  <a:close/>
                  <a:moveTo>
                    <a:pt x="1840" y="17004"/>
                  </a:moveTo>
                  <a:lnTo>
                    <a:pt x="1179" y="17004"/>
                  </a:lnTo>
                  <a:lnTo>
                    <a:pt x="1179" y="18188"/>
                  </a:lnTo>
                  <a:lnTo>
                    <a:pt x="1840" y="18188"/>
                  </a:lnTo>
                  <a:close/>
                  <a:moveTo>
                    <a:pt x="3052" y="17004"/>
                  </a:moveTo>
                  <a:lnTo>
                    <a:pt x="2393" y="17004"/>
                  </a:lnTo>
                  <a:lnTo>
                    <a:pt x="2393" y="18188"/>
                  </a:lnTo>
                  <a:lnTo>
                    <a:pt x="3052" y="18188"/>
                  </a:lnTo>
                  <a:close/>
                  <a:moveTo>
                    <a:pt x="4257" y="17004"/>
                  </a:moveTo>
                  <a:lnTo>
                    <a:pt x="3602" y="17004"/>
                  </a:lnTo>
                  <a:lnTo>
                    <a:pt x="3602" y="18188"/>
                  </a:lnTo>
                  <a:lnTo>
                    <a:pt x="4257" y="18188"/>
                  </a:lnTo>
                  <a:close/>
                  <a:moveTo>
                    <a:pt x="5472" y="17004"/>
                  </a:moveTo>
                  <a:lnTo>
                    <a:pt x="4810" y="17004"/>
                  </a:lnTo>
                  <a:lnTo>
                    <a:pt x="4810" y="18188"/>
                  </a:lnTo>
                  <a:lnTo>
                    <a:pt x="5472" y="18188"/>
                  </a:lnTo>
                  <a:close/>
                  <a:moveTo>
                    <a:pt x="1840" y="18701"/>
                  </a:moveTo>
                  <a:lnTo>
                    <a:pt x="1179" y="18701"/>
                  </a:lnTo>
                  <a:lnTo>
                    <a:pt x="1179" y="19885"/>
                  </a:lnTo>
                  <a:lnTo>
                    <a:pt x="1840" y="19885"/>
                  </a:lnTo>
                  <a:close/>
                  <a:moveTo>
                    <a:pt x="3052" y="18701"/>
                  </a:moveTo>
                  <a:lnTo>
                    <a:pt x="2393" y="18701"/>
                  </a:lnTo>
                  <a:lnTo>
                    <a:pt x="2393" y="19885"/>
                  </a:lnTo>
                  <a:lnTo>
                    <a:pt x="3052" y="19885"/>
                  </a:lnTo>
                  <a:close/>
                  <a:moveTo>
                    <a:pt x="4257" y="18701"/>
                  </a:moveTo>
                  <a:lnTo>
                    <a:pt x="3602" y="18701"/>
                  </a:lnTo>
                  <a:lnTo>
                    <a:pt x="3602" y="19885"/>
                  </a:lnTo>
                  <a:lnTo>
                    <a:pt x="4257" y="19885"/>
                  </a:lnTo>
                  <a:close/>
                  <a:moveTo>
                    <a:pt x="5472" y="18701"/>
                  </a:moveTo>
                  <a:lnTo>
                    <a:pt x="4810" y="18701"/>
                  </a:lnTo>
                  <a:lnTo>
                    <a:pt x="4810" y="19885"/>
                  </a:lnTo>
                  <a:lnTo>
                    <a:pt x="5472" y="19885"/>
                  </a:lnTo>
                  <a:close/>
                  <a:moveTo>
                    <a:pt x="1840" y="20398"/>
                  </a:moveTo>
                  <a:lnTo>
                    <a:pt x="1179" y="20398"/>
                  </a:lnTo>
                  <a:lnTo>
                    <a:pt x="1179" y="21583"/>
                  </a:lnTo>
                  <a:lnTo>
                    <a:pt x="1840" y="21583"/>
                  </a:lnTo>
                  <a:close/>
                  <a:moveTo>
                    <a:pt x="3052" y="20398"/>
                  </a:moveTo>
                  <a:lnTo>
                    <a:pt x="2393" y="20398"/>
                  </a:lnTo>
                  <a:lnTo>
                    <a:pt x="2393" y="21583"/>
                  </a:lnTo>
                  <a:lnTo>
                    <a:pt x="3052" y="21583"/>
                  </a:lnTo>
                  <a:close/>
                  <a:moveTo>
                    <a:pt x="4257" y="20398"/>
                  </a:moveTo>
                  <a:lnTo>
                    <a:pt x="3602" y="20398"/>
                  </a:lnTo>
                  <a:lnTo>
                    <a:pt x="3602" y="21583"/>
                  </a:lnTo>
                  <a:lnTo>
                    <a:pt x="4257" y="21583"/>
                  </a:lnTo>
                  <a:close/>
                  <a:moveTo>
                    <a:pt x="5472" y="20398"/>
                  </a:moveTo>
                  <a:lnTo>
                    <a:pt x="4810" y="20398"/>
                  </a:lnTo>
                  <a:lnTo>
                    <a:pt x="4810" y="21583"/>
                  </a:lnTo>
                  <a:lnTo>
                    <a:pt x="5472" y="21583"/>
                  </a:lnTo>
                  <a:close/>
                  <a:moveTo>
                    <a:pt x="1840" y="22096"/>
                  </a:moveTo>
                  <a:lnTo>
                    <a:pt x="1179" y="22096"/>
                  </a:lnTo>
                  <a:lnTo>
                    <a:pt x="1179" y="23283"/>
                  </a:lnTo>
                  <a:lnTo>
                    <a:pt x="1840" y="23283"/>
                  </a:lnTo>
                  <a:close/>
                  <a:moveTo>
                    <a:pt x="3052" y="22096"/>
                  </a:moveTo>
                  <a:lnTo>
                    <a:pt x="2393" y="22096"/>
                  </a:lnTo>
                  <a:lnTo>
                    <a:pt x="2393" y="23283"/>
                  </a:lnTo>
                  <a:lnTo>
                    <a:pt x="3052" y="23283"/>
                  </a:lnTo>
                  <a:close/>
                  <a:moveTo>
                    <a:pt x="4257" y="22096"/>
                  </a:moveTo>
                  <a:lnTo>
                    <a:pt x="3602" y="22096"/>
                  </a:lnTo>
                  <a:lnTo>
                    <a:pt x="3602" y="23283"/>
                  </a:lnTo>
                  <a:lnTo>
                    <a:pt x="4257" y="23283"/>
                  </a:lnTo>
                  <a:close/>
                  <a:moveTo>
                    <a:pt x="5472" y="22096"/>
                  </a:moveTo>
                  <a:lnTo>
                    <a:pt x="4810" y="22096"/>
                  </a:lnTo>
                  <a:lnTo>
                    <a:pt x="4810" y="23283"/>
                  </a:lnTo>
                  <a:lnTo>
                    <a:pt x="5472" y="23283"/>
                  </a:lnTo>
                  <a:close/>
                  <a:moveTo>
                    <a:pt x="1840" y="23790"/>
                  </a:moveTo>
                  <a:lnTo>
                    <a:pt x="1179" y="23790"/>
                  </a:lnTo>
                  <a:lnTo>
                    <a:pt x="1179" y="24980"/>
                  </a:lnTo>
                  <a:lnTo>
                    <a:pt x="1840" y="24980"/>
                  </a:lnTo>
                  <a:close/>
                  <a:moveTo>
                    <a:pt x="3052" y="23790"/>
                  </a:moveTo>
                  <a:lnTo>
                    <a:pt x="2393" y="23790"/>
                  </a:lnTo>
                  <a:lnTo>
                    <a:pt x="2393" y="24980"/>
                  </a:lnTo>
                  <a:lnTo>
                    <a:pt x="3052" y="24980"/>
                  </a:lnTo>
                  <a:close/>
                  <a:moveTo>
                    <a:pt x="4257" y="23790"/>
                  </a:moveTo>
                  <a:lnTo>
                    <a:pt x="3602" y="23790"/>
                  </a:lnTo>
                  <a:lnTo>
                    <a:pt x="3602" y="24980"/>
                  </a:lnTo>
                  <a:lnTo>
                    <a:pt x="4257" y="24980"/>
                  </a:lnTo>
                  <a:close/>
                  <a:moveTo>
                    <a:pt x="5472" y="23790"/>
                  </a:moveTo>
                  <a:lnTo>
                    <a:pt x="4810" y="23790"/>
                  </a:lnTo>
                  <a:lnTo>
                    <a:pt x="4810" y="24980"/>
                  </a:lnTo>
                  <a:lnTo>
                    <a:pt x="5472" y="24980"/>
                  </a:lnTo>
                  <a:close/>
                  <a:moveTo>
                    <a:pt x="1840" y="25487"/>
                  </a:moveTo>
                  <a:lnTo>
                    <a:pt x="1179" y="25487"/>
                  </a:lnTo>
                  <a:lnTo>
                    <a:pt x="1179" y="26674"/>
                  </a:lnTo>
                  <a:lnTo>
                    <a:pt x="1840" y="26674"/>
                  </a:lnTo>
                  <a:close/>
                  <a:moveTo>
                    <a:pt x="3052" y="25487"/>
                  </a:moveTo>
                  <a:lnTo>
                    <a:pt x="2393" y="25487"/>
                  </a:lnTo>
                  <a:lnTo>
                    <a:pt x="2393" y="26674"/>
                  </a:lnTo>
                  <a:lnTo>
                    <a:pt x="3052" y="26674"/>
                  </a:lnTo>
                  <a:close/>
                  <a:moveTo>
                    <a:pt x="4257" y="25487"/>
                  </a:moveTo>
                  <a:lnTo>
                    <a:pt x="3602" y="25487"/>
                  </a:lnTo>
                  <a:lnTo>
                    <a:pt x="3602" y="26674"/>
                  </a:lnTo>
                  <a:lnTo>
                    <a:pt x="4257" y="26674"/>
                  </a:lnTo>
                  <a:close/>
                  <a:moveTo>
                    <a:pt x="5472" y="25487"/>
                  </a:moveTo>
                  <a:lnTo>
                    <a:pt x="4810" y="25487"/>
                  </a:lnTo>
                  <a:lnTo>
                    <a:pt x="4810" y="26674"/>
                  </a:lnTo>
                  <a:lnTo>
                    <a:pt x="5472" y="26674"/>
                  </a:lnTo>
                  <a:close/>
                  <a:moveTo>
                    <a:pt x="0" y="13063"/>
                  </a:moveTo>
                  <a:lnTo>
                    <a:pt x="656" y="13063"/>
                  </a:lnTo>
                  <a:lnTo>
                    <a:pt x="656" y="11879"/>
                  </a:lnTo>
                  <a:lnTo>
                    <a:pt x="0" y="11879"/>
                  </a:lnTo>
                  <a:close/>
                  <a:moveTo>
                    <a:pt x="0" y="9668"/>
                  </a:moveTo>
                  <a:lnTo>
                    <a:pt x="656" y="9668"/>
                  </a:lnTo>
                  <a:lnTo>
                    <a:pt x="656" y="8484"/>
                  </a:lnTo>
                  <a:lnTo>
                    <a:pt x="0" y="8484"/>
                  </a:lnTo>
                  <a:close/>
                  <a:moveTo>
                    <a:pt x="0" y="11366"/>
                  </a:moveTo>
                  <a:lnTo>
                    <a:pt x="656" y="11366"/>
                  </a:lnTo>
                  <a:lnTo>
                    <a:pt x="656" y="10181"/>
                  </a:lnTo>
                  <a:lnTo>
                    <a:pt x="0" y="10181"/>
                  </a:lnTo>
                  <a:close/>
                  <a:moveTo>
                    <a:pt x="0" y="7971"/>
                  </a:moveTo>
                  <a:lnTo>
                    <a:pt x="656" y="7971"/>
                  </a:lnTo>
                  <a:lnTo>
                    <a:pt x="656" y="6787"/>
                  </a:lnTo>
                  <a:lnTo>
                    <a:pt x="0" y="6787"/>
                  </a:lnTo>
                  <a:close/>
                  <a:moveTo>
                    <a:pt x="0" y="2882"/>
                  </a:moveTo>
                  <a:lnTo>
                    <a:pt x="656" y="2882"/>
                  </a:lnTo>
                  <a:lnTo>
                    <a:pt x="656" y="1698"/>
                  </a:lnTo>
                  <a:lnTo>
                    <a:pt x="0" y="1698"/>
                  </a:lnTo>
                  <a:close/>
                  <a:moveTo>
                    <a:pt x="0" y="6277"/>
                  </a:moveTo>
                  <a:lnTo>
                    <a:pt x="656" y="6277"/>
                  </a:lnTo>
                  <a:lnTo>
                    <a:pt x="656" y="5093"/>
                  </a:lnTo>
                  <a:lnTo>
                    <a:pt x="0" y="5093"/>
                  </a:lnTo>
                  <a:close/>
                  <a:moveTo>
                    <a:pt x="0" y="4579"/>
                  </a:moveTo>
                  <a:lnTo>
                    <a:pt x="656" y="4579"/>
                  </a:lnTo>
                  <a:lnTo>
                    <a:pt x="656" y="3395"/>
                  </a:lnTo>
                  <a:lnTo>
                    <a:pt x="0" y="3395"/>
                  </a:lnTo>
                  <a:close/>
                  <a:moveTo>
                    <a:pt x="0" y="24974"/>
                  </a:moveTo>
                  <a:lnTo>
                    <a:pt x="656" y="24974"/>
                  </a:lnTo>
                  <a:lnTo>
                    <a:pt x="656" y="23787"/>
                  </a:lnTo>
                  <a:lnTo>
                    <a:pt x="0" y="23787"/>
                  </a:lnTo>
                  <a:close/>
                  <a:moveTo>
                    <a:pt x="0" y="23280"/>
                  </a:moveTo>
                  <a:lnTo>
                    <a:pt x="656" y="23280"/>
                  </a:lnTo>
                  <a:lnTo>
                    <a:pt x="656" y="22090"/>
                  </a:lnTo>
                  <a:lnTo>
                    <a:pt x="0" y="22090"/>
                  </a:lnTo>
                  <a:close/>
                  <a:moveTo>
                    <a:pt x="0" y="1185"/>
                  </a:moveTo>
                  <a:lnTo>
                    <a:pt x="656" y="1185"/>
                  </a:lnTo>
                  <a:lnTo>
                    <a:pt x="656" y="1"/>
                  </a:lnTo>
                  <a:lnTo>
                    <a:pt x="0" y="1"/>
                  </a:lnTo>
                  <a:close/>
                  <a:moveTo>
                    <a:pt x="0" y="21583"/>
                  </a:moveTo>
                  <a:lnTo>
                    <a:pt x="656" y="21583"/>
                  </a:lnTo>
                  <a:lnTo>
                    <a:pt x="656" y="20398"/>
                  </a:lnTo>
                  <a:lnTo>
                    <a:pt x="0" y="20398"/>
                  </a:lnTo>
                  <a:close/>
                  <a:moveTo>
                    <a:pt x="0" y="14800"/>
                  </a:moveTo>
                  <a:lnTo>
                    <a:pt x="656" y="14800"/>
                  </a:lnTo>
                  <a:lnTo>
                    <a:pt x="656" y="13615"/>
                  </a:lnTo>
                  <a:lnTo>
                    <a:pt x="0" y="13615"/>
                  </a:lnTo>
                  <a:close/>
                  <a:moveTo>
                    <a:pt x="0" y="16494"/>
                  </a:moveTo>
                  <a:lnTo>
                    <a:pt x="656" y="16494"/>
                  </a:lnTo>
                  <a:lnTo>
                    <a:pt x="656" y="15310"/>
                  </a:lnTo>
                  <a:lnTo>
                    <a:pt x="0" y="15310"/>
                  </a:lnTo>
                  <a:close/>
                  <a:moveTo>
                    <a:pt x="0" y="18188"/>
                  </a:moveTo>
                  <a:lnTo>
                    <a:pt x="656" y="18188"/>
                  </a:lnTo>
                  <a:lnTo>
                    <a:pt x="656" y="17004"/>
                  </a:lnTo>
                  <a:lnTo>
                    <a:pt x="0" y="17004"/>
                  </a:lnTo>
                  <a:close/>
                  <a:moveTo>
                    <a:pt x="0" y="19885"/>
                  </a:moveTo>
                  <a:lnTo>
                    <a:pt x="656" y="19885"/>
                  </a:lnTo>
                  <a:lnTo>
                    <a:pt x="656" y="18701"/>
                  </a:lnTo>
                  <a:lnTo>
                    <a:pt x="0" y="18701"/>
                  </a:lnTo>
                  <a:close/>
                  <a:moveTo>
                    <a:pt x="0" y="26671"/>
                  </a:moveTo>
                  <a:lnTo>
                    <a:pt x="656" y="26671"/>
                  </a:lnTo>
                  <a:lnTo>
                    <a:pt x="656" y="25484"/>
                  </a:lnTo>
                  <a:lnTo>
                    <a:pt x="0" y="2548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2613165" y="2553279"/>
              <a:ext cx="104697" cy="677023"/>
            </a:xfrm>
            <a:custGeom>
              <a:rect b="b" l="l" r="r" t="t"/>
              <a:pathLst>
                <a:path extrusionOk="0" h="13063" w="2020">
                  <a:moveTo>
                    <a:pt x="568" y="0"/>
                  </a:moveTo>
                  <a:lnTo>
                    <a:pt x="568" y="1185"/>
                  </a:lnTo>
                  <a:lnTo>
                    <a:pt x="878" y="1185"/>
                  </a:lnTo>
                  <a:lnTo>
                    <a:pt x="878" y="0"/>
                  </a:lnTo>
                  <a:close/>
                  <a:moveTo>
                    <a:pt x="1139" y="0"/>
                  </a:moveTo>
                  <a:lnTo>
                    <a:pt x="1139" y="1185"/>
                  </a:lnTo>
                  <a:lnTo>
                    <a:pt x="1448" y="1185"/>
                  </a:lnTo>
                  <a:lnTo>
                    <a:pt x="1448" y="0"/>
                  </a:lnTo>
                  <a:close/>
                  <a:moveTo>
                    <a:pt x="1706" y="0"/>
                  </a:moveTo>
                  <a:lnTo>
                    <a:pt x="1706" y="1185"/>
                  </a:lnTo>
                  <a:lnTo>
                    <a:pt x="2019" y="1185"/>
                  </a:lnTo>
                  <a:lnTo>
                    <a:pt x="2019" y="0"/>
                  </a:lnTo>
                  <a:close/>
                  <a:moveTo>
                    <a:pt x="0" y="3"/>
                  </a:moveTo>
                  <a:lnTo>
                    <a:pt x="0" y="1188"/>
                  </a:lnTo>
                  <a:lnTo>
                    <a:pt x="307" y="1188"/>
                  </a:lnTo>
                  <a:lnTo>
                    <a:pt x="307" y="3"/>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2"/>
                  </a:moveTo>
                  <a:lnTo>
                    <a:pt x="0" y="4576"/>
                  </a:lnTo>
                  <a:lnTo>
                    <a:pt x="307" y="4576"/>
                  </a:lnTo>
                  <a:lnTo>
                    <a:pt x="307" y="3392"/>
                  </a:lnTo>
                  <a:close/>
                  <a:moveTo>
                    <a:pt x="568" y="3392"/>
                  </a:moveTo>
                  <a:lnTo>
                    <a:pt x="568" y="4576"/>
                  </a:lnTo>
                  <a:lnTo>
                    <a:pt x="878" y="4576"/>
                  </a:lnTo>
                  <a:lnTo>
                    <a:pt x="878" y="3392"/>
                  </a:lnTo>
                  <a:close/>
                  <a:moveTo>
                    <a:pt x="1139" y="3392"/>
                  </a:moveTo>
                  <a:lnTo>
                    <a:pt x="1139" y="4576"/>
                  </a:lnTo>
                  <a:lnTo>
                    <a:pt x="1448" y="4576"/>
                  </a:lnTo>
                  <a:lnTo>
                    <a:pt x="1448" y="3392"/>
                  </a:lnTo>
                  <a:close/>
                  <a:moveTo>
                    <a:pt x="1706" y="3392"/>
                  </a:moveTo>
                  <a:lnTo>
                    <a:pt x="1706" y="4576"/>
                  </a:lnTo>
                  <a:lnTo>
                    <a:pt x="2019" y="4576"/>
                  </a:lnTo>
                  <a:lnTo>
                    <a:pt x="2019" y="3392"/>
                  </a:lnTo>
                  <a:close/>
                  <a:moveTo>
                    <a:pt x="0" y="5089"/>
                  </a:moveTo>
                  <a:lnTo>
                    <a:pt x="0" y="6273"/>
                  </a:lnTo>
                  <a:lnTo>
                    <a:pt x="307" y="6273"/>
                  </a:lnTo>
                  <a:lnTo>
                    <a:pt x="307" y="5089"/>
                  </a:lnTo>
                  <a:close/>
                  <a:moveTo>
                    <a:pt x="568" y="5089"/>
                  </a:moveTo>
                  <a:lnTo>
                    <a:pt x="568" y="6273"/>
                  </a:lnTo>
                  <a:lnTo>
                    <a:pt x="878" y="6273"/>
                  </a:lnTo>
                  <a:lnTo>
                    <a:pt x="878" y="5089"/>
                  </a:lnTo>
                  <a:close/>
                  <a:moveTo>
                    <a:pt x="1139" y="5089"/>
                  </a:moveTo>
                  <a:lnTo>
                    <a:pt x="1139" y="6273"/>
                  </a:lnTo>
                  <a:lnTo>
                    <a:pt x="1448" y="6273"/>
                  </a:lnTo>
                  <a:lnTo>
                    <a:pt x="1448" y="5089"/>
                  </a:lnTo>
                  <a:close/>
                  <a:moveTo>
                    <a:pt x="1706" y="5089"/>
                  </a:moveTo>
                  <a:lnTo>
                    <a:pt x="1706" y="6273"/>
                  </a:lnTo>
                  <a:lnTo>
                    <a:pt x="2019" y="6273"/>
                  </a:lnTo>
                  <a:lnTo>
                    <a:pt x="2019" y="5089"/>
                  </a:lnTo>
                  <a:close/>
                  <a:moveTo>
                    <a:pt x="0" y="6786"/>
                  </a:moveTo>
                  <a:lnTo>
                    <a:pt x="0" y="7971"/>
                  </a:lnTo>
                  <a:lnTo>
                    <a:pt x="307" y="7971"/>
                  </a:lnTo>
                  <a:lnTo>
                    <a:pt x="307" y="6786"/>
                  </a:lnTo>
                  <a:close/>
                  <a:moveTo>
                    <a:pt x="568" y="6786"/>
                  </a:moveTo>
                  <a:lnTo>
                    <a:pt x="568" y="7971"/>
                  </a:lnTo>
                  <a:lnTo>
                    <a:pt x="878" y="7971"/>
                  </a:lnTo>
                  <a:lnTo>
                    <a:pt x="878" y="6786"/>
                  </a:lnTo>
                  <a:close/>
                  <a:moveTo>
                    <a:pt x="1139" y="6786"/>
                  </a:moveTo>
                  <a:lnTo>
                    <a:pt x="1139" y="7971"/>
                  </a:lnTo>
                  <a:lnTo>
                    <a:pt x="1448" y="7971"/>
                  </a:lnTo>
                  <a:lnTo>
                    <a:pt x="1448" y="6786"/>
                  </a:lnTo>
                  <a:close/>
                  <a:moveTo>
                    <a:pt x="1706" y="6786"/>
                  </a:moveTo>
                  <a:lnTo>
                    <a:pt x="1706" y="7971"/>
                  </a:lnTo>
                  <a:lnTo>
                    <a:pt x="2019" y="7971"/>
                  </a:lnTo>
                  <a:lnTo>
                    <a:pt x="2019" y="6786"/>
                  </a:lnTo>
                  <a:close/>
                  <a:moveTo>
                    <a:pt x="0" y="8484"/>
                  </a:moveTo>
                  <a:lnTo>
                    <a:pt x="0" y="9671"/>
                  </a:lnTo>
                  <a:lnTo>
                    <a:pt x="307" y="9671"/>
                  </a:lnTo>
                  <a:lnTo>
                    <a:pt x="307" y="8484"/>
                  </a:lnTo>
                  <a:close/>
                  <a:moveTo>
                    <a:pt x="568" y="8484"/>
                  </a:moveTo>
                  <a:lnTo>
                    <a:pt x="568" y="9671"/>
                  </a:lnTo>
                  <a:lnTo>
                    <a:pt x="878" y="9671"/>
                  </a:lnTo>
                  <a:lnTo>
                    <a:pt x="878" y="8484"/>
                  </a:lnTo>
                  <a:close/>
                  <a:moveTo>
                    <a:pt x="1139" y="8484"/>
                  </a:moveTo>
                  <a:lnTo>
                    <a:pt x="1139" y="9671"/>
                  </a:lnTo>
                  <a:lnTo>
                    <a:pt x="1448" y="9671"/>
                  </a:lnTo>
                  <a:lnTo>
                    <a:pt x="1448" y="8484"/>
                  </a:lnTo>
                  <a:close/>
                  <a:moveTo>
                    <a:pt x="1706" y="8484"/>
                  </a:moveTo>
                  <a:lnTo>
                    <a:pt x="1706" y="9671"/>
                  </a:lnTo>
                  <a:lnTo>
                    <a:pt x="2019" y="9671"/>
                  </a:lnTo>
                  <a:lnTo>
                    <a:pt x="2019" y="8484"/>
                  </a:lnTo>
                  <a:close/>
                  <a:moveTo>
                    <a:pt x="0" y="10178"/>
                  </a:moveTo>
                  <a:lnTo>
                    <a:pt x="0" y="11368"/>
                  </a:lnTo>
                  <a:lnTo>
                    <a:pt x="307" y="11368"/>
                  </a:lnTo>
                  <a:lnTo>
                    <a:pt x="307" y="10178"/>
                  </a:lnTo>
                  <a:close/>
                  <a:moveTo>
                    <a:pt x="568" y="10178"/>
                  </a:moveTo>
                  <a:lnTo>
                    <a:pt x="568" y="11368"/>
                  </a:lnTo>
                  <a:lnTo>
                    <a:pt x="878" y="11368"/>
                  </a:lnTo>
                  <a:lnTo>
                    <a:pt x="878" y="10178"/>
                  </a:lnTo>
                  <a:close/>
                  <a:moveTo>
                    <a:pt x="1139" y="10178"/>
                  </a:moveTo>
                  <a:lnTo>
                    <a:pt x="1139" y="11368"/>
                  </a:lnTo>
                  <a:lnTo>
                    <a:pt x="1448" y="11368"/>
                  </a:lnTo>
                  <a:lnTo>
                    <a:pt x="1448" y="10178"/>
                  </a:lnTo>
                  <a:close/>
                  <a:moveTo>
                    <a:pt x="1706" y="10178"/>
                  </a:moveTo>
                  <a:lnTo>
                    <a:pt x="1706" y="11368"/>
                  </a:lnTo>
                  <a:lnTo>
                    <a:pt x="2019" y="11368"/>
                  </a:lnTo>
                  <a:lnTo>
                    <a:pt x="2019" y="10178"/>
                  </a:lnTo>
                  <a:close/>
                  <a:moveTo>
                    <a:pt x="0" y="11875"/>
                  </a:moveTo>
                  <a:lnTo>
                    <a:pt x="0" y="13062"/>
                  </a:lnTo>
                  <a:lnTo>
                    <a:pt x="307" y="13062"/>
                  </a:lnTo>
                  <a:lnTo>
                    <a:pt x="307" y="11875"/>
                  </a:lnTo>
                  <a:close/>
                  <a:moveTo>
                    <a:pt x="568" y="11875"/>
                  </a:moveTo>
                  <a:lnTo>
                    <a:pt x="568" y="13062"/>
                  </a:lnTo>
                  <a:lnTo>
                    <a:pt x="878" y="13062"/>
                  </a:lnTo>
                  <a:lnTo>
                    <a:pt x="878" y="11875"/>
                  </a:lnTo>
                  <a:close/>
                  <a:moveTo>
                    <a:pt x="1139" y="11875"/>
                  </a:moveTo>
                  <a:lnTo>
                    <a:pt x="1139" y="13062"/>
                  </a:lnTo>
                  <a:lnTo>
                    <a:pt x="1448" y="13062"/>
                  </a:lnTo>
                  <a:lnTo>
                    <a:pt x="1448" y="11875"/>
                  </a:lnTo>
                  <a:close/>
                  <a:moveTo>
                    <a:pt x="1706" y="11875"/>
                  </a:moveTo>
                  <a:lnTo>
                    <a:pt x="1706" y="13062"/>
                  </a:lnTo>
                  <a:lnTo>
                    <a:pt x="2019" y="13062"/>
                  </a:lnTo>
                  <a:lnTo>
                    <a:pt x="2019" y="11875"/>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idx="1" type="subTitle"/>
          </p:nvPr>
        </p:nvSpPr>
        <p:spPr>
          <a:xfrm>
            <a:off x="4363825" y="2701448"/>
            <a:ext cx="3820800" cy="7665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8" name="Google Shape;48;p4"/>
          <p:cNvSpPr txBox="1"/>
          <p:nvPr>
            <p:ph type="title"/>
          </p:nvPr>
        </p:nvSpPr>
        <p:spPr>
          <a:xfrm>
            <a:off x="4363825" y="1675550"/>
            <a:ext cx="3820800" cy="10929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 name="Google Shape;49;p4"/>
          <p:cNvSpPr/>
          <p:nvPr>
            <p:ph idx="2" type="pic"/>
          </p:nvPr>
        </p:nvSpPr>
        <p:spPr>
          <a:xfrm>
            <a:off x="1044550" y="1059000"/>
            <a:ext cx="3025500" cy="3025500"/>
          </a:xfrm>
          <a:prstGeom prst="rect">
            <a:avLst/>
          </a:prstGeom>
          <a:noFill/>
          <a:ln>
            <a:no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12_1">
    <p:spTree>
      <p:nvGrpSpPr>
        <p:cNvPr id="748" name="Shape 748"/>
        <p:cNvGrpSpPr/>
        <p:nvPr/>
      </p:nvGrpSpPr>
      <p:grpSpPr>
        <a:xfrm>
          <a:off x="0" y="0"/>
          <a:ext cx="0" cy="0"/>
          <a:chOff x="0" y="0"/>
          <a:chExt cx="0" cy="0"/>
        </a:xfrm>
      </p:grpSpPr>
      <p:sp>
        <p:nvSpPr>
          <p:cNvPr id="749" name="Google Shape;749;p31"/>
          <p:cNvSpPr/>
          <p:nvPr/>
        </p:nvSpPr>
        <p:spPr>
          <a:xfrm flipH="1">
            <a:off x="-1058276" y="3794275"/>
            <a:ext cx="2154551" cy="1984236"/>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9CAB9F">
              <a:alpha val="254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1"/>
          <p:cNvSpPr/>
          <p:nvPr/>
        </p:nvSpPr>
        <p:spPr>
          <a:xfrm>
            <a:off x="7218548" y="2"/>
            <a:ext cx="1925456" cy="1194079"/>
          </a:xfrm>
          <a:custGeom>
            <a:rect b="b" l="l" r="r" t="t"/>
            <a:pathLst>
              <a:path extrusionOk="0" h="31177" w="50273">
                <a:moveTo>
                  <a:pt x="50187" y="0"/>
                </a:moveTo>
                <a:lnTo>
                  <a:pt x="2961" y="56"/>
                </a:lnTo>
                <a:cubicBezTo>
                  <a:pt x="1922" y="1775"/>
                  <a:pt x="1146" y="3681"/>
                  <a:pt x="731" y="5577"/>
                </a:cubicBezTo>
                <a:cubicBezTo>
                  <a:pt x="1" y="8882"/>
                  <a:pt x="1932" y="12395"/>
                  <a:pt x="4238" y="15289"/>
                </a:cubicBezTo>
                <a:cubicBezTo>
                  <a:pt x="8122" y="20166"/>
                  <a:pt x="5937" y="21692"/>
                  <a:pt x="9551" y="24247"/>
                </a:cubicBezTo>
                <a:cubicBezTo>
                  <a:pt x="12522" y="26351"/>
                  <a:pt x="15518" y="27491"/>
                  <a:pt x="16927" y="28059"/>
                </a:cubicBezTo>
                <a:cubicBezTo>
                  <a:pt x="22047" y="30127"/>
                  <a:pt x="27790" y="31177"/>
                  <a:pt x="34016" y="31177"/>
                </a:cubicBezTo>
                <a:cubicBezTo>
                  <a:pt x="37544" y="31177"/>
                  <a:pt x="41158" y="30842"/>
                  <a:pt x="44747" y="30173"/>
                </a:cubicBezTo>
                <a:cubicBezTo>
                  <a:pt x="47246" y="29711"/>
                  <a:pt x="49127" y="29205"/>
                  <a:pt x="50273" y="28865"/>
                </a:cubicBezTo>
                <a:lnTo>
                  <a:pt x="50187" y="0"/>
                </a:lnTo>
                <a:close/>
              </a:path>
            </a:pathLst>
          </a:custGeom>
          <a:solidFill>
            <a:srgbClr val="9CAB9F">
              <a:alpha val="14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1"/>
          <p:cNvSpPr/>
          <p:nvPr/>
        </p:nvSpPr>
        <p:spPr>
          <a:xfrm>
            <a:off x="-308297" y="435775"/>
            <a:ext cx="1519981" cy="785252"/>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1"/>
          <p:cNvSpPr/>
          <p:nvPr/>
        </p:nvSpPr>
        <p:spPr>
          <a:xfrm>
            <a:off x="8034014" y="1048674"/>
            <a:ext cx="1349578" cy="697633"/>
          </a:xfrm>
          <a:custGeom>
            <a:rect b="b" l="l" r="r" t="t"/>
            <a:pathLst>
              <a:path extrusionOk="0" h="2473" w="4784">
                <a:moveTo>
                  <a:pt x="1583" y="1"/>
                </a:moveTo>
                <a:cubicBezTo>
                  <a:pt x="1370" y="1"/>
                  <a:pt x="1200" y="174"/>
                  <a:pt x="1200" y="390"/>
                </a:cubicBezTo>
                <a:cubicBezTo>
                  <a:pt x="1200" y="411"/>
                  <a:pt x="1200" y="435"/>
                  <a:pt x="1206" y="456"/>
                </a:cubicBezTo>
                <a:lnTo>
                  <a:pt x="1009" y="456"/>
                </a:lnTo>
                <a:cubicBezTo>
                  <a:pt x="696" y="456"/>
                  <a:pt x="438" y="711"/>
                  <a:pt x="432" y="1027"/>
                </a:cubicBezTo>
                <a:cubicBezTo>
                  <a:pt x="189" y="1045"/>
                  <a:pt x="1" y="1243"/>
                  <a:pt x="1" y="1489"/>
                </a:cubicBezTo>
                <a:cubicBezTo>
                  <a:pt x="1" y="1744"/>
                  <a:pt x="210" y="1953"/>
                  <a:pt x="468" y="1953"/>
                </a:cubicBezTo>
                <a:lnTo>
                  <a:pt x="623" y="1953"/>
                </a:lnTo>
                <a:cubicBezTo>
                  <a:pt x="705" y="2117"/>
                  <a:pt x="872" y="2227"/>
                  <a:pt x="1067" y="2227"/>
                </a:cubicBezTo>
                <a:lnTo>
                  <a:pt x="1546" y="2227"/>
                </a:lnTo>
                <a:cubicBezTo>
                  <a:pt x="1622" y="2375"/>
                  <a:pt x="1774" y="2472"/>
                  <a:pt x="1950" y="2472"/>
                </a:cubicBezTo>
                <a:lnTo>
                  <a:pt x="2333" y="2472"/>
                </a:lnTo>
                <a:cubicBezTo>
                  <a:pt x="2512" y="2472"/>
                  <a:pt x="2664" y="2375"/>
                  <a:pt x="2740" y="2227"/>
                </a:cubicBezTo>
                <a:cubicBezTo>
                  <a:pt x="2986" y="2227"/>
                  <a:pt x="3174" y="2087"/>
                  <a:pt x="3238" y="1883"/>
                </a:cubicBezTo>
                <a:lnTo>
                  <a:pt x="4315" y="1883"/>
                </a:lnTo>
                <a:cubicBezTo>
                  <a:pt x="4571" y="1883"/>
                  <a:pt x="4777" y="1677"/>
                  <a:pt x="4777" y="1422"/>
                </a:cubicBezTo>
                <a:cubicBezTo>
                  <a:pt x="4783" y="1161"/>
                  <a:pt x="4574" y="954"/>
                  <a:pt x="4315" y="954"/>
                </a:cubicBezTo>
                <a:lnTo>
                  <a:pt x="3641" y="954"/>
                </a:lnTo>
                <a:cubicBezTo>
                  <a:pt x="3602" y="672"/>
                  <a:pt x="3359" y="456"/>
                  <a:pt x="3068" y="456"/>
                </a:cubicBezTo>
                <a:lnTo>
                  <a:pt x="2369" y="456"/>
                </a:lnTo>
                <a:cubicBezTo>
                  <a:pt x="2372" y="435"/>
                  <a:pt x="2375" y="411"/>
                  <a:pt x="2375" y="390"/>
                </a:cubicBezTo>
                <a:cubicBezTo>
                  <a:pt x="2375" y="177"/>
                  <a:pt x="2205" y="1"/>
                  <a:pt x="1990" y="1"/>
                </a:cubicBezTo>
                <a:close/>
              </a:path>
            </a:pathLst>
          </a:custGeom>
          <a:gradFill>
            <a:gsLst>
              <a:gs pos="0">
                <a:srgbClr val="E5EEF3">
                  <a:alpha val="83529"/>
                </a:srgbClr>
              </a:gs>
              <a:gs pos="100000">
                <a:srgbClr val="E5EEF3">
                  <a:alpha val="74509"/>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1"/>
          <p:cNvSpPr/>
          <p:nvPr/>
        </p:nvSpPr>
        <p:spPr>
          <a:xfrm>
            <a:off x="7894550" y="4720401"/>
            <a:ext cx="1108557" cy="572700"/>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1"/>
          <p:cNvSpPr txBox="1"/>
          <p:nvPr>
            <p:ph idx="1" type="subTitle"/>
          </p:nvPr>
        </p:nvSpPr>
        <p:spPr>
          <a:xfrm>
            <a:off x="1148875" y="1905850"/>
            <a:ext cx="2073000" cy="546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55" name="Google Shape;755;p31"/>
          <p:cNvSpPr txBox="1"/>
          <p:nvPr>
            <p:ph idx="2" type="subTitle"/>
          </p:nvPr>
        </p:nvSpPr>
        <p:spPr>
          <a:xfrm>
            <a:off x="1148875" y="2271200"/>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56" name="Google Shape;756;p31"/>
          <p:cNvSpPr txBox="1"/>
          <p:nvPr>
            <p:ph idx="3" type="subTitle"/>
          </p:nvPr>
        </p:nvSpPr>
        <p:spPr>
          <a:xfrm>
            <a:off x="2342200" y="3511501"/>
            <a:ext cx="2073000" cy="546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57" name="Google Shape;757;p31"/>
          <p:cNvSpPr txBox="1"/>
          <p:nvPr>
            <p:ph idx="4" type="subTitle"/>
          </p:nvPr>
        </p:nvSpPr>
        <p:spPr>
          <a:xfrm>
            <a:off x="2342200" y="3915321"/>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58" name="Google Shape;758;p31"/>
          <p:cNvSpPr txBox="1"/>
          <p:nvPr>
            <p:ph idx="5" type="subTitle"/>
          </p:nvPr>
        </p:nvSpPr>
        <p:spPr>
          <a:xfrm>
            <a:off x="3535525" y="1905850"/>
            <a:ext cx="2073000" cy="546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59" name="Google Shape;759;p31"/>
          <p:cNvSpPr txBox="1"/>
          <p:nvPr>
            <p:ph idx="6" type="subTitle"/>
          </p:nvPr>
        </p:nvSpPr>
        <p:spPr>
          <a:xfrm>
            <a:off x="3535525" y="2271200"/>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60" name="Google Shape;760;p31"/>
          <p:cNvSpPr txBox="1"/>
          <p:nvPr>
            <p:ph idx="7" type="subTitle"/>
          </p:nvPr>
        </p:nvSpPr>
        <p:spPr>
          <a:xfrm>
            <a:off x="5922175" y="1905850"/>
            <a:ext cx="2073000" cy="546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61" name="Google Shape;761;p31"/>
          <p:cNvSpPr txBox="1"/>
          <p:nvPr>
            <p:ph idx="8" type="subTitle"/>
          </p:nvPr>
        </p:nvSpPr>
        <p:spPr>
          <a:xfrm>
            <a:off x="5922175" y="2271200"/>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62" name="Google Shape;762;p31"/>
          <p:cNvSpPr txBox="1"/>
          <p:nvPr>
            <p:ph idx="9" type="subTitle"/>
          </p:nvPr>
        </p:nvSpPr>
        <p:spPr>
          <a:xfrm>
            <a:off x="4728850" y="3511501"/>
            <a:ext cx="2073000" cy="546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63" name="Google Shape;763;p31"/>
          <p:cNvSpPr txBox="1"/>
          <p:nvPr>
            <p:ph idx="13" type="subTitle"/>
          </p:nvPr>
        </p:nvSpPr>
        <p:spPr>
          <a:xfrm>
            <a:off x="4728850" y="3915321"/>
            <a:ext cx="2073000" cy="57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64" name="Google Shape;764;p31"/>
          <p:cNvSpPr txBox="1"/>
          <p:nvPr>
            <p:ph type="title"/>
          </p:nvPr>
        </p:nvSpPr>
        <p:spPr>
          <a:xfrm>
            <a:off x="716850"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765" name="Google Shape;765;p31"/>
          <p:cNvGrpSpPr/>
          <p:nvPr/>
        </p:nvGrpSpPr>
        <p:grpSpPr>
          <a:xfrm>
            <a:off x="8196955" y="2521532"/>
            <a:ext cx="768499" cy="2674505"/>
            <a:chOff x="299324" y="2437171"/>
            <a:chExt cx="613425" cy="2134822"/>
          </a:xfrm>
        </p:grpSpPr>
        <p:sp>
          <p:nvSpPr>
            <p:cNvPr id="766" name="Google Shape;766;p31"/>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1"/>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1"/>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1"/>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1"/>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1"/>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1"/>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1"/>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1"/>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1"/>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1"/>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1"/>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31"/>
          <p:cNvGrpSpPr/>
          <p:nvPr/>
        </p:nvGrpSpPr>
        <p:grpSpPr>
          <a:xfrm>
            <a:off x="178644" y="1882698"/>
            <a:ext cx="767444" cy="3259096"/>
            <a:chOff x="4154350" y="3213288"/>
            <a:chExt cx="414566" cy="1760531"/>
          </a:xfrm>
        </p:grpSpPr>
        <p:sp>
          <p:nvSpPr>
            <p:cNvPr id="779" name="Google Shape;779;p31"/>
            <p:cNvSpPr/>
            <p:nvPr/>
          </p:nvSpPr>
          <p:spPr>
            <a:xfrm>
              <a:off x="4217180" y="3612945"/>
              <a:ext cx="145221" cy="1360874"/>
            </a:xfrm>
            <a:custGeom>
              <a:rect b="b" l="l" r="r" t="t"/>
              <a:pathLst>
                <a:path extrusionOk="0" h="52281" w="5579">
                  <a:moveTo>
                    <a:pt x="1" y="1"/>
                  </a:moveTo>
                  <a:lnTo>
                    <a:pt x="1" y="52281"/>
                  </a:lnTo>
                  <a:lnTo>
                    <a:pt x="5578" y="52281"/>
                  </a:lnTo>
                  <a:lnTo>
                    <a:pt x="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1"/>
            <p:cNvSpPr/>
            <p:nvPr/>
          </p:nvSpPr>
          <p:spPr>
            <a:xfrm>
              <a:off x="4289647" y="3612945"/>
              <a:ext cx="72624" cy="1360874"/>
            </a:xfrm>
            <a:custGeom>
              <a:rect b="b" l="l" r="r" t="t"/>
              <a:pathLst>
                <a:path extrusionOk="0" h="52281" w="2790">
                  <a:moveTo>
                    <a:pt x="1" y="1"/>
                  </a:moveTo>
                  <a:lnTo>
                    <a:pt x="1" y="52281"/>
                  </a:lnTo>
                  <a:lnTo>
                    <a:pt x="2790" y="52281"/>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1"/>
            <p:cNvSpPr/>
            <p:nvPr/>
          </p:nvSpPr>
          <p:spPr>
            <a:xfrm>
              <a:off x="4194247" y="3601648"/>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1"/>
            <p:cNvSpPr/>
            <p:nvPr/>
          </p:nvSpPr>
          <p:spPr>
            <a:xfrm>
              <a:off x="4194247" y="3766887"/>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1"/>
            <p:cNvSpPr/>
            <p:nvPr/>
          </p:nvSpPr>
          <p:spPr>
            <a:xfrm>
              <a:off x="4194247" y="3932594"/>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1"/>
            <p:cNvSpPr/>
            <p:nvPr/>
          </p:nvSpPr>
          <p:spPr>
            <a:xfrm>
              <a:off x="4194247" y="4111888"/>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1"/>
            <p:cNvSpPr/>
            <p:nvPr/>
          </p:nvSpPr>
          <p:spPr>
            <a:xfrm>
              <a:off x="4194247" y="4277257"/>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1"/>
            <p:cNvSpPr/>
            <p:nvPr/>
          </p:nvSpPr>
          <p:spPr>
            <a:xfrm>
              <a:off x="4194247" y="4442938"/>
              <a:ext cx="192908" cy="27462"/>
            </a:xfrm>
            <a:custGeom>
              <a:rect b="b" l="l" r="r" t="t"/>
              <a:pathLst>
                <a:path extrusionOk="0" h="1055" w="7411">
                  <a:moveTo>
                    <a:pt x="1" y="1"/>
                  </a:moveTo>
                  <a:lnTo>
                    <a:pt x="1" y="1054"/>
                  </a:lnTo>
                  <a:lnTo>
                    <a:pt x="7411" y="1054"/>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1"/>
            <p:cNvSpPr/>
            <p:nvPr/>
          </p:nvSpPr>
          <p:spPr>
            <a:xfrm>
              <a:off x="4194247" y="4608411"/>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1"/>
            <p:cNvSpPr/>
            <p:nvPr/>
          </p:nvSpPr>
          <p:spPr>
            <a:xfrm>
              <a:off x="4194247" y="4787601"/>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1"/>
            <p:cNvSpPr/>
            <p:nvPr/>
          </p:nvSpPr>
          <p:spPr>
            <a:xfrm>
              <a:off x="4217648" y="3629084"/>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1"/>
            <p:cNvSpPr/>
            <p:nvPr/>
          </p:nvSpPr>
          <p:spPr>
            <a:xfrm>
              <a:off x="4217648" y="3794661"/>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1"/>
            <p:cNvSpPr/>
            <p:nvPr/>
          </p:nvSpPr>
          <p:spPr>
            <a:xfrm>
              <a:off x="4217648" y="3960134"/>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1"/>
            <p:cNvSpPr/>
            <p:nvPr/>
          </p:nvSpPr>
          <p:spPr>
            <a:xfrm>
              <a:off x="4217648" y="4139428"/>
              <a:ext cx="144753" cy="46594"/>
            </a:xfrm>
            <a:custGeom>
              <a:rect b="b" l="l" r="r" t="t"/>
              <a:pathLst>
                <a:path extrusionOk="0" h="1790"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1"/>
            <p:cNvSpPr/>
            <p:nvPr/>
          </p:nvSpPr>
          <p:spPr>
            <a:xfrm>
              <a:off x="4217648" y="4304901"/>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1"/>
            <p:cNvSpPr/>
            <p:nvPr/>
          </p:nvSpPr>
          <p:spPr>
            <a:xfrm>
              <a:off x="4217648" y="4470478"/>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1"/>
            <p:cNvSpPr/>
            <p:nvPr/>
          </p:nvSpPr>
          <p:spPr>
            <a:xfrm>
              <a:off x="4217648" y="4635950"/>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1"/>
            <p:cNvSpPr/>
            <p:nvPr/>
          </p:nvSpPr>
          <p:spPr>
            <a:xfrm rot="-1339539">
              <a:off x="4183193" y="3272741"/>
              <a:ext cx="356878" cy="222284"/>
            </a:xfrm>
            <a:custGeom>
              <a:rect b="b" l="l" r="r" t="t"/>
              <a:pathLst>
                <a:path extrusionOk="0" h="8540" w="13711">
                  <a:moveTo>
                    <a:pt x="12648" y="0"/>
                  </a:moveTo>
                  <a:cubicBezTo>
                    <a:pt x="12072" y="0"/>
                    <a:pt x="11599" y="359"/>
                    <a:pt x="11599" y="801"/>
                  </a:cubicBezTo>
                  <a:lnTo>
                    <a:pt x="11599" y="819"/>
                  </a:lnTo>
                  <a:cubicBezTo>
                    <a:pt x="11435" y="616"/>
                    <a:pt x="11143" y="478"/>
                    <a:pt x="10819" y="478"/>
                  </a:cubicBezTo>
                  <a:cubicBezTo>
                    <a:pt x="10306" y="478"/>
                    <a:pt x="9899" y="815"/>
                    <a:pt x="9881" y="1231"/>
                  </a:cubicBezTo>
                  <a:cubicBezTo>
                    <a:pt x="9638" y="1129"/>
                    <a:pt x="9359" y="1067"/>
                    <a:pt x="9062" y="1067"/>
                  </a:cubicBezTo>
                  <a:cubicBezTo>
                    <a:pt x="8132" y="1067"/>
                    <a:pt x="7371" y="1656"/>
                    <a:pt x="7371" y="2373"/>
                  </a:cubicBezTo>
                  <a:cubicBezTo>
                    <a:pt x="7371" y="2448"/>
                    <a:pt x="7380" y="2506"/>
                    <a:pt x="7393" y="2572"/>
                  </a:cubicBezTo>
                  <a:cubicBezTo>
                    <a:pt x="7282" y="2541"/>
                    <a:pt x="7167" y="2519"/>
                    <a:pt x="7039" y="2501"/>
                  </a:cubicBezTo>
                  <a:cubicBezTo>
                    <a:pt x="7039" y="2497"/>
                    <a:pt x="7048" y="2497"/>
                    <a:pt x="7048" y="2492"/>
                  </a:cubicBezTo>
                  <a:cubicBezTo>
                    <a:pt x="7048" y="1704"/>
                    <a:pt x="6278" y="1067"/>
                    <a:pt x="5330" y="1067"/>
                  </a:cubicBezTo>
                  <a:cubicBezTo>
                    <a:pt x="4533" y="1067"/>
                    <a:pt x="3865" y="1523"/>
                    <a:pt x="3675" y="2138"/>
                  </a:cubicBezTo>
                  <a:cubicBezTo>
                    <a:pt x="3409" y="2076"/>
                    <a:pt x="3121" y="2037"/>
                    <a:pt x="2829" y="2037"/>
                  </a:cubicBezTo>
                  <a:cubicBezTo>
                    <a:pt x="1271" y="2037"/>
                    <a:pt x="0" y="3046"/>
                    <a:pt x="0" y="4294"/>
                  </a:cubicBezTo>
                  <a:cubicBezTo>
                    <a:pt x="0" y="5206"/>
                    <a:pt x="687" y="5994"/>
                    <a:pt x="1669" y="6348"/>
                  </a:cubicBezTo>
                  <a:cubicBezTo>
                    <a:pt x="1408" y="6578"/>
                    <a:pt x="1253" y="6875"/>
                    <a:pt x="1253" y="7194"/>
                  </a:cubicBezTo>
                  <a:cubicBezTo>
                    <a:pt x="1253" y="7942"/>
                    <a:pt x="2077" y="8539"/>
                    <a:pt x="3095" y="8539"/>
                  </a:cubicBezTo>
                  <a:cubicBezTo>
                    <a:pt x="4104" y="8539"/>
                    <a:pt x="4914" y="7951"/>
                    <a:pt x="4936" y="7229"/>
                  </a:cubicBezTo>
                  <a:cubicBezTo>
                    <a:pt x="5025" y="7189"/>
                    <a:pt x="5105" y="7145"/>
                    <a:pt x="5171" y="7105"/>
                  </a:cubicBezTo>
                  <a:cubicBezTo>
                    <a:pt x="5282" y="7127"/>
                    <a:pt x="5392" y="7145"/>
                    <a:pt x="5503" y="7145"/>
                  </a:cubicBezTo>
                  <a:cubicBezTo>
                    <a:pt x="6096" y="7145"/>
                    <a:pt x="6587" y="6773"/>
                    <a:pt x="6773" y="6255"/>
                  </a:cubicBezTo>
                  <a:cubicBezTo>
                    <a:pt x="7429" y="6127"/>
                    <a:pt x="7911" y="5662"/>
                    <a:pt x="7911" y="5104"/>
                  </a:cubicBezTo>
                  <a:cubicBezTo>
                    <a:pt x="7911" y="4936"/>
                    <a:pt x="7867" y="4781"/>
                    <a:pt x="7787" y="4631"/>
                  </a:cubicBezTo>
                  <a:cubicBezTo>
                    <a:pt x="7831" y="4604"/>
                    <a:pt x="7876" y="4577"/>
                    <a:pt x="7920" y="4542"/>
                  </a:cubicBezTo>
                  <a:lnTo>
                    <a:pt x="7920" y="4542"/>
                  </a:lnTo>
                  <a:cubicBezTo>
                    <a:pt x="7916" y="4586"/>
                    <a:pt x="7916" y="4626"/>
                    <a:pt x="7916" y="4675"/>
                  </a:cubicBezTo>
                  <a:cubicBezTo>
                    <a:pt x="7916" y="5326"/>
                    <a:pt x="8553" y="5857"/>
                    <a:pt x="9345" y="5857"/>
                  </a:cubicBezTo>
                  <a:cubicBezTo>
                    <a:pt x="10133" y="5857"/>
                    <a:pt x="10771" y="5326"/>
                    <a:pt x="10771" y="4675"/>
                  </a:cubicBezTo>
                  <a:cubicBezTo>
                    <a:pt x="10771" y="4582"/>
                    <a:pt x="10753" y="4493"/>
                    <a:pt x="10731" y="4405"/>
                  </a:cubicBezTo>
                  <a:cubicBezTo>
                    <a:pt x="11346" y="4272"/>
                    <a:pt x="11784" y="3909"/>
                    <a:pt x="11784" y="3480"/>
                  </a:cubicBezTo>
                  <a:cubicBezTo>
                    <a:pt x="11784" y="3369"/>
                    <a:pt x="11758" y="3267"/>
                    <a:pt x="11700" y="3165"/>
                  </a:cubicBezTo>
                  <a:cubicBezTo>
                    <a:pt x="11984" y="3134"/>
                    <a:pt x="12214" y="2962"/>
                    <a:pt x="12320" y="2718"/>
                  </a:cubicBezTo>
                  <a:cubicBezTo>
                    <a:pt x="12453" y="2767"/>
                    <a:pt x="12590" y="2802"/>
                    <a:pt x="12745" y="2802"/>
                  </a:cubicBezTo>
                  <a:cubicBezTo>
                    <a:pt x="13276" y="2802"/>
                    <a:pt x="13710" y="2457"/>
                    <a:pt x="13710" y="2032"/>
                  </a:cubicBezTo>
                  <a:cubicBezTo>
                    <a:pt x="13710" y="1789"/>
                    <a:pt x="13560" y="1567"/>
                    <a:pt x="13329" y="1430"/>
                  </a:cubicBezTo>
                  <a:cubicBezTo>
                    <a:pt x="13542" y="1275"/>
                    <a:pt x="13692" y="1054"/>
                    <a:pt x="13692" y="801"/>
                  </a:cubicBezTo>
                  <a:cubicBezTo>
                    <a:pt x="13692" y="359"/>
                    <a:pt x="13223" y="0"/>
                    <a:pt x="12648"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6_1_1">
    <p:spTree>
      <p:nvGrpSpPr>
        <p:cNvPr id="797" name="Shape 797"/>
        <p:cNvGrpSpPr/>
        <p:nvPr/>
      </p:nvGrpSpPr>
      <p:grpSpPr>
        <a:xfrm>
          <a:off x="0" y="0"/>
          <a:ext cx="0" cy="0"/>
          <a:chOff x="0" y="0"/>
          <a:chExt cx="0" cy="0"/>
        </a:xfrm>
      </p:grpSpPr>
      <p:sp>
        <p:nvSpPr>
          <p:cNvPr id="798" name="Google Shape;798;p32"/>
          <p:cNvSpPr/>
          <p:nvPr/>
        </p:nvSpPr>
        <p:spPr>
          <a:xfrm>
            <a:off x="8047728" y="3794275"/>
            <a:ext cx="2154551" cy="1984236"/>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9CAB9F">
              <a:alpha val="254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2"/>
          <p:cNvSpPr/>
          <p:nvPr/>
        </p:nvSpPr>
        <p:spPr>
          <a:xfrm flipH="1">
            <a:off x="-1" y="2"/>
            <a:ext cx="1925456" cy="1194079"/>
          </a:xfrm>
          <a:custGeom>
            <a:rect b="b" l="l" r="r" t="t"/>
            <a:pathLst>
              <a:path extrusionOk="0" h="31177" w="50273">
                <a:moveTo>
                  <a:pt x="50187" y="0"/>
                </a:moveTo>
                <a:lnTo>
                  <a:pt x="2961" y="56"/>
                </a:lnTo>
                <a:cubicBezTo>
                  <a:pt x="1922" y="1775"/>
                  <a:pt x="1146" y="3681"/>
                  <a:pt x="731" y="5577"/>
                </a:cubicBezTo>
                <a:cubicBezTo>
                  <a:pt x="1" y="8882"/>
                  <a:pt x="1932" y="12395"/>
                  <a:pt x="4238" y="15289"/>
                </a:cubicBezTo>
                <a:cubicBezTo>
                  <a:pt x="8122" y="20166"/>
                  <a:pt x="5937" y="21692"/>
                  <a:pt x="9551" y="24247"/>
                </a:cubicBezTo>
                <a:cubicBezTo>
                  <a:pt x="12522" y="26351"/>
                  <a:pt x="15518" y="27491"/>
                  <a:pt x="16927" y="28059"/>
                </a:cubicBezTo>
                <a:cubicBezTo>
                  <a:pt x="22047" y="30127"/>
                  <a:pt x="27790" y="31177"/>
                  <a:pt x="34016" y="31177"/>
                </a:cubicBezTo>
                <a:cubicBezTo>
                  <a:pt x="37544" y="31177"/>
                  <a:pt x="41158" y="30842"/>
                  <a:pt x="44747" y="30173"/>
                </a:cubicBezTo>
                <a:cubicBezTo>
                  <a:pt x="47246" y="29711"/>
                  <a:pt x="49127" y="29205"/>
                  <a:pt x="50273" y="28865"/>
                </a:cubicBezTo>
                <a:lnTo>
                  <a:pt x="50187" y="0"/>
                </a:lnTo>
                <a:close/>
              </a:path>
            </a:pathLst>
          </a:custGeom>
          <a:solidFill>
            <a:srgbClr val="9CAB9F">
              <a:alpha val="14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2"/>
          <p:cNvSpPr/>
          <p:nvPr/>
        </p:nvSpPr>
        <p:spPr>
          <a:xfrm flipH="1">
            <a:off x="7932320" y="435775"/>
            <a:ext cx="1519981" cy="785252"/>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2"/>
          <p:cNvSpPr/>
          <p:nvPr/>
        </p:nvSpPr>
        <p:spPr>
          <a:xfrm flipH="1">
            <a:off x="287936" y="837649"/>
            <a:ext cx="1349578" cy="697633"/>
          </a:xfrm>
          <a:custGeom>
            <a:rect b="b" l="l" r="r" t="t"/>
            <a:pathLst>
              <a:path extrusionOk="0" h="2473" w="4784">
                <a:moveTo>
                  <a:pt x="1583" y="1"/>
                </a:moveTo>
                <a:cubicBezTo>
                  <a:pt x="1370" y="1"/>
                  <a:pt x="1200" y="174"/>
                  <a:pt x="1200" y="390"/>
                </a:cubicBezTo>
                <a:cubicBezTo>
                  <a:pt x="1200" y="411"/>
                  <a:pt x="1200" y="435"/>
                  <a:pt x="1206" y="456"/>
                </a:cubicBezTo>
                <a:lnTo>
                  <a:pt x="1009" y="456"/>
                </a:lnTo>
                <a:cubicBezTo>
                  <a:pt x="696" y="456"/>
                  <a:pt x="438" y="711"/>
                  <a:pt x="432" y="1027"/>
                </a:cubicBezTo>
                <a:cubicBezTo>
                  <a:pt x="189" y="1045"/>
                  <a:pt x="1" y="1243"/>
                  <a:pt x="1" y="1489"/>
                </a:cubicBezTo>
                <a:cubicBezTo>
                  <a:pt x="1" y="1744"/>
                  <a:pt x="210" y="1953"/>
                  <a:pt x="468" y="1953"/>
                </a:cubicBezTo>
                <a:lnTo>
                  <a:pt x="623" y="1953"/>
                </a:lnTo>
                <a:cubicBezTo>
                  <a:pt x="705" y="2117"/>
                  <a:pt x="872" y="2227"/>
                  <a:pt x="1067" y="2227"/>
                </a:cubicBezTo>
                <a:lnTo>
                  <a:pt x="1546" y="2227"/>
                </a:lnTo>
                <a:cubicBezTo>
                  <a:pt x="1622" y="2375"/>
                  <a:pt x="1774" y="2472"/>
                  <a:pt x="1950" y="2472"/>
                </a:cubicBezTo>
                <a:lnTo>
                  <a:pt x="2333" y="2472"/>
                </a:lnTo>
                <a:cubicBezTo>
                  <a:pt x="2512" y="2472"/>
                  <a:pt x="2664" y="2375"/>
                  <a:pt x="2740" y="2227"/>
                </a:cubicBezTo>
                <a:cubicBezTo>
                  <a:pt x="2986" y="2227"/>
                  <a:pt x="3174" y="2087"/>
                  <a:pt x="3238" y="1883"/>
                </a:cubicBezTo>
                <a:lnTo>
                  <a:pt x="4315" y="1883"/>
                </a:lnTo>
                <a:cubicBezTo>
                  <a:pt x="4571" y="1883"/>
                  <a:pt x="4777" y="1677"/>
                  <a:pt x="4777" y="1422"/>
                </a:cubicBezTo>
                <a:cubicBezTo>
                  <a:pt x="4783" y="1161"/>
                  <a:pt x="4574" y="954"/>
                  <a:pt x="4315" y="954"/>
                </a:cubicBezTo>
                <a:lnTo>
                  <a:pt x="3641" y="954"/>
                </a:lnTo>
                <a:cubicBezTo>
                  <a:pt x="3602" y="672"/>
                  <a:pt x="3359" y="456"/>
                  <a:pt x="3068" y="456"/>
                </a:cubicBezTo>
                <a:lnTo>
                  <a:pt x="2369" y="456"/>
                </a:lnTo>
                <a:cubicBezTo>
                  <a:pt x="2372" y="435"/>
                  <a:pt x="2375" y="411"/>
                  <a:pt x="2375" y="390"/>
                </a:cubicBezTo>
                <a:cubicBezTo>
                  <a:pt x="2375" y="177"/>
                  <a:pt x="2205" y="1"/>
                  <a:pt x="1990" y="1"/>
                </a:cubicBezTo>
                <a:close/>
              </a:path>
            </a:pathLst>
          </a:custGeom>
          <a:gradFill>
            <a:gsLst>
              <a:gs pos="0">
                <a:srgbClr val="E5EEF3">
                  <a:alpha val="83529"/>
                </a:srgbClr>
              </a:gs>
              <a:gs pos="100000">
                <a:srgbClr val="E5EEF3">
                  <a:alpha val="74509"/>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2"/>
          <p:cNvSpPr/>
          <p:nvPr/>
        </p:nvSpPr>
        <p:spPr>
          <a:xfrm flipH="1">
            <a:off x="7251427" y="4657936"/>
            <a:ext cx="1348499" cy="697626"/>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2"/>
          <p:cNvSpPr/>
          <p:nvPr/>
        </p:nvSpPr>
        <p:spPr>
          <a:xfrm flipH="1">
            <a:off x="140897" y="4720401"/>
            <a:ext cx="1108557" cy="572700"/>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2"/>
          <p:cNvSpPr txBox="1"/>
          <p:nvPr>
            <p:ph idx="1" type="subTitle"/>
          </p:nvPr>
        </p:nvSpPr>
        <p:spPr>
          <a:xfrm>
            <a:off x="3588408" y="2001300"/>
            <a:ext cx="1967100" cy="460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5" name="Google Shape;805;p32"/>
          <p:cNvSpPr txBox="1"/>
          <p:nvPr>
            <p:ph idx="2" type="subTitle"/>
          </p:nvPr>
        </p:nvSpPr>
        <p:spPr>
          <a:xfrm>
            <a:off x="3588408" y="2250238"/>
            <a:ext cx="1967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6" name="Google Shape;806;p32"/>
          <p:cNvSpPr txBox="1"/>
          <p:nvPr>
            <p:ph idx="3" type="subTitle"/>
          </p:nvPr>
        </p:nvSpPr>
        <p:spPr>
          <a:xfrm>
            <a:off x="3588408" y="3677550"/>
            <a:ext cx="1967100" cy="454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7" name="Google Shape;807;p32"/>
          <p:cNvSpPr txBox="1"/>
          <p:nvPr>
            <p:ph idx="4" type="subTitle"/>
          </p:nvPr>
        </p:nvSpPr>
        <p:spPr>
          <a:xfrm>
            <a:off x="6016774" y="2002100"/>
            <a:ext cx="1967100" cy="460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8" name="Google Shape;808;p32"/>
          <p:cNvSpPr txBox="1"/>
          <p:nvPr>
            <p:ph idx="5" type="subTitle"/>
          </p:nvPr>
        </p:nvSpPr>
        <p:spPr>
          <a:xfrm>
            <a:off x="6016774" y="2250238"/>
            <a:ext cx="1967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09" name="Google Shape;809;p32"/>
          <p:cNvSpPr txBox="1"/>
          <p:nvPr>
            <p:ph idx="6" type="subTitle"/>
          </p:nvPr>
        </p:nvSpPr>
        <p:spPr>
          <a:xfrm>
            <a:off x="6016774" y="3677250"/>
            <a:ext cx="1967100" cy="454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0" name="Google Shape;810;p32"/>
          <p:cNvSpPr txBox="1"/>
          <p:nvPr>
            <p:ph idx="7" type="subTitle"/>
          </p:nvPr>
        </p:nvSpPr>
        <p:spPr>
          <a:xfrm>
            <a:off x="1160032" y="1999800"/>
            <a:ext cx="1967100" cy="460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1" name="Google Shape;811;p32"/>
          <p:cNvSpPr txBox="1"/>
          <p:nvPr>
            <p:ph idx="8" type="subTitle"/>
          </p:nvPr>
        </p:nvSpPr>
        <p:spPr>
          <a:xfrm>
            <a:off x="1160032" y="2250238"/>
            <a:ext cx="1967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2" name="Google Shape;812;p32"/>
          <p:cNvSpPr txBox="1"/>
          <p:nvPr>
            <p:ph idx="9" type="subTitle"/>
          </p:nvPr>
        </p:nvSpPr>
        <p:spPr>
          <a:xfrm>
            <a:off x="1160032" y="3669950"/>
            <a:ext cx="1967100" cy="454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3" name="Google Shape;813;p32"/>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14" name="Google Shape;814;p32"/>
          <p:cNvSpPr txBox="1"/>
          <p:nvPr>
            <p:ph idx="13" type="subTitle"/>
          </p:nvPr>
        </p:nvSpPr>
        <p:spPr>
          <a:xfrm>
            <a:off x="3588403" y="3923088"/>
            <a:ext cx="1967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5" name="Google Shape;815;p32"/>
          <p:cNvSpPr txBox="1"/>
          <p:nvPr>
            <p:ph idx="14" type="subTitle"/>
          </p:nvPr>
        </p:nvSpPr>
        <p:spPr>
          <a:xfrm>
            <a:off x="6016774" y="3923087"/>
            <a:ext cx="1967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816" name="Google Shape;816;p32"/>
          <p:cNvSpPr txBox="1"/>
          <p:nvPr>
            <p:ph idx="15" type="subTitle"/>
          </p:nvPr>
        </p:nvSpPr>
        <p:spPr>
          <a:xfrm>
            <a:off x="1160032" y="3923088"/>
            <a:ext cx="1967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817" name="Google Shape;817;p32"/>
          <p:cNvGrpSpPr/>
          <p:nvPr/>
        </p:nvGrpSpPr>
        <p:grpSpPr>
          <a:xfrm>
            <a:off x="8171493" y="2471213"/>
            <a:ext cx="834764" cy="2672317"/>
            <a:chOff x="2242838" y="1653807"/>
            <a:chExt cx="503173" cy="1610800"/>
          </a:xfrm>
        </p:grpSpPr>
        <p:sp>
          <p:nvSpPr>
            <p:cNvPr id="818" name="Google Shape;818;p32"/>
            <p:cNvSpPr/>
            <p:nvPr/>
          </p:nvSpPr>
          <p:spPr>
            <a:xfrm>
              <a:off x="2279068" y="1653807"/>
              <a:ext cx="433454" cy="138690"/>
            </a:xfrm>
            <a:custGeom>
              <a:rect b="b" l="l" r="r" t="t"/>
              <a:pathLst>
                <a:path extrusionOk="0" h="2676" w="8363">
                  <a:moveTo>
                    <a:pt x="4181" y="0"/>
                  </a:moveTo>
                  <a:cubicBezTo>
                    <a:pt x="2326" y="0"/>
                    <a:pt x="732" y="1096"/>
                    <a:pt x="0" y="2675"/>
                  </a:cubicBezTo>
                  <a:lnTo>
                    <a:pt x="8362" y="2675"/>
                  </a:lnTo>
                  <a:cubicBezTo>
                    <a:pt x="7634" y="1096"/>
                    <a:pt x="6033" y="0"/>
                    <a:pt x="4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2"/>
            <p:cNvSpPr/>
            <p:nvPr/>
          </p:nvSpPr>
          <p:spPr>
            <a:xfrm>
              <a:off x="2523763" y="1655517"/>
              <a:ext cx="188454" cy="136980"/>
            </a:xfrm>
            <a:custGeom>
              <a:rect b="b" l="l" r="r" t="t"/>
              <a:pathLst>
                <a:path extrusionOk="0" h="2643" w="3636">
                  <a:moveTo>
                    <a:pt x="1" y="0"/>
                  </a:moveTo>
                  <a:lnTo>
                    <a:pt x="1" y="0"/>
                  </a:lnTo>
                  <a:cubicBezTo>
                    <a:pt x="596" y="377"/>
                    <a:pt x="1091" y="1352"/>
                    <a:pt x="1355" y="2642"/>
                  </a:cubicBezTo>
                  <a:lnTo>
                    <a:pt x="3635" y="2642"/>
                  </a:lnTo>
                  <a:cubicBezTo>
                    <a:pt x="2979" y="1218"/>
                    <a:pt x="1616" y="19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2"/>
            <p:cNvSpPr/>
            <p:nvPr/>
          </p:nvSpPr>
          <p:spPr>
            <a:xfrm>
              <a:off x="2330536" y="1686977"/>
              <a:ext cx="216442" cy="94171"/>
            </a:xfrm>
            <a:custGeom>
              <a:rect b="b" l="l" r="r" t="t"/>
              <a:pathLst>
                <a:path extrusionOk="0" h="1817" w="4176">
                  <a:moveTo>
                    <a:pt x="951" y="1"/>
                  </a:moveTo>
                  <a:cubicBezTo>
                    <a:pt x="890" y="1"/>
                    <a:pt x="823" y="34"/>
                    <a:pt x="805" y="80"/>
                  </a:cubicBezTo>
                  <a:lnTo>
                    <a:pt x="24" y="1737"/>
                  </a:lnTo>
                  <a:cubicBezTo>
                    <a:pt x="0" y="1780"/>
                    <a:pt x="31" y="1816"/>
                    <a:pt x="91" y="1816"/>
                  </a:cubicBezTo>
                  <a:lnTo>
                    <a:pt x="3225" y="1816"/>
                  </a:lnTo>
                  <a:cubicBezTo>
                    <a:pt x="3279" y="1816"/>
                    <a:pt x="3349" y="1783"/>
                    <a:pt x="3367" y="1737"/>
                  </a:cubicBezTo>
                  <a:lnTo>
                    <a:pt x="4154" y="80"/>
                  </a:lnTo>
                  <a:cubicBezTo>
                    <a:pt x="4175" y="34"/>
                    <a:pt x="4145" y="1"/>
                    <a:pt x="4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2"/>
            <p:cNvSpPr/>
            <p:nvPr/>
          </p:nvSpPr>
          <p:spPr>
            <a:xfrm>
              <a:off x="2337274" y="1691071"/>
              <a:ext cx="201671" cy="85982"/>
            </a:xfrm>
            <a:custGeom>
              <a:rect b="b" l="l" r="r" t="t"/>
              <a:pathLst>
                <a:path extrusionOk="0" h="1659" w="3891">
                  <a:moveTo>
                    <a:pt x="781" y="1"/>
                  </a:moveTo>
                  <a:lnTo>
                    <a:pt x="596" y="395"/>
                  </a:lnTo>
                  <a:lnTo>
                    <a:pt x="1309" y="395"/>
                  </a:lnTo>
                  <a:lnTo>
                    <a:pt x="1495" y="1"/>
                  </a:lnTo>
                  <a:close/>
                  <a:moveTo>
                    <a:pt x="1583" y="1"/>
                  </a:moveTo>
                  <a:lnTo>
                    <a:pt x="1394" y="395"/>
                  </a:lnTo>
                  <a:lnTo>
                    <a:pt x="2111" y="395"/>
                  </a:lnTo>
                  <a:lnTo>
                    <a:pt x="2296" y="1"/>
                  </a:lnTo>
                  <a:close/>
                  <a:moveTo>
                    <a:pt x="2381" y="1"/>
                  </a:moveTo>
                  <a:lnTo>
                    <a:pt x="2190" y="395"/>
                  </a:lnTo>
                  <a:lnTo>
                    <a:pt x="2906" y="395"/>
                  </a:lnTo>
                  <a:lnTo>
                    <a:pt x="3095" y="1"/>
                  </a:lnTo>
                  <a:close/>
                  <a:moveTo>
                    <a:pt x="3177" y="1"/>
                  </a:moveTo>
                  <a:lnTo>
                    <a:pt x="2991" y="395"/>
                  </a:lnTo>
                  <a:lnTo>
                    <a:pt x="3705" y="395"/>
                  </a:lnTo>
                  <a:lnTo>
                    <a:pt x="3890" y="1"/>
                  </a:lnTo>
                  <a:close/>
                  <a:moveTo>
                    <a:pt x="581" y="420"/>
                  </a:moveTo>
                  <a:lnTo>
                    <a:pt x="395" y="817"/>
                  </a:lnTo>
                  <a:lnTo>
                    <a:pt x="1109" y="817"/>
                  </a:lnTo>
                  <a:lnTo>
                    <a:pt x="1294" y="420"/>
                  </a:lnTo>
                  <a:close/>
                  <a:moveTo>
                    <a:pt x="1382" y="420"/>
                  </a:moveTo>
                  <a:lnTo>
                    <a:pt x="1197" y="817"/>
                  </a:lnTo>
                  <a:lnTo>
                    <a:pt x="1908" y="817"/>
                  </a:lnTo>
                  <a:lnTo>
                    <a:pt x="2096" y="420"/>
                  </a:lnTo>
                  <a:close/>
                  <a:moveTo>
                    <a:pt x="2178" y="420"/>
                  </a:moveTo>
                  <a:lnTo>
                    <a:pt x="1993" y="817"/>
                  </a:lnTo>
                  <a:lnTo>
                    <a:pt x="2706" y="817"/>
                  </a:lnTo>
                  <a:lnTo>
                    <a:pt x="2891" y="420"/>
                  </a:lnTo>
                  <a:close/>
                  <a:moveTo>
                    <a:pt x="2979" y="420"/>
                  </a:moveTo>
                  <a:lnTo>
                    <a:pt x="2794" y="817"/>
                  </a:lnTo>
                  <a:lnTo>
                    <a:pt x="3508" y="817"/>
                  </a:lnTo>
                  <a:lnTo>
                    <a:pt x="3693" y="420"/>
                  </a:lnTo>
                  <a:close/>
                  <a:moveTo>
                    <a:pt x="383" y="842"/>
                  </a:moveTo>
                  <a:lnTo>
                    <a:pt x="198" y="1239"/>
                  </a:lnTo>
                  <a:lnTo>
                    <a:pt x="912" y="1239"/>
                  </a:lnTo>
                  <a:lnTo>
                    <a:pt x="1097" y="842"/>
                  </a:lnTo>
                  <a:close/>
                  <a:moveTo>
                    <a:pt x="1185" y="842"/>
                  </a:moveTo>
                  <a:lnTo>
                    <a:pt x="997" y="1239"/>
                  </a:lnTo>
                  <a:lnTo>
                    <a:pt x="1710" y="1239"/>
                  </a:lnTo>
                  <a:lnTo>
                    <a:pt x="1898" y="842"/>
                  </a:lnTo>
                  <a:close/>
                  <a:moveTo>
                    <a:pt x="1980" y="842"/>
                  </a:moveTo>
                  <a:lnTo>
                    <a:pt x="1795" y="1239"/>
                  </a:lnTo>
                  <a:lnTo>
                    <a:pt x="2509" y="1239"/>
                  </a:lnTo>
                  <a:lnTo>
                    <a:pt x="2694" y="842"/>
                  </a:lnTo>
                  <a:close/>
                  <a:moveTo>
                    <a:pt x="2779" y="842"/>
                  </a:moveTo>
                  <a:lnTo>
                    <a:pt x="2591" y="1239"/>
                  </a:lnTo>
                  <a:lnTo>
                    <a:pt x="3304" y="1239"/>
                  </a:lnTo>
                  <a:lnTo>
                    <a:pt x="3492" y="842"/>
                  </a:lnTo>
                  <a:close/>
                  <a:moveTo>
                    <a:pt x="186" y="1264"/>
                  </a:moveTo>
                  <a:lnTo>
                    <a:pt x="1" y="1658"/>
                  </a:lnTo>
                  <a:lnTo>
                    <a:pt x="714" y="1658"/>
                  </a:lnTo>
                  <a:lnTo>
                    <a:pt x="899" y="1264"/>
                  </a:lnTo>
                  <a:close/>
                  <a:moveTo>
                    <a:pt x="984" y="1264"/>
                  </a:moveTo>
                  <a:lnTo>
                    <a:pt x="796" y="1658"/>
                  </a:lnTo>
                  <a:lnTo>
                    <a:pt x="1510" y="1658"/>
                  </a:lnTo>
                  <a:lnTo>
                    <a:pt x="1698" y="1264"/>
                  </a:lnTo>
                  <a:close/>
                  <a:moveTo>
                    <a:pt x="1783" y="1264"/>
                  </a:moveTo>
                  <a:lnTo>
                    <a:pt x="1598" y="1658"/>
                  </a:lnTo>
                  <a:lnTo>
                    <a:pt x="2314" y="1658"/>
                  </a:lnTo>
                  <a:lnTo>
                    <a:pt x="2503" y="1264"/>
                  </a:lnTo>
                  <a:close/>
                  <a:moveTo>
                    <a:pt x="2582" y="1264"/>
                  </a:moveTo>
                  <a:lnTo>
                    <a:pt x="2396" y="1658"/>
                  </a:lnTo>
                  <a:lnTo>
                    <a:pt x="3110" y="1658"/>
                  </a:lnTo>
                  <a:lnTo>
                    <a:pt x="3295"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2"/>
            <p:cNvSpPr/>
            <p:nvPr/>
          </p:nvSpPr>
          <p:spPr>
            <a:xfrm>
              <a:off x="2556675" y="1686977"/>
              <a:ext cx="132685" cy="94171"/>
            </a:xfrm>
            <a:custGeom>
              <a:rect b="b" l="l" r="r" t="t"/>
              <a:pathLst>
                <a:path extrusionOk="0" h="1817" w="2560">
                  <a:moveTo>
                    <a:pt x="22" y="1"/>
                  </a:moveTo>
                  <a:cubicBezTo>
                    <a:pt x="0" y="1"/>
                    <a:pt x="9" y="34"/>
                    <a:pt x="46" y="80"/>
                  </a:cubicBezTo>
                  <a:lnTo>
                    <a:pt x="1315" y="1737"/>
                  </a:lnTo>
                  <a:cubicBezTo>
                    <a:pt x="1351" y="1783"/>
                    <a:pt x="1391" y="1816"/>
                    <a:pt x="1415" y="1816"/>
                  </a:cubicBezTo>
                  <a:lnTo>
                    <a:pt x="2539" y="1816"/>
                  </a:lnTo>
                  <a:cubicBezTo>
                    <a:pt x="2560" y="1816"/>
                    <a:pt x="2548" y="1780"/>
                    <a:pt x="2514" y="1737"/>
                  </a:cubicBezTo>
                  <a:lnTo>
                    <a:pt x="1242" y="80"/>
                  </a:lnTo>
                  <a:cubicBezTo>
                    <a:pt x="1209" y="34"/>
                    <a:pt x="1163" y="1"/>
                    <a:pt x="1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2"/>
            <p:cNvSpPr/>
            <p:nvPr/>
          </p:nvSpPr>
          <p:spPr>
            <a:xfrm>
              <a:off x="2561392" y="1691071"/>
              <a:ext cx="123874" cy="85982"/>
            </a:xfrm>
            <a:custGeom>
              <a:rect b="b" l="l" r="r" t="t"/>
              <a:pathLst>
                <a:path extrusionOk="0" h="1659" w="2390">
                  <a:moveTo>
                    <a:pt x="0" y="1"/>
                  </a:moveTo>
                  <a:lnTo>
                    <a:pt x="304" y="395"/>
                  </a:lnTo>
                  <a:lnTo>
                    <a:pt x="562" y="395"/>
                  </a:lnTo>
                  <a:lnTo>
                    <a:pt x="258" y="1"/>
                  </a:lnTo>
                  <a:close/>
                  <a:moveTo>
                    <a:pt x="289" y="1"/>
                  </a:moveTo>
                  <a:lnTo>
                    <a:pt x="592" y="395"/>
                  </a:lnTo>
                  <a:lnTo>
                    <a:pt x="848" y="395"/>
                  </a:lnTo>
                  <a:lnTo>
                    <a:pt x="544" y="1"/>
                  </a:lnTo>
                  <a:close/>
                  <a:moveTo>
                    <a:pt x="571" y="1"/>
                  </a:moveTo>
                  <a:lnTo>
                    <a:pt x="875" y="395"/>
                  </a:lnTo>
                  <a:lnTo>
                    <a:pt x="1133" y="395"/>
                  </a:lnTo>
                  <a:lnTo>
                    <a:pt x="829" y="1"/>
                  </a:lnTo>
                  <a:close/>
                  <a:moveTo>
                    <a:pt x="860" y="1"/>
                  </a:moveTo>
                  <a:lnTo>
                    <a:pt x="1163" y="395"/>
                  </a:lnTo>
                  <a:lnTo>
                    <a:pt x="1421" y="395"/>
                  </a:lnTo>
                  <a:lnTo>
                    <a:pt x="1118" y="1"/>
                  </a:lnTo>
                  <a:close/>
                  <a:moveTo>
                    <a:pt x="322" y="420"/>
                  </a:moveTo>
                  <a:lnTo>
                    <a:pt x="626" y="817"/>
                  </a:lnTo>
                  <a:lnTo>
                    <a:pt x="881" y="817"/>
                  </a:lnTo>
                  <a:lnTo>
                    <a:pt x="577" y="420"/>
                  </a:lnTo>
                  <a:close/>
                  <a:moveTo>
                    <a:pt x="611" y="420"/>
                  </a:moveTo>
                  <a:lnTo>
                    <a:pt x="914" y="817"/>
                  </a:lnTo>
                  <a:lnTo>
                    <a:pt x="1172" y="817"/>
                  </a:lnTo>
                  <a:lnTo>
                    <a:pt x="869" y="420"/>
                  </a:lnTo>
                  <a:close/>
                  <a:moveTo>
                    <a:pt x="896" y="420"/>
                  </a:moveTo>
                  <a:lnTo>
                    <a:pt x="1200" y="817"/>
                  </a:lnTo>
                  <a:lnTo>
                    <a:pt x="1455" y="817"/>
                  </a:lnTo>
                  <a:lnTo>
                    <a:pt x="1151" y="420"/>
                  </a:lnTo>
                  <a:close/>
                  <a:moveTo>
                    <a:pt x="1178" y="420"/>
                  </a:moveTo>
                  <a:lnTo>
                    <a:pt x="1482" y="817"/>
                  </a:lnTo>
                  <a:lnTo>
                    <a:pt x="1740" y="817"/>
                  </a:lnTo>
                  <a:lnTo>
                    <a:pt x="1437" y="420"/>
                  </a:lnTo>
                  <a:close/>
                  <a:moveTo>
                    <a:pt x="644" y="842"/>
                  </a:moveTo>
                  <a:lnTo>
                    <a:pt x="948" y="1239"/>
                  </a:lnTo>
                  <a:lnTo>
                    <a:pt x="1206" y="1239"/>
                  </a:lnTo>
                  <a:lnTo>
                    <a:pt x="902" y="842"/>
                  </a:lnTo>
                  <a:close/>
                  <a:moveTo>
                    <a:pt x="929" y="842"/>
                  </a:moveTo>
                  <a:lnTo>
                    <a:pt x="1233" y="1239"/>
                  </a:lnTo>
                  <a:lnTo>
                    <a:pt x="1491" y="1239"/>
                  </a:lnTo>
                  <a:lnTo>
                    <a:pt x="1188" y="842"/>
                  </a:lnTo>
                  <a:close/>
                  <a:moveTo>
                    <a:pt x="1218" y="842"/>
                  </a:moveTo>
                  <a:lnTo>
                    <a:pt x="1522" y="1239"/>
                  </a:lnTo>
                  <a:lnTo>
                    <a:pt x="1780" y="1239"/>
                  </a:lnTo>
                  <a:lnTo>
                    <a:pt x="1476" y="842"/>
                  </a:lnTo>
                  <a:close/>
                  <a:moveTo>
                    <a:pt x="1506" y="842"/>
                  </a:moveTo>
                  <a:lnTo>
                    <a:pt x="1810" y="1239"/>
                  </a:lnTo>
                  <a:lnTo>
                    <a:pt x="2068" y="1239"/>
                  </a:lnTo>
                  <a:lnTo>
                    <a:pt x="1764" y="842"/>
                  </a:lnTo>
                  <a:close/>
                  <a:moveTo>
                    <a:pt x="966" y="1264"/>
                  </a:moveTo>
                  <a:lnTo>
                    <a:pt x="1270" y="1658"/>
                  </a:lnTo>
                  <a:lnTo>
                    <a:pt x="1525" y="1658"/>
                  </a:lnTo>
                  <a:lnTo>
                    <a:pt x="1221" y="1264"/>
                  </a:lnTo>
                  <a:close/>
                  <a:moveTo>
                    <a:pt x="1254" y="1264"/>
                  </a:moveTo>
                  <a:lnTo>
                    <a:pt x="1558" y="1658"/>
                  </a:lnTo>
                  <a:lnTo>
                    <a:pt x="1813" y="1658"/>
                  </a:lnTo>
                  <a:lnTo>
                    <a:pt x="1509" y="1264"/>
                  </a:lnTo>
                  <a:close/>
                  <a:moveTo>
                    <a:pt x="1540" y="1264"/>
                  </a:moveTo>
                  <a:lnTo>
                    <a:pt x="1843" y="1658"/>
                  </a:lnTo>
                  <a:lnTo>
                    <a:pt x="2101" y="1658"/>
                  </a:lnTo>
                  <a:lnTo>
                    <a:pt x="1798" y="1264"/>
                  </a:lnTo>
                  <a:close/>
                  <a:moveTo>
                    <a:pt x="1828" y="1264"/>
                  </a:moveTo>
                  <a:lnTo>
                    <a:pt x="2132" y="1658"/>
                  </a:lnTo>
                  <a:lnTo>
                    <a:pt x="2390" y="1658"/>
                  </a:lnTo>
                  <a:lnTo>
                    <a:pt x="2086"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2"/>
            <p:cNvSpPr/>
            <p:nvPr/>
          </p:nvSpPr>
          <p:spPr>
            <a:xfrm>
              <a:off x="2597881" y="1814784"/>
              <a:ext cx="135224" cy="1449822"/>
            </a:xfrm>
            <a:custGeom>
              <a:rect b="b" l="l" r="r" t="t"/>
              <a:pathLst>
                <a:path extrusionOk="0" h="27974" w="2609">
                  <a:moveTo>
                    <a:pt x="1" y="0"/>
                  </a:moveTo>
                  <a:lnTo>
                    <a:pt x="1" y="27973"/>
                  </a:lnTo>
                  <a:lnTo>
                    <a:pt x="2609" y="27973"/>
                  </a:lnTo>
                  <a:lnTo>
                    <a:pt x="2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2"/>
            <p:cNvSpPr/>
            <p:nvPr/>
          </p:nvSpPr>
          <p:spPr>
            <a:xfrm>
              <a:off x="2261757" y="1814784"/>
              <a:ext cx="336325" cy="1449822"/>
            </a:xfrm>
            <a:custGeom>
              <a:rect b="b" l="l" r="r" t="t"/>
              <a:pathLst>
                <a:path extrusionOk="0" h="27974" w="6489">
                  <a:moveTo>
                    <a:pt x="0" y="0"/>
                  </a:moveTo>
                  <a:lnTo>
                    <a:pt x="0" y="27973"/>
                  </a:lnTo>
                  <a:lnTo>
                    <a:pt x="6489" y="27973"/>
                  </a:lnTo>
                  <a:lnTo>
                    <a:pt x="64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2"/>
            <p:cNvSpPr/>
            <p:nvPr/>
          </p:nvSpPr>
          <p:spPr>
            <a:xfrm>
              <a:off x="2597881" y="1781407"/>
              <a:ext cx="148130" cy="44105"/>
            </a:xfrm>
            <a:custGeom>
              <a:rect b="b" l="l" r="r" t="t"/>
              <a:pathLst>
                <a:path extrusionOk="0" h="851" w="2858">
                  <a:moveTo>
                    <a:pt x="1" y="0"/>
                  </a:moveTo>
                  <a:lnTo>
                    <a:pt x="1" y="851"/>
                  </a:lnTo>
                  <a:lnTo>
                    <a:pt x="2858" y="8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2"/>
            <p:cNvSpPr/>
            <p:nvPr/>
          </p:nvSpPr>
          <p:spPr>
            <a:xfrm>
              <a:off x="2242838" y="1781407"/>
              <a:ext cx="355087" cy="44105"/>
            </a:xfrm>
            <a:custGeom>
              <a:rect b="b" l="l" r="r" t="t"/>
              <a:pathLst>
                <a:path extrusionOk="0" h="851" w="6851">
                  <a:moveTo>
                    <a:pt x="1" y="0"/>
                  </a:moveTo>
                  <a:lnTo>
                    <a:pt x="1" y="851"/>
                  </a:lnTo>
                  <a:lnTo>
                    <a:pt x="6851" y="851"/>
                  </a:lnTo>
                  <a:lnTo>
                    <a:pt x="6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2"/>
            <p:cNvSpPr/>
            <p:nvPr/>
          </p:nvSpPr>
          <p:spPr>
            <a:xfrm>
              <a:off x="2613165" y="1847798"/>
              <a:ext cx="104697" cy="676712"/>
            </a:xfrm>
            <a:custGeom>
              <a:rect b="b" l="l" r="r" t="t"/>
              <a:pathLst>
                <a:path extrusionOk="0" h="13057" w="2020">
                  <a:moveTo>
                    <a:pt x="0" y="1"/>
                  </a:moveTo>
                  <a:lnTo>
                    <a:pt x="0" y="1185"/>
                  </a:lnTo>
                  <a:lnTo>
                    <a:pt x="307" y="1185"/>
                  </a:lnTo>
                  <a:lnTo>
                    <a:pt x="307" y="1"/>
                  </a:lnTo>
                  <a:close/>
                  <a:moveTo>
                    <a:pt x="568" y="1"/>
                  </a:moveTo>
                  <a:lnTo>
                    <a:pt x="568" y="1185"/>
                  </a:lnTo>
                  <a:lnTo>
                    <a:pt x="878" y="1185"/>
                  </a:lnTo>
                  <a:lnTo>
                    <a:pt x="878" y="1"/>
                  </a:lnTo>
                  <a:close/>
                  <a:moveTo>
                    <a:pt x="1139" y="1"/>
                  </a:moveTo>
                  <a:lnTo>
                    <a:pt x="1139" y="1185"/>
                  </a:lnTo>
                  <a:lnTo>
                    <a:pt x="1448" y="1185"/>
                  </a:lnTo>
                  <a:lnTo>
                    <a:pt x="1448" y="1"/>
                  </a:lnTo>
                  <a:close/>
                  <a:moveTo>
                    <a:pt x="1706" y="1"/>
                  </a:moveTo>
                  <a:lnTo>
                    <a:pt x="1706" y="1185"/>
                  </a:lnTo>
                  <a:lnTo>
                    <a:pt x="2019" y="1185"/>
                  </a:lnTo>
                  <a:lnTo>
                    <a:pt x="2019" y="1"/>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5"/>
                  </a:moveTo>
                  <a:lnTo>
                    <a:pt x="0" y="4579"/>
                  </a:lnTo>
                  <a:lnTo>
                    <a:pt x="307" y="4579"/>
                  </a:lnTo>
                  <a:lnTo>
                    <a:pt x="307" y="3395"/>
                  </a:lnTo>
                  <a:close/>
                  <a:moveTo>
                    <a:pt x="568" y="3395"/>
                  </a:moveTo>
                  <a:lnTo>
                    <a:pt x="568" y="4579"/>
                  </a:lnTo>
                  <a:lnTo>
                    <a:pt x="878" y="4579"/>
                  </a:lnTo>
                  <a:lnTo>
                    <a:pt x="878" y="3395"/>
                  </a:lnTo>
                  <a:close/>
                  <a:moveTo>
                    <a:pt x="1139" y="3395"/>
                  </a:moveTo>
                  <a:lnTo>
                    <a:pt x="1139" y="4579"/>
                  </a:lnTo>
                  <a:lnTo>
                    <a:pt x="1448" y="4579"/>
                  </a:lnTo>
                  <a:lnTo>
                    <a:pt x="1448" y="3395"/>
                  </a:lnTo>
                  <a:close/>
                  <a:moveTo>
                    <a:pt x="1706" y="3395"/>
                  </a:moveTo>
                  <a:lnTo>
                    <a:pt x="1706" y="4579"/>
                  </a:lnTo>
                  <a:lnTo>
                    <a:pt x="2019" y="4579"/>
                  </a:lnTo>
                  <a:lnTo>
                    <a:pt x="2019" y="3395"/>
                  </a:lnTo>
                  <a:close/>
                  <a:moveTo>
                    <a:pt x="0" y="5093"/>
                  </a:moveTo>
                  <a:lnTo>
                    <a:pt x="0" y="6277"/>
                  </a:lnTo>
                  <a:lnTo>
                    <a:pt x="307" y="6277"/>
                  </a:lnTo>
                  <a:lnTo>
                    <a:pt x="307" y="5093"/>
                  </a:lnTo>
                  <a:close/>
                  <a:moveTo>
                    <a:pt x="568" y="5093"/>
                  </a:moveTo>
                  <a:lnTo>
                    <a:pt x="568" y="6277"/>
                  </a:lnTo>
                  <a:lnTo>
                    <a:pt x="878" y="6277"/>
                  </a:lnTo>
                  <a:lnTo>
                    <a:pt x="878" y="5093"/>
                  </a:lnTo>
                  <a:close/>
                  <a:moveTo>
                    <a:pt x="1139" y="5093"/>
                  </a:moveTo>
                  <a:lnTo>
                    <a:pt x="1139" y="6277"/>
                  </a:lnTo>
                  <a:lnTo>
                    <a:pt x="1448" y="6277"/>
                  </a:lnTo>
                  <a:lnTo>
                    <a:pt x="1448" y="5093"/>
                  </a:lnTo>
                  <a:close/>
                  <a:moveTo>
                    <a:pt x="1706" y="5093"/>
                  </a:moveTo>
                  <a:lnTo>
                    <a:pt x="1706" y="6277"/>
                  </a:lnTo>
                  <a:lnTo>
                    <a:pt x="2019" y="6277"/>
                  </a:lnTo>
                  <a:lnTo>
                    <a:pt x="2019" y="5093"/>
                  </a:lnTo>
                  <a:close/>
                  <a:moveTo>
                    <a:pt x="0" y="6787"/>
                  </a:moveTo>
                  <a:lnTo>
                    <a:pt x="0" y="7971"/>
                  </a:lnTo>
                  <a:lnTo>
                    <a:pt x="307" y="7971"/>
                  </a:lnTo>
                  <a:lnTo>
                    <a:pt x="307" y="6787"/>
                  </a:lnTo>
                  <a:close/>
                  <a:moveTo>
                    <a:pt x="568" y="6787"/>
                  </a:moveTo>
                  <a:lnTo>
                    <a:pt x="568" y="7971"/>
                  </a:lnTo>
                  <a:lnTo>
                    <a:pt x="878" y="7971"/>
                  </a:lnTo>
                  <a:lnTo>
                    <a:pt x="878" y="6787"/>
                  </a:lnTo>
                  <a:close/>
                  <a:moveTo>
                    <a:pt x="1139" y="6787"/>
                  </a:moveTo>
                  <a:lnTo>
                    <a:pt x="1139" y="7971"/>
                  </a:lnTo>
                  <a:lnTo>
                    <a:pt x="1448" y="7971"/>
                  </a:lnTo>
                  <a:lnTo>
                    <a:pt x="1448" y="6787"/>
                  </a:lnTo>
                  <a:close/>
                  <a:moveTo>
                    <a:pt x="1706" y="6787"/>
                  </a:moveTo>
                  <a:lnTo>
                    <a:pt x="1706" y="7971"/>
                  </a:lnTo>
                  <a:lnTo>
                    <a:pt x="2019" y="7971"/>
                  </a:lnTo>
                  <a:lnTo>
                    <a:pt x="2019" y="6787"/>
                  </a:lnTo>
                  <a:close/>
                  <a:moveTo>
                    <a:pt x="0" y="8481"/>
                  </a:moveTo>
                  <a:lnTo>
                    <a:pt x="0" y="9665"/>
                  </a:lnTo>
                  <a:lnTo>
                    <a:pt x="307" y="9665"/>
                  </a:lnTo>
                  <a:lnTo>
                    <a:pt x="307" y="8481"/>
                  </a:lnTo>
                  <a:close/>
                  <a:moveTo>
                    <a:pt x="568" y="8481"/>
                  </a:moveTo>
                  <a:lnTo>
                    <a:pt x="568" y="9665"/>
                  </a:lnTo>
                  <a:lnTo>
                    <a:pt x="878" y="9665"/>
                  </a:lnTo>
                  <a:lnTo>
                    <a:pt x="878" y="8481"/>
                  </a:lnTo>
                  <a:close/>
                  <a:moveTo>
                    <a:pt x="1139" y="8481"/>
                  </a:moveTo>
                  <a:lnTo>
                    <a:pt x="1139" y="9665"/>
                  </a:lnTo>
                  <a:lnTo>
                    <a:pt x="1448" y="9665"/>
                  </a:lnTo>
                  <a:lnTo>
                    <a:pt x="1448" y="8481"/>
                  </a:lnTo>
                  <a:close/>
                  <a:moveTo>
                    <a:pt x="1706" y="8481"/>
                  </a:moveTo>
                  <a:lnTo>
                    <a:pt x="1706" y="9665"/>
                  </a:lnTo>
                  <a:lnTo>
                    <a:pt x="2019" y="9665"/>
                  </a:lnTo>
                  <a:lnTo>
                    <a:pt x="2019" y="8481"/>
                  </a:lnTo>
                  <a:close/>
                  <a:moveTo>
                    <a:pt x="0" y="10178"/>
                  </a:moveTo>
                  <a:lnTo>
                    <a:pt x="0" y="11362"/>
                  </a:lnTo>
                  <a:lnTo>
                    <a:pt x="307" y="11362"/>
                  </a:lnTo>
                  <a:lnTo>
                    <a:pt x="307" y="10178"/>
                  </a:lnTo>
                  <a:close/>
                  <a:moveTo>
                    <a:pt x="568" y="10178"/>
                  </a:moveTo>
                  <a:lnTo>
                    <a:pt x="568" y="11362"/>
                  </a:lnTo>
                  <a:lnTo>
                    <a:pt x="878" y="11362"/>
                  </a:lnTo>
                  <a:lnTo>
                    <a:pt x="878" y="10178"/>
                  </a:lnTo>
                  <a:close/>
                  <a:moveTo>
                    <a:pt x="1139" y="10178"/>
                  </a:moveTo>
                  <a:lnTo>
                    <a:pt x="1139" y="11362"/>
                  </a:lnTo>
                  <a:lnTo>
                    <a:pt x="1448" y="11362"/>
                  </a:lnTo>
                  <a:lnTo>
                    <a:pt x="1448" y="10178"/>
                  </a:lnTo>
                  <a:close/>
                  <a:moveTo>
                    <a:pt x="1706" y="10178"/>
                  </a:moveTo>
                  <a:lnTo>
                    <a:pt x="1706" y="11362"/>
                  </a:lnTo>
                  <a:lnTo>
                    <a:pt x="2019" y="11362"/>
                  </a:lnTo>
                  <a:lnTo>
                    <a:pt x="2019" y="10178"/>
                  </a:lnTo>
                  <a:close/>
                  <a:moveTo>
                    <a:pt x="0" y="11873"/>
                  </a:moveTo>
                  <a:lnTo>
                    <a:pt x="0" y="13057"/>
                  </a:lnTo>
                  <a:lnTo>
                    <a:pt x="307" y="13057"/>
                  </a:lnTo>
                  <a:lnTo>
                    <a:pt x="307" y="11873"/>
                  </a:lnTo>
                  <a:close/>
                  <a:moveTo>
                    <a:pt x="568" y="11873"/>
                  </a:moveTo>
                  <a:lnTo>
                    <a:pt x="568" y="13057"/>
                  </a:lnTo>
                  <a:lnTo>
                    <a:pt x="878" y="13057"/>
                  </a:lnTo>
                  <a:lnTo>
                    <a:pt x="878" y="11873"/>
                  </a:lnTo>
                  <a:close/>
                  <a:moveTo>
                    <a:pt x="1139" y="11873"/>
                  </a:moveTo>
                  <a:lnTo>
                    <a:pt x="1139" y="13057"/>
                  </a:lnTo>
                  <a:lnTo>
                    <a:pt x="1448" y="13057"/>
                  </a:lnTo>
                  <a:lnTo>
                    <a:pt x="1448" y="11873"/>
                  </a:lnTo>
                  <a:close/>
                  <a:moveTo>
                    <a:pt x="1706" y="11873"/>
                  </a:moveTo>
                  <a:lnTo>
                    <a:pt x="1706" y="13057"/>
                  </a:lnTo>
                  <a:lnTo>
                    <a:pt x="2019" y="13057"/>
                  </a:lnTo>
                  <a:lnTo>
                    <a:pt x="2019" y="11873"/>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2"/>
            <p:cNvSpPr/>
            <p:nvPr/>
          </p:nvSpPr>
          <p:spPr>
            <a:xfrm>
              <a:off x="2288101" y="1847798"/>
              <a:ext cx="283614" cy="1382499"/>
            </a:xfrm>
            <a:custGeom>
              <a:rect b="b" l="l" r="r" t="t"/>
              <a:pathLst>
                <a:path extrusionOk="0" h="26675" w="5472">
                  <a:moveTo>
                    <a:pt x="1840" y="1185"/>
                  </a:moveTo>
                  <a:lnTo>
                    <a:pt x="1179" y="1185"/>
                  </a:lnTo>
                  <a:lnTo>
                    <a:pt x="1179" y="1"/>
                  </a:lnTo>
                  <a:lnTo>
                    <a:pt x="1840" y="1"/>
                  </a:lnTo>
                  <a:close/>
                  <a:moveTo>
                    <a:pt x="3052" y="1"/>
                  </a:moveTo>
                  <a:lnTo>
                    <a:pt x="2393" y="1"/>
                  </a:lnTo>
                  <a:lnTo>
                    <a:pt x="2393" y="1185"/>
                  </a:lnTo>
                  <a:lnTo>
                    <a:pt x="3052" y="1185"/>
                  </a:lnTo>
                  <a:close/>
                  <a:moveTo>
                    <a:pt x="4257" y="1"/>
                  </a:moveTo>
                  <a:lnTo>
                    <a:pt x="3602" y="1"/>
                  </a:lnTo>
                  <a:lnTo>
                    <a:pt x="3602" y="1185"/>
                  </a:lnTo>
                  <a:lnTo>
                    <a:pt x="4257" y="1185"/>
                  </a:lnTo>
                  <a:close/>
                  <a:moveTo>
                    <a:pt x="5472" y="1"/>
                  </a:moveTo>
                  <a:lnTo>
                    <a:pt x="4810" y="1"/>
                  </a:lnTo>
                  <a:lnTo>
                    <a:pt x="4810" y="1185"/>
                  </a:lnTo>
                  <a:lnTo>
                    <a:pt x="5472" y="1185"/>
                  </a:lnTo>
                  <a:close/>
                  <a:moveTo>
                    <a:pt x="1840" y="1698"/>
                  </a:moveTo>
                  <a:lnTo>
                    <a:pt x="1179" y="1698"/>
                  </a:lnTo>
                  <a:lnTo>
                    <a:pt x="1179" y="2882"/>
                  </a:lnTo>
                  <a:lnTo>
                    <a:pt x="1840" y="2882"/>
                  </a:lnTo>
                  <a:close/>
                  <a:moveTo>
                    <a:pt x="3052" y="1698"/>
                  </a:moveTo>
                  <a:lnTo>
                    <a:pt x="2393" y="1698"/>
                  </a:lnTo>
                  <a:lnTo>
                    <a:pt x="2393" y="2882"/>
                  </a:lnTo>
                  <a:lnTo>
                    <a:pt x="3052" y="2882"/>
                  </a:lnTo>
                  <a:close/>
                  <a:moveTo>
                    <a:pt x="4257" y="1698"/>
                  </a:moveTo>
                  <a:lnTo>
                    <a:pt x="3602" y="1698"/>
                  </a:lnTo>
                  <a:lnTo>
                    <a:pt x="3602" y="2882"/>
                  </a:lnTo>
                  <a:lnTo>
                    <a:pt x="4257" y="2882"/>
                  </a:lnTo>
                  <a:close/>
                  <a:moveTo>
                    <a:pt x="5472" y="1698"/>
                  </a:moveTo>
                  <a:lnTo>
                    <a:pt x="4810" y="1698"/>
                  </a:lnTo>
                  <a:lnTo>
                    <a:pt x="4810" y="2882"/>
                  </a:lnTo>
                  <a:lnTo>
                    <a:pt x="5472" y="2882"/>
                  </a:lnTo>
                  <a:close/>
                  <a:moveTo>
                    <a:pt x="1840" y="3395"/>
                  </a:moveTo>
                  <a:lnTo>
                    <a:pt x="1179" y="3395"/>
                  </a:lnTo>
                  <a:lnTo>
                    <a:pt x="1179" y="4579"/>
                  </a:lnTo>
                  <a:lnTo>
                    <a:pt x="1840" y="4579"/>
                  </a:lnTo>
                  <a:close/>
                  <a:moveTo>
                    <a:pt x="3052" y="3395"/>
                  </a:moveTo>
                  <a:lnTo>
                    <a:pt x="2393" y="3395"/>
                  </a:lnTo>
                  <a:lnTo>
                    <a:pt x="2393" y="4579"/>
                  </a:lnTo>
                  <a:lnTo>
                    <a:pt x="3052" y="4579"/>
                  </a:lnTo>
                  <a:close/>
                  <a:moveTo>
                    <a:pt x="4257" y="3395"/>
                  </a:moveTo>
                  <a:lnTo>
                    <a:pt x="3602" y="3395"/>
                  </a:lnTo>
                  <a:lnTo>
                    <a:pt x="3602" y="4579"/>
                  </a:lnTo>
                  <a:lnTo>
                    <a:pt x="4257" y="4579"/>
                  </a:lnTo>
                  <a:close/>
                  <a:moveTo>
                    <a:pt x="5472" y="3395"/>
                  </a:moveTo>
                  <a:lnTo>
                    <a:pt x="4810" y="3395"/>
                  </a:lnTo>
                  <a:lnTo>
                    <a:pt x="4810" y="4579"/>
                  </a:lnTo>
                  <a:lnTo>
                    <a:pt x="5472" y="4579"/>
                  </a:lnTo>
                  <a:close/>
                  <a:moveTo>
                    <a:pt x="1840" y="5093"/>
                  </a:moveTo>
                  <a:lnTo>
                    <a:pt x="1179" y="5093"/>
                  </a:lnTo>
                  <a:lnTo>
                    <a:pt x="1179" y="6277"/>
                  </a:lnTo>
                  <a:lnTo>
                    <a:pt x="1840" y="6277"/>
                  </a:lnTo>
                  <a:close/>
                  <a:moveTo>
                    <a:pt x="3052" y="5093"/>
                  </a:moveTo>
                  <a:lnTo>
                    <a:pt x="2393" y="5093"/>
                  </a:lnTo>
                  <a:lnTo>
                    <a:pt x="2393" y="6277"/>
                  </a:lnTo>
                  <a:lnTo>
                    <a:pt x="3052" y="6277"/>
                  </a:lnTo>
                  <a:close/>
                  <a:moveTo>
                    <a:pt x="4257" y="5093"/>
                  </a:moveTo>
                  <a:lnTo>
                    <a:pt x="3602" y="5093"/>
                  </a:lnTo>
                  <a:lnTo>
                    <a:pt x="3602" y="6277"/>
                  </a:lnTo>
                  <a:lnTo>
                    <a:pt x="4257" y="6277"/>
                  </a:lnTo>
                  <a:close/>
                  <a:moveTo>
                    <a:pt x="5472" y="5093"/>
                  </a:moveTo>
                  <a:lnTo>
                    <a:pt x="4810" y="5093"/>
                  </a:lnTo>
                  <a:lnTo>
                    <a:pt x="4810" y="6277"/>
                  </a:lnTo>
                  <a:lnTo>
                    <a:pt x="5472" y="6277"/>
                  </a:lnTo>
                  <a:close/>
                  <a:moveTo>
                    <a:pt x="1840" y="6787"/>
                  </a:moveTo>
                  <a:lnTo>
                    <a:pt x="1179" y="6787"/>
                  </a:lnTo>
                  <a:lnTo>
                    <a:pt x="1179" y="7971"/>
                  </a:lnTo>
                  <a:lnTo>
                    <a:pt x="1840" y="7971"/>
                  </a:lnTo>
                  <a:close/>
                  <a:moveTo>
                    <a:pt x="3052" y="6787"/>
                  </a:moveTo>
                  <a:lnTo>
                    <a:pt x="2393" y="6787"/>
                  </a:lnTo>
                  <a:lnTo>
                    <a:pt x="2393" y="7971"/>
                  </a:lnTo>
                  <a:lnTo>
                    <a:pt x="3052" y="7971"/>
                  </a:lnTo>
                  <a:close/>
                  <a:moveTo>
                    <a:pt x="4257" y="6787"/>
                  </a:moveTo>
                  <a:lnTo>
                    <a:pt x="3602" y="6787"/>
                  </a:lnTo>
                  <a:lnTo>
                    <a:pt x="3602" y="7971"/>
                  </a:lnTo>
                  <a:lnTo>
                    <a:pt x="4257" y="7971"/>
                  </a:lnTo>
                  <a:close/>
                  <a:moveTo>
                    <a:pt x="5472" y="6787"/>
                  </a:moveTo>
                  <a:lnTo>
                    <a:pt x="4810" y="6787"/>
                  </a:lnTo>
                  <a:lnTo>
                    <a:pt x="4810" y="7971"/>
                  </a:lnTo>
                  <a:lnTo>
                    <a:pt x="5472" y="7971"/>
                  </a:lnTo>
                  <a:close/>
                  <a:moveTo>
                    <a:pt x="1840" y="8481"/>
                  </a:moveTo>
                  <a:lnTo>
                    <a:pt x="1179" y="8481"/>
                  </a:lnTo>
                  <a:lnTo>
                    <a:pt x="1179" y="9665"/>
                  </a:lnTo>
                  <a:lnTo>
                    <a:pt x="1840" y="9665"/>
                  </a:lnTo>
                  <a:close/>
                  <a:moveTo>
                    <a:pt x="3052" y="8481"/>
                  </a:moveTo>
                  <a:lnTo>
                    <a:pt x="2393" y="8481"/>
                  </a:lnTo>
                  <a:lnTo>
                    <a:pt x="2393" y="9665"/>
                  </a:lnTo>
                  <a:lnTo>
                    <a:pt x="3052" y="9665"/>
                  </a:lnTo>
                  <a:close/>
                  <a:moveTo>
                    <a:pt x="4257" y="8481"/>
                  </a:moveTo>
                  <a:lnTo>
                    <a:pt x="3602" y="8481"/>
                  </a:lnTo>
                  <a:lnTo>
                    <a:pt x="3602" y="9665"/>
                  </a:lnTo>
                  <a:lnTo>
                    <a:pt x="4257" y="9665"/>
                  </a:lnTo>
                  <a:close/>
                  <a:moveTo>
                    <a:pt x="5472" y="8481"/>
                  </a:moveTo>
                  <a:lnTo>
                    <a:pt x="4810" y="8481"/>
                  </a:lnTo>
                  <a:lnTo>
                    <a:pt x="4810" y="9665"/>
                  </a:lnTo>
                  <a:lnTo>
                    <a:pt x="5472" y="9665"/>
                  </a:lnTo>
                  <a:close/>
                  <a:moveTo>
                    <a:pt x="1840" y="10178"/>
                  </a:moveTo>
                  <a:lnTo>
                    <a:pt x="1179" y="10178"/>
                  </a:lnTo>
                  <a:lnTo>
                    <a:pt x="1179" y="11362"/>
                  </a:lnTo>
                  <a:lnTo>
                    <a:pt x="1840" y="11362"/>
                  </a:lnTo>
                  <a:close/>
                  <a:moveTo>
                    <a:pt x="3052" y="10178"/>
                  </a:moveTo>
                  <a:lnTo>
                    <a:pt x="2393" y="10178"/>
                  </a:lnTo>
                  <a:lnTo>
                    <a:pt x="2393" y="11362"/>
                  </a:lnTo>
                  <a:lnTo>
                    <a:pt x="3052" y="11362"/>
                  </a:lnTo>
                  <a:close/>
                  <a:moveTo>
                    <a:pt x="4257" y="10178"/>
                  </a:moveTo>
                  <a:lnTo>
                    <a:pt x="3602" y="10178"/>
                  </a:lnTo>
                  <a:lnTo>
                    <a:pt x="3602" y="11362"/>
                  </a:lnTo>
                  <a:lnTo>
                    <a:pt x="4257" y="11362"/>
                  </a:lnTo>
                  <a:close/>
                  <a:moveTo>
                    <a:pt x="5472" y="10178"/>
                  </a:moveTo>
                  <a:lnTo>
                    <a:pt x="4810" y="10178"/>
                  </a:lnTo>
                  <a:lnTo>
                    <a:pt x="4810" y="11362"/>
                  </a:lnTo>
                  <a:lnTo>
                    <a:pt x="5472" y="11362"/>
                  </a:lnTo>
                  <a:close/>
                  <a:moveTo>
                    <a:pt x="1840" y="11873"/>
                  </a:moveTo>
                  <a:lnTo>
                    <a:pt x="1179" y="11873"/>
                  </a:lnTo>
                  <a:lnTo>
                    <a:pt x="1179" y="13057"/>
                  </a:lnTo>
                  <a:lnTo>
                    <a:pt x="1840" y="13057"/>
                  </a:lnTo>
                  <a:close/>
                  <a:moveTo>
                    <a:pt x="3052" y="11873"/>
                  </a:moveTo>
                  <a:lnTo>
                    <a:pt x="2393" y="11873"/>
                  </a:lnTo>
                  <a:lnTo>
                    <a:pt x="2393" y="13057"/>
                  </a:lnTo>
                  <a:lnTo>
                    <a:pt x="3052" y="13057"/>
                  </a:lnTo>
                  <a:close/>
                  <a:moveTo>
                    <a:pt x="4257" y="11873"/>
                  </a:moveTo>
                  <a:lnTo>
                    <a:pt x="3602" y="11873"/>
                  </a:lnTo>
                  <a:lnTo>
                    <a:pt x="3602" y="13057"/>
                  </a:lnTo>
                  <a:lnTo>
                    <a:pt x="4257" y="13057"/>
                  </a:lnTo>
                  <a:close/>
                  <a:moveTo>
                    <a:pt x="5472" y="11873"/>
                  </a:moveTo>
                  <a:lnTo>
                    <a:pt x="4810" y="11873"/>
                  </a:lnTo>
                  <a:lnTo>
                    <a:pt x="4810" y="13057"/>
                  </a:lnTo>
                  <a:lnTo>
                    <a:pt x="5472" y="13057"/>
                  </a:lnTo>
                  <a:close/>
                  <a:moveTo>
                    <a:pt x="1840" y="14800"/>
                  </a:moveTo>
                  <a:lnTo>
                    <a:pt x="1179" y="14800"/>
                  </a:lnTo>
                  <a:lnTo>
                    <a:pt x="1179" y="13615"/>
                  </a:lnTo>
                  <a:lnTo>
                    <a:pt x="1840" y="13615"/>
                  </a:lnTo>
                  <a:close/>
                  <a:moveTo>
                    <a:pt x="3052" y="13612"/>
                  </a:moveTo>
                  <a:lnTo>
                    <a:pt x="2393" y="13612"/>
                  </a:lnTo>
                  <a:lnTo>
                    <a:pt x="2393" y="14797"/>
                  </a:lnTo>
                  <a:lnTo>
                    <a:pt x="3052" y="14797"/>
                  </a:lnTo>
                  <a:close/>
                  <a:moveTo>
                    <a:pt x="4257" y="13612"/>
                  </a:moveTo>
                  <a:lnTo>
                    <a:pt x="3602" y="13612"/>
                  </a:lnTo>
                  <a:lnTo>
                    <a:pt x="3602" y="14797"/>
                  </a:lnTo>
                  <a:lnTo>
                    <a:pt x="4257" y="14797"/>
                  </a:lnTo>
                  <a:close/>
                  <a:moveTo>
                    <a:pt x="5472" y="13612"/>
                  </a:moveTo>
                  <a:lnTo>
                    <a:pt x="4810" y="13612"/>
                  </a:lnTo>
                  <a:lnTo>
                    <a:pt x="4810" y="14797"/>
                  </a:lnTo>
                  <a:lnTo>
                    <a:pt x="5472" y="14797"/>
                  </a:lnTo>
                  <a:close/>
                  <a:moveTo>
                    <a:pt x="1840" y="15310"/>
                  </a:moveTo>
                  <a:lnTo>
                    <a:pt x="1179" y="15310"/>
                  </a:lnTo>
                  <a:lnTo>
                    <a:pt x="1179" y="16494"/>
                  </a:lnTo>
                  <a:lnTo>
                    <a:pt x="1840" y="16494"/>
                  </a:lnTo>
                  <a:close/>
                  <a:moveTo>
                    <a:pt x="3052" y="15310"/>
                  </a:moveTo>
                  <a:lnTo>
                    <a:pt x="2393" y="15310"/>
                  </a:lnTo>
                  <a:lnTo>
                    <a:pt x="2393" y="16494"/>
                  </a:lnTo>
                  <a:lnTo>
                    <a:pt x="3052" y="16494"/>
                  </a:lnTo>
                  <a:close/>
                  <a:moveTo>
                    <a:pt x="4257" y="15310"/>
                  </a:moveTo>
                  <a:lnTo>
                    <a:pt x="3602" y="15310"/>
                  </a:lnTo>
                  <a:lnTo>
                    <a:pt x="3602" y="16494"/>
                  </a:lnTo>
                  <a:lnTo>
                    <a:pt x="4257" y="16494"/>
                  </a:lnTo>
                  <a:close/>
                  <a:moveTo>
                    <a:pt x="5472" y="15310"/>
                  </a:moveTo>
                  <a:lnTo>
                    <a:pt x="4810" y="15310"/>
                  </a:lnTo>
                  <a:lnTo>
                    <a:pt x="4810" y="16494"/>
                  </a:lnTo>
                  <a:lnTo>
                    <a:pt x="5472" y="16494"/>
                  </a:lnTo>
                  <a:close/>
                  <a:moveTo>
                    <a:pt x="1840" y="17004"/>
                  </a:moveTo>
                  <a:lnTo>
                    <a:pt x="1179" y="17004"/>
                  </a:lnTo>
                  <a:lnTo>
                    <a:pt x="1179" y="18188"/>
                  </a:lnTo>
                  <a:lnTo>
                    <a:pt x="1840" y="18188"/>
                  </a:lnTo>
                  <a:close/>
                  <a:moveTo>
                    <a:pt x="3052" y="17004"/>
                  </a:moveTo>
                  <a:lnTo>
                    <a:pt x="2393" y="17004"/>
                  </a:lnTo>
                  <a:lnTo>
                    <a:pt x="2393" y="18188"/>
                  </a:lnTo>
                  <a:lnTo>
                    <a:pt x="3052" y="18188"/>
                  </a:lnTo>
                  <a:close/>
                  <a:moveTo>
                    <a:pt x="4257" y="17004"/>
                  </a:moveTo>
                  <a:lnTo>
                    <a:pt x="3602" y="17004"/>
                  </a:lnTo>
                  <a:lnTo>
                    <a:pt x="3602" y="18188"/>
                  </a:lnTo>
                  <a:lnTo>
                    <a:pt x="4257" y="18188"/>
                  </a:lnTo>
                  <a:close/>
                  <a:moveTo>
                    <a:pt x="5472" y="17004"/>
                  </a:moveTo>
                  <a:lnTo>
                    <a:pt x="4810" y="17004"/>
                  </a:lnTo>
                  <a:lnTo>
                    <a:pt x="4810" y="18188"/>
                  </a:lnTo>
                  <a:lnTo>
                    <a:pt x="5472" y="18188"/>
                  </a:lnTo>
                  <a:close/>
                  <a:moveTo>
                    <a:pt x="1840" y="18701"/>
                  </a:moveTo>
                  <a:lnTo>
                    <a:pt x="1179" y="18701"/>
                  </a:lnTo>
                  <a:lnTo>
                    <a:pt x="1179" y="19885"/>
                  </a:lnTo>
                  <a:lnTo>
                    <a:pt x="1840" y="19885"/>
                  </a:lnTo>
                  <a:close/>
                  <a:moveTo>
                    <a:pt x="3052" y="18701"/>
                  </a:moveTo>
                  <a:lnTo>
                    <a:pt x="2393" y="18701"/>
                  </a:lnTo>
                  <a:lnTo>
                    <a:pt x="2393" y="19885"/>
                  </a:lnTo>
                  <a:lnTo>
                    <a:pt x="3052" y="19885"/>
                  </a:lnTo>
                  <a:close/>
                  <a:moveTo>
                    <a:pt x="4257" y="18701"/>
                  </a:moveTo>
                  <a:lnTo>
                    <a:pt x="3602" y="18701"/>
                  </a:lnTo>
                  <a:lnTo>
                    <a:pt x="3602" y="19885"/>
                  </a:lnTo>
                  <a:lnTo>
                    <a:pt x="4257" y="19885"/>
                  </a:lnTo>
                  <a:close/>
                  <a:moveTo>
                    <a:pt x="5472" y="18701"/>
                  </a:moveTo>
                  <a:lnTo>
                    <a:pt x="4810" y="18701"/>
                  </a:lnTo>
                  <a:lnTo>
                    <a:pt x="4810" y="19885"/>
                  </a:lnTo>
                  <a:lnTo>
                    <a:pt x="5472" y="19885"/>
                  </a:lnTo>
                  <a:close/>
                  <a:moveTo>
                    <a:pt x="1840" y="20398"/>
                  </a:moveTo>
                  <a:lnTo>
                    <a:pt x="1179" y="20398"/>
                  </a:lnTo>
                  <a:lnTo>
                    <a:pt x="1179" y="21583"/>
                  </a:lnTo>
                  <a:lnTo>
                    <a:pt x="1840" y="21583"/>
                  </a:lnTo>
                  <a:close/>
                  <a:moveTo>
                    <a:pt x="3052" y="20398"/>
                  </a:moveTo>
                  <a:lnTo>
                    <a:pt x="2393" y="20398"/>
                  </a:lnTo>
                  <a:lnTo>
                    <a:pt x="2393" y="21583"/>
                  </a:lnTo>
                  <a:lnTo>
                    <a:pt x="3052" y="21583"/>
                  </a:lnTo>
                  <a:close/>
                  <a:moveTo>
                    <a:pt x="4257" y="20398"/>
                  </a:moveTo>
                  <a:lnTo>
                    <a:pt x="3602" y="20398"/>
                  </a:lnTo>
                  <a:lnTo>
                    <a:pt x="3602" y="21583"/>
                  </a:lnTo>
                  <a:lnTo>
                    <a:pt x="4257" y="21583"/>
                  </a:lnTo>
                  <a:close/>
                  <a:moveTo>
                    <a:pt x="5472" y="20398"/>
                  </a:moveTo>
                  <a:lnTo>
                    <a:pt x="4810" y="20398"/>
                  </a:lnTo>
                  <a:lnTo>
                    <a:pt x="4810" y="21583"/>
                  </a:lnTo>
                  <a:lnTo>
                    <a:pt x="5472" y="21583"/>
                  </a:lnTo>
                  <a:close/>
                  <a:moveTo>
                    <a:pt x="1840" y="22096"/>
                  </a:moveTo>
                  <a:lnTo>
                    <a:pt x="1179" y="22096"/>
                  </a:lnTo>
                  <a:lnTo>
                    <a:pt x="1179" y="23283"/>
                  </a:lnTo>
                  <a:lnTo>
                    <a:pt x="1840" y="23283"/>
                  </a:lnTo>
                  <a:close/>
                  <a:moveTo>
                    <a:pt x="3052" y="22096"/>
                  </a:moveTo>
                  <a:lnTo>
                    <a:pt x="2393" y="22096"/>
                  </a:lnTo>
                  <a:lnTo>
                    <a:pt x="2393" y="23283"/>
                  </a:lnTo>
                  <a:lnTo>
                    <a:pt x="3052" y="23283"/>
                  </a:lnTo>
                  <a:close/>
                  <a:moveTo>
                    <a:pt x="4257" y="22096"/>
                  </a:moveTo>
                  <a:lnTo>
                    <a:pt x="3602" y="22096"/>
                  </a:lnTo>
                  <a:lnTo>
                    <a:pt x="3602" y="23283"/>
                  </a:lnTo>
                  <a:lnTo>
                    <a:pt x="4257" y="23283"/>
                  </a:lnTo>
                  <a:close/>
                  <a:moveTo>
                    <a:pt x="5472" y="22096"/>
                  </a:moveTo>
                  <a:lnTo>
                    <a:pt x="4810" y="22096"/>
                  </a:lnTo>
                  <a:lnTo>
                    <a:pt x="4810" y="23283"/>
                  </a:lnTo>
                  <a:lnTo>
                    <a:pt x="5472" y="23283"/>
                  </a:lnTo>
                  <a:close/>
                  <a:moveTo>
                    <a:pt x="1840" y="23790"/>
                  </a:moveTo>
                  <a:lnTo>
                    <a:pt x="1179" y="23790"/>
                  </a:lnTo>
                  <a:lnTo>
                    <a:pt x="1179" y="24980"/>
                  </a:lnTo>
                  <a:lnTo>
                    <a:pt x="1840" y="24980"/>
                  </a:lnTo>
                  <a:close/>
                  <a:moveTo>
                    <a:pt x="3052" y="23790"/>
                  </a:moveTo>
                  <a:lnTo>
                    <a:pt x="2393" y="23790"/>
                  </a:lnTo>
                  <a:lnTo>
                    <a:pt x="2393" y="24980"/>
                  </a:lnTo>
                  <a:lnTo>
                    <a:pt x="3052" y="24980"/>
                  </a:lnTo>
                  <a:close/>
                  <a:moveTo>
                    <a:pt x="4257" y="23790"/>
                  </a:moveTo>
                  <a:lnTo>
                    <a:pt x="3602" y="23790"/>
                  </a:lnTo>
                  <a:lnTo>
                    <a:pt x="3602" y="24980"/>
                  </a:lnTo>
                  <a:lnTo>
                    <a:pt x="4257" y="24980"/>
                  </a:lnTo>
                  <a:close/>
                  <a:moveTo>
                    <a:pt x="5472" y="23790"/>
                  </a:moveTo>
                  <a:lnTo>
                    <a:pt x="4810" y="23790"/>
                  </a:lnTo>
                  <a:lnTo>
                    <a:pt x="4810" y="24980"/>
                  </a:lnTo>
                  <a:lnTo>
                    <a:pt x="5472" y="24980"/>
                  </a:lnTo>
                  <a:close/>
                  <a:moveTo>
                    <a:pt x="1840" y="25487"/>
                  </a:moveTo>
                  <a:lnTo>
                    <a:pt x="1179" y="25487"/>
                  </a:lnTo>
                  <a:lnTo>
                    <a:pt x="1179" y="26674"/>
                  </a:lnTo>
                  <a:lnTo>
                    <a:pt x="1840" y="26674"/>
                  </a:lnTo>
                  <a:close/>
                  <a:moveTo>
                    <a:pt x="3052" y="25487"/>
                  </a:moveTo>
                  <a:lnTo>
                    <a:pt x="2393" y="25487"/>
                  </a:lnTo>
                  <a:lnTo>
                    <a:pt x="2393" y="26674"/>
                  </a:lnTo>
                  <a:lnTo>
                    <a:pt x="3052" y="26674"/>
                  </a:lnTo>
                  <a:close/>
                  <a:moveTo>
                    <a:pt x="4257" y="25487"/>
                  </a:moveTo>
                  <a:lnTo>
                    <a:pt x="3602" y="25487"/>
                  </a:lnTo>
                  <a:lnTo>
                    <a:pt x="3602" y="26674"/>
                  </a:lnTo>
                  <a:lnTo>
                    <a:pt x="4257" y="26674"/>
                  </a:lnTo>
                  <a:close/>
                  <a:moveTo>
                    <a:pt x="5472" y="25487"/>
                  </a:moveTo>
                  <a:lnTo>
                    <a:pt x="4810" y="25487"/>
                  </a:lnTo>
                  <a:lnTo>
                    <a:pt x="4810" y="26674"/>
                  </a:lnTo>
                  <a:lnTo>
                    <a:pt x="5472" y="26674"/>
                  </a:lnTo>
                  <a:close/>
                  <a:moveTo>
                    <a:pt x="0" y="13063"/>
                  </a:moveTo>
                  <a:lnTo>
                    <a:pt x="656" y="13063"/>
                  </a:lnTo>
                  <a:lnTo>
                    <a:pt x="656" y="11879"/>
                  </a:lnTo>
                  <a:lnTo>
                    <a:pt x="0" y="11879"/>
                  </a:lnTo>
                  <a:close/>
                  <a:moveTo>
                    <a:pt x="0" y="9668"/>
                  </a:moveTo>
                  <a:lnTo>
                    <a:pt x="656" y="9668"/>
                  </a:lnTo>
                  <a:lnTo>
                    <a:pt x="656" y="8484"/>
                  </a:lnTo>
                  <a:lnTo>
                    <a:pt x="0" y="8484"/>
                  </a:lnTo>
                  <a:close/>
                  <a:moveTo>
                    <a:pt x="0" y="11366"/>
                  </a:moveTo>
                  <a:lnTo>
                    <a:pt x="656" y="11366"/>
                  </a:lnTo>
                  <a:lnTo>
                    <a:pt x="656" y="10181"/>
                  </a:lnTo>
                  <a:lnTo>
                    <a:pt x="0" y="10181"/>
                  </a:lnTo>
                  <a:close/>
                  <a:moveTo>
                    <a:pt x="0" y="7971"/>
                  </a:moveTo>
                  <a:lnTo>
                    <a:pt x="656" y="7971"/>
                  </a:lnTo>
                  <a:lnTo>
                    <a:pt x="656" y="6787"/>
                  </a:lnTo>
                  <a:lnTo>
                    <a:pt x="0" y="6787"/>
                  </a:lnTo>
                  <a:close/>
                  <a:moveTo>
                    <a:pt x="0" y="2882"/>
                  </a:moveTo>
                  <a:lnTo>
                    <a:pt x="656" y="2882"/>
                  </a:lnTo>
                  <a:lnTo>
                    <a:pt x="656" y="1698"/>
                  </a:lnTo>
                  <a:lnTo>
                    <a:pt x="0" y="1698"/>
                  </a:lnTo>
                  <a:close/>
                  <a:moveTo>
                    <a:pt x="0" y="6277"/>
                  </a:moveTo>
                  <a:lnTo>
                    <a:pt x="656" y="6277"/>
                  </a:lnTo>
                  <a:lnTo>
                    <a:pt x="656" y="5093"/>
                  </a:lnTo>
                  <a:lnTo>
                    <a:pt x="0" y="5093"/>
                  </a:lnTo>
                  <a:close/>
                  <a:moveTo>
                    <a:pt x="0" y="4579"/>
                  </a:moveTo>
                  <a:lnTo>
                    <a:pt x="656" y="4579"/>
                  </a:lnTo>
                  <a:lnTo>
                    <a:pt x="656" y="3395"/>
                  </a:lnTo>
                  <a:lnTo>
                    <a:pt x="0" y="3395"/>
                  </a:lnTo>
                  <a:close/>
                  <a:moveTo>
                    <a:pt x="0" y="24974"/>
                  </a:moveTo>
                  <a:lnTo>
                    <a:pt x="656" y="24974"/>
                  </a:lnTo>
                  <a:lnTo>
                    <a:pt x="656" y="23787"/>
                  </a:lnTo>
                  <a:lnTo>
                    <a:pt x="0" y="23787"/>
                  </a:lnTo>
                  <a:close/>
                  <a:moveTo>
                    <a:pt x="0" y="23280"/>
                  </a:moveTo>
                  <a:lnTo>
                    <a:pt x="656" y="23280"/>
                  </a:lnTo>
                  <a:lnTo>
                    <a:pt x="656" y="22090"/>
                  </a:lnTo>
                  <a:lnTo>
                    <a:pt x="0" y="22090"/>
                  </a:lnTo>
                  <a:close/>
                  <a:moveTo>
                    <a:pt x="0" y="1185"/>
                  </a:moveTo>
                  <a:lnTo>
                    <a:pt x="656" y="1185"/>
                  </a:lnTo>
                  <a:lnTo>
                    <a:pt x="656" y="1"/>
                  </a:lnTo>
                  <a:lnTo>
                    <a:pt x="0" y="1"/>
                  </a:lnTo>
                  <a:close/>
                  <a:moveTo>
                    <a:pt x="0" y="21583"/>
                  </a:moveTo>
                  <a:lnTo>
                    <a:pt x="656" y="21583"/>
                  </a:lnTo>
                  <a:lnTo>
                    <a:pt x="656" y="20398"/>
                  </a:lnTo>
                  <a:lnTo>
                    <a:pt x="0" y="20398"/>
                  </a:lnTo>
                  <a:close/>
                  <a:moveTo>
                    <a:pt x="0" y="14800"/>
                  </a:moveTo>
                  <a:lnTo>
                    <a:pt x="656" y="14800"/>
                  </a:lnTo>
                  <a:lnTo>
                    <a:pt x="656" y="13615"/>
                  </a:lnTo>
                  <a:lnTo>
                    <a:pt x="0" y="13615"/>
                  </a:lnTo>
                  <a:close/>
                  <a:moveTo>
                    <a:pt x="0" y="16494"/>
                  </a:moveTo>
                  <a:lnTo>
                    <a:pt x="656" y="16494"/>
                  </a:lnTo>
                  <a:lnTo>
                    <a:pt x="656" y="15310"/>
                  </a:lnTo>
                  <a:lnTo>
                    <a:pt x="0" y="15310"/>
                  </a:lnTo>
                  <a:close/>
                  <a:moveTo>
                    <a:pt x="0" y="18188"/>
                  </a:moveTo>
                  <a:lnTo>
                    <a:pt x="656" y="18188"/>
                  </a:lnTo>
                  <a:lnTo>
                    <a:pt x="656" y="17004"/>
                  </a:lnTo>
                  <a:lnTo>
                    <a:pt x="0" y="17004"/>
                  </a:lnTo>
                  <a:close/>
                  <a:moveTo>
                    <a:pt x="0" y="19885"/>
                  </a:moveTo>
                  <a:lnTo>
                    <a:pt x="656" y="19885"/>
                  </a:lnTo>
                  <a:lnTo>
                    <a:pt x="656" y="18701"/>
                  </a:lnTo>
                  <a:lnTo>
                    <a:pt x="0" y="18701"/>
                  </a:lnTo>
                  <a:close/>
                  <a:moveTo>
                    <a:pt x="0" y="26671"/>
                  </a:moveTo>
                  <a:lnTo>
                    <a:pt x="656" y="26671"/>
                  </a:lnTo>
                  <a:lnTo>
                    <a:pt x="656" y="25484"/>
                  </a:lnTo>
                  <a:lnTo>
                    <a:pt x="0" y="2548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2"/>
            <p:cNvSpPr/>
            <p:nvPr/>
          </p:nvSpPr>
          <p:spPr>
            <a:xfrm>
              <a:off x="2613165" y="2553279"/>
              <a:ext cx="104697" cy="677023"/>
            </a:xfrm>
            <a:custGeom>
              <a:rect b="b" l="l" r="r" t="t"/>
              <a:pathLst>
                <a:path extrusionOk="0" h="13063" w="2020">
                  <a:moveTo>
                    <a:pt x="568" y="0"/>
                  </a:moveTo>
                  <a:lnTo>
                    <a:pt x="568" y="1185"/>
                  </a:lnTo>
                  <a:lnTo>
                    <a:pt x="878" y="1185"/>
                  </a:lnTo>
                  <a:lnTo>
                    <a:pt x="878" y="0"/>
                  </a:lnTo>
                  <a:close/>
                  <a:moveTo>
                    <a:pt x="1139" y="0"/>
                  </a:moveTo>
                  <a:lnTo>
                    <a:pt x="1139" y="1185"/>
                  </a:lnTo>
                  <a:lnTo>
                    <a:pt x="1448" y="1185"/>
                  </a:lnTo>
                  <a:lnTo>
                    <a:pt x="1448" y="0"/>
                  </a:lnTo>
                  <a:close/>
                  <a:moveTo>
                    <a:pt x="1706" y="0"/>
                  </a:moveTo>
                  <a:lnTo>
                    <a:pt x="1706" y="1185"/>
                  </a:lnTo>
                  <a:lnTo>
                    <a:pt x="2019" y="1185"/>
                  </a:lnTo>
                  <a:lnTo>
                    <a:pt x="2019" y="0"/>
                  </a:lnTo>
                  <a:close/>
                  <a:moveTo>
                    <a:pt x="0" y="3"/>
                  </a:moveTo>
                  <a:lnTo>
                    <a:pt x="0" y="1188"/>
                  </a:lnTo>
                  <a:lnTo>
                    <a:pt x="307" y="1188"/>
                  </a:lnTo>
                  <a:lnTo>
                    <a:pt x="307" y="3"/>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2"/>
                  </a:moveTo>
                  <a:lnTo>
                    <a:pt x="0" y="4576"/>
                  </a:lnTo>
                  <a:lnTo>
                    <a:pt x="307" y="4576"/>
                  </a:lnTo>
                  <a:lnTo>
                    <a:pt x="307" y="3392"/>
                  </a:lnTo>
                  <a:close/>
                  <a:moveTo>
                    <a:pt x="568" y="3392"/>
                  </a:moveTo>
                  <a:lnTo>
                    <a:pt x="568" y="4576"/>
                  </a:lnTo>
                  <a:lnTo>
                    <a:pt x="878" y="4576"/>
                  </a:lnTo>
                  <a:lnTo>
                    <a:pt x="878" y="3392"/>
                  </a:lnTo>
                  <a:close/>
                  <a:moveTo>
                    <a:pt x="1139" y="3392"/>
                  </a:moveTo>
                  <a:lnTo>
                    <a:pt x="1139" y="4576"/>
                  </a:lnTo>
                  <a:lnTo>
                    <a:pt x="1448" y="4576"/>
                  </a:lnTo>
                  <a:lnTo>
                    <a:pt x="1448" y="3392"/>
                  </a:lnTo>
                  <a:close/>
                  <a:moveTo>
                    <a:pt x="1706" y="3392"/>
                  </a:moveTo>
                  <a:lnTo>
                    <a:pt x="1706" y="4576"/>
                  </a:lnTo>
                  <a:lnTo>
                    <a:pt x="2019" y="4576"/>
                  </a:lnTo>
                  <a:lnTo>
                    <a:pt x="2019" y="3392"/>
                  </a:lnTo>
                  <a:close/>
                  <a:moveTo>
                    <a:pt x="0" y="5089"/>
                  </a:moveTo>
                  <a:lnTo>
                    <a:pt x="0" y="6273"/>
                  </a:lnTo>
                  <a:lnTo>
                    <a:pt x="307" y="6273"/>
                  </a:lnTo>
                  <a:lnTo>
                    <a:pt x="307" y="5089"/>
                  </a:lnTo>
                  <a:close/>
                  <a:moveTo>
                    <a:pt x="568" y="5089"/>
                  </a:moveTo>
                  <a:lnTo>
                    <a:pt x="568" y="6273"/>
                  </a:lnTo>
                  <a:lnTo>
                    <a:pt x="878" y="6273"/>
                  </a:lnTo>
                  <a:lnTo>
                    <a:pt x="878" y="5089"/>
                  </a:lnTo>
                  <a:close/>
                  <a:moveTo>
                    <a:pt x="1139" y="5089"/>
                  </a:moveTo>
                  <a:lnTo>
                    <a:pt x="1139" y="6273"/>
                  </a:lnTo>
                  <a:lnTo>
                    <a:pt x="1448" y="6273"/>
                  </a:lnTo>
                  <a:lnTo>
                    <a:pt x="1448" y="5089"/>
                  </a:lnTo>
                  <a:close/>
                  <a:moveTo>
                    <a:pt x="1706" y="5089"/>
                  </a:moveTo>
                  <a:lnTo>
                    <a:pt x="1706" y="6273"/>
                  </a:lnTo>
                  <a:lnTo>
                    <a:pt x="2019" y="6273"/>
                  </a:lnTo>
                  <a:lnTo>
                    <a:pt x="2019" y="5089"/>
                  </a:lnTo>
                  <a:close/>
                  <a:moveTo>
                    <a:pt x="0" y="6786"/>
                  </a:moveTo>
                  <a:lnTo>
                    <a:pt x="0" y="7971"/>
                  </a:lnTo>
                  <a:lnTo>
                    <a:pt x="307" y="7971"/>
                  </a:lnTo>
                  <a:lnTo>
                    <a:pt x="307" y="6786"/>
                  </a:lnTo>
                  <a:close/>
                  <a:moveTo>
                    <a:pt x="568" y="6786"/>
                  </a:moveTo>
                  <a:lnTo>
                    <a:pt x="568" y="7971"/>
                  </a:lnTo>
                  <a:lnTo>
                    <a:pt x="878" y="7971"/>
                  </a:lnTo>
                  <a:lnTo>
                    <a:pt x="878" y="6786"/>
                  </a:lnTo>
                  <a:close/>
                  <a:moveTo>
                    <a:pt x="1139" y="6786"/>
                  </a:moveTo>
                  <a:lnTo>
                    <a:pt x="1139" y="7971"/>
                  </a:lnTo>
                  <a:lnTo>
                    <a:pt x="1448" y="7971"/>
                  </a:lnTo>
                  <a:lnTo>
                    <a:pt x="1448" y="6786"/>
                  </a:lnTo>
                  <a:close/>
                  <a:moveTo>
                    <a:pt x="1706" y="6786"/>
                  </a:moveTo>
                  <a:lnTo>
                    <a:pt x="1706" y="7971"/>
                  </a:lnTo>
                  <a:lnTo>
                    <a:pt x="2019" y="7971"/>
                  </a:lnTo>
                  <a:lnTo>
                    <a:pt x="2019" y="6786"/>
                  </a:lnTo>
                  <a:close/>
                  <a:moveTo>
                    <a:pt x="0" y="8484"/>
                  </a:moveTo>
                  <a:lnTo>
                    <a:pt x="0" y="9671"/>
                  </a:lnTo>
                  <a:lnTo>
                    <a:pt x="307" y="9671"/>
                  </a:lnTo>
                  <a:lnTo>
                    <a:pt x="307" y="8484"/>
                  </a:lnTo>
                  <a:close/>
                  <a:moveTo>
                    <a:pt x="568" y="8484"/>
                  </a:moveTo>
                  <a:lnTo>
                    <a:pt x="568" y="9671"/>
                  </a:lnTo>
                  <a:lnTo>
                    <a:pt x="878" y="9671"/>
                  </a:lnTo>
                  <a:lnTo>
                    <a:pt x="878" y="8484"/>
                  </a:lnTo>
                  <a:close/>
                  <a:moveTo>
                    <a:pt x="1139" y="8484"/>
                  </a:moveTo>
                  <a:lnTo>
                    <a:pt x="1139" y="9671"/>
                  </a:lnTo>
                  <a:lnTo>
                    <a:pt x="1448" y="9671"/>
                  </a:lnTo>
                  <a:lnTo>
                    <a:pt x="1448" y="8484"/>
                  </a:lnTo>
                  <a:close/>
                  <a:moveTo>
                    <a:pt x="1706" y="8484"/>
                  </a:moveTo>
                  <a:lnTo>
                    <a:pt x="1706" y="9671"/>
                  </a:lnTo>
                  <a:lnTo>
                    <a:pt x="2019" y="9671"/>
                  </a:lnTo>
                  <a:lnTo>
                    <a:pt x="2019" y="8484"/>
                  </a:lnTo>
                  <a:close/>
                  <a:moveTo>
                    <a:pt x="0" y="10178"/>
                  </a:moveTo>
                  <a:lnTo>
                    <a:pt x="0" y="11368"/>
                  </a:lnTo>
                  <a:lnTo>
                    <a:pt x="307" y="11368"/>
                  </a:lnTo>
                  <a:lnTo>
                    <a:pt x="307" y="10178"/>
                  </a:lnTo>
                  <a:close/>
                  <a:moveTo>
                    <a:pt x="568" y="10178"/>
                  </a:moveTo>
                  <a:lnTo>
                    <a:pt x="568" y="11368"/>
                  </a:lnTo>
                  <a:lnTo>
                    <a:pt x="878" y="11368"/>
                  </a:lnTo>
                  <a:lnTo>
                    <a:pt x="878" y="10178"/>
                  </a:lnTo>
                  <a:close/>
                  <a:moveTo>
                    <a:pt x="1139" y="10178"/>
                  </a:moveTo>
                  <a:lnTo>
                    <a:pt x="1139" y="11368"/>
                  </a:lnTo>
                  <a:lnTo>
                    <a:pt x="1448" y="11368"/>
                  </a:lnTo>
                  <a:lnTo>
                    <a:pt x="1448" y="10178"/>
                  </a:lnTo>
                  <a:close/>
                  <a:moveTo>
                    <a:pt x="1706" y="10178"/>
                  </a:moveTo>
                  <a:lnTo>
                    <a:pt x="1706" y="11368"/>
                  </a:lnTo>
                  <a:lnTo>
                    <a:pt x="2019" y="11368"/>
                  </a:lnTo>
                  <a:lnTo>
                    <a:pt x="2019" y="10178"/>
                  </a:lnTo>
                  <a:close/>
                  <a:moveTo>
                    <a:pt x="0" y="11875"/>
                  </a:moveTo>
                  <a:lnTo>
                    <a:pt x="0" y="13062"/>
                  </a:lnTo>
                  <a:lnTo>
                    <a:pt x="307" y="13062"/>
                  </a:lnTo>
                  <a:lnTo>
                    <a:pt x="307" y="11875"/>
                  </a:lnTo>
                  <a:close/>
                  <a:moveTo>
                    <a:pt x="568" y="11875"/>
                  </a:moveTo>
                  <a:lnTo>
                    <a:pt x="568" y="13062"/>
                  </a:lnTo>
                  <a:lnTo>
                    <a:pt x="878" y="13062"/>
                  </a:lnTo>
                  <a:lnTo>
                    <a:pt x="878" y="11875"/>
                  </a:lnTo>
                  <a:close/>
                  <a:moveTo>
                    <a:pt x="1139" y="11875"/>
                  </a:moveTo>
                  <a:lnTo>
                    <a:pt x="1139" y="13062"/>
                  </a:lnTo>
                  <a:lnTo>
                    <a:pt x="1448" y="13062"/>
                  </a:lnTo>
                  <a:lnTo>
                    <a:pt x="1448" y="11875"/>
                  </a:lnTo>
                  <a:close/>
                  <a:moveTo>
                    <a:pt x="1706" y="11875"/>
                  </a:moveTo>
                  <a:lnTo>
                    <a:pt x="1706" y="13062"/>
                  </a:lnTo>
                  <a:lnTo>
                    <a:pt x="2019" y="13062"/>
                  </a:lnTo>
                  <a:lnTo>
                    <a:pt x="2019" y="11875"/>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32"/>
          <p:cNvGrpSpPr/>
          <p:nvPr/>
        </p:nvGrpSpPr>
        <p:grpSpPr>
          <a:xfrm>
            <a:off x="165269" y="1882698"/>
            <a:ext cx="767444" cy="3259096"/>
            <a:chOff x="4154350" y="3213288"/>
            <a:chExt cx="414566" cy="1760531"/>
          </a:xfrm>
        </p:grpSpPr>
        <p:sp>
          <p:nvSpPr>
            <p:cNvPr id="832" name="Google Shape;832;p32"/>
            <p:cNvSpPr/>
            <p:nvPr/>
          </p:nvSpPr>
          <p:spPr>
            <a:xfrm>
              <a:off x="4217180" y="3612945"/>
              <a:ext cx="145221" cy="1360874"/>
            </a:xfrm>
            <a:custGeom>
              <a:rect b="b" l="l" r="r" t="t"/>
              <a:pathLst>
                <a:path extrusionOk="0" h="52281" w="5579">
                  <a:moveTo>
                    <a:pt x="1" y="1"/>
                  </a:moveTo>
                  <a:lnTo>
                    <a:pt x="1" y="52281"/>
                  </a:lnTo>
                  <a:lnTo>
                    <a:pt x="5578" y="52281"/>
                  </a:lnTo>
                  <a:lnTo>
                    <a:pt x="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2"/>
            <p:cNvSpPr/>
            <p:nvPr/>
          </p:nvSpPr>
          <p:spPr>
            <a:xfrm>
              <a:off x="4289647" y="3612945"/>
              <a:ext cx="72624" cy="1360874"/>
            </a:xfrm>
            <a:custGeom>
              <a:rect b="b" l="l" r="r" t="t"/>
              <a:pathLst>
                <a:path extrusionOk="0" h="52281" w="2790">
                  <a:moveTo>
                    <a:pt x="1" y="1"/>
                  </a:moveTo>
                  <a:lnTo>
                    <a:pt x="1" y="52281"/>
                  </a:lnTo>
                  <a:lnTo>
                    <a:pt x="2790" y="52281"/>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2"/>
            <p:cNvSpPr/>
            <p:nvPr/>
          </p:nvSpPr>
          <p:spPr>
            <a:xfrm>
              <a:off x="4194247" y="3601648"/>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2"/>
            <p:cNvSpPr/>
            <p:nvPr/>
          </p:nvSpPr>
          <p:spPr>
            <a:xfrm>
              <a:off x="4194247" y="3766887"/>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2"/>
            <p:cNvSpPr/>
            <p:nvPr/>
          </p:nvSpPr>
          <p:spPr>
            <a:xfrm>
              <a:off x="4194247" y="3932594"/>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2"/>
            <p:cNvSpPr/>
            <p:nvPr/>
          </p:nvSpPr>
          <p:spPr>
            <a:xfrm>
              <a:off x="4194247" y="4111888"/>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2"/>
            <p:cNvSpPr/>
            <p:nvPr/>
          </p:nvSpPr>
          <p:spPr>
            <a:xfrm>
              <a:off x="4194247" y="4277257"/>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2"/>
            <p:cNvSpPr/>
            <p:nvPr/>
          </p:nvSpPr>
          <p:spPr>
            <a:xfrm>
              <a:off x="4194247" y="4442938"/>
              <a:ext cx="192908" cy="27462"/>
            </a:xfrm>
            <a:custGeom>
              <a:rect b="b" l="l" r="r" t="t"/>
              <a:pathLst>
                <a:path extrusionOk="0" h="1055" w="7411">
                  <a:moveTo>
                    <a:pt x="1" y="1"/>
                  </a:moveTo>
                  <a:lnTo>
                    <a:pt x="1" y="1054"/>
                  </a:lnTo>
                  <a:lnTo>
                    <a:pt x="7411" y="1054"/>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2"/>
            <p:cNvSpPr/>
            <p:nvPr/>
          </p:nvSpPr>
          <p:spPr>
            <a:xfrm>
              <a:off x="4194247" y="4608411"/>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2"/>
            <p:cNvSpPr/>
            <p:nvPr/>
          </p:nvSpPr>
          <p:spPr>
            <a:xfrm>
              <a:off x="4194247" y="4787601"/>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2"/>
            <p:cNvSpPr/>
            <p:nvPr/>
          </p:nvSpPr>
          <p:spPr>
            <a:xfrm>
              <a:off x="4217648" y="3629084"/>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2"/>
            <p:cNvSpPr/>
            <p:nvPr/>
          </p:nvSpPr>
          <p:spPr>
            <a:xfrm>
              <a:off x="4217648" y="3794661"/>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2"/>
            <p:cNvSpPr/>
            <p:nvPr/>
          </p:nvSpPr>
          <p:spPr>
            <a:xfrm>
              <a:off x="4217648" y="3960134"/>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2"/>
            <p:cNvSpPr/>
            <p:nvPr/>
          </p:nvSpPr>
          <p:spPr>
            <a:xfrm>
              <a:off x="4217648" y="4139428"/>
              <a:ext cx="144753" cy="46594"/>
            </a:xfrm>
            <a:custGeom>
              <a:rect b="b" l="l" r="r" t="t"/>
              <a:pathLst>
                <a:path extrusionOk="0" h="1790"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2"/>
            <p:cNvSpPr/>
            <p:nvPr/>
          </p:nvSpPr>
          <p:spPr>
            <a:xfrm>
              <a:off x="4217648" y="4304901"/>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2"/>
            <p:cNvSpPr/>
            <p:nvPr/>
          </p:nvSpPr>
          <p:spPr>
            <a:xfrm>
              <a:off x="4217648" y="4470478"/>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2"/>
            <p:cNvSpPr/>
            <p:nvPr/>
          </p:nvSpPr>
          <p:spPr>
            <a:xfrm>
              <a:off x="4217648" y="4635950"/>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2"/>
            <p:cNvSpPr/>
            <p:nvPr/>
          </p:nvSpPr>
          <p:spPr>
            <a:xfrm rot="-1339539">
              <a:off x="4183193" y="3272741"/>
              <a:ext cx="356878" cy="222284"/>
            </a:xfrm>
            <a:custGeom>
              <a:rect b="b" l="l" r="r" t="t"/>
              <a:pathLst>
                <a:path extrusionOk="0" h="8540" w="13711">
                  <a:moveTo>
                    <a:pt x="12648" y="0"/>
                  </a:moveTo>
                  <a:cubicBezTo>
                    <a:pt x="12072" y="0"/>
                    <a:pt x="11599" y="359"/>
                    <a:pt x="11599" y="801"/>
                  </a:cubicBezTo>
                  <a:lnTo>
                    <a:pt x="11599" y="819"/>
                  </a:lnTo>
                  <a:cubicBezTo>
                    <a:pt x="11435" y="616"/>
                    <a:pt x="11143" y="478"/>
                    <a:pt x="10819" y="478"/>
                  </a:cubicBezTo>
                  <a:cubicBezTo>
                    <a:pt x="10306" y="478"/>
                    <a:pt x="9899" y="815"/>
                    <a:pt x="9881" y="1231"/>
                  </a:cubicBezTo>
                  <a:cubicBezTo>
                    <a:pt x="9638" y="1129"/>
                    <a:pt x="9359" y="1067"/>
                    <a:pt x="9062" y="1067"/>
                  </a:cubicBezTo>
                  <a:cubicBezTo>
                    <a:pt x="8132" y="1067"/>
                    <a:pt x="7371" y="1656"/>
                    <a:pt x="7371" y="2373"/>
                  </a:cubicBezTo>
                  <a:cubicBezTo>
                    <a:pt x="7371" y="2448"/>
                    <a:pt x="7380" y="2506"/>
                    <a:pt x="7393" y="2572"/>
                  </a:cubicBezTo>
                  <a:cubicBezTo>
                    <a:pt x="7282" y="2541"/>
                    <a:pt x="7167" y="2519"/>
                    <a:pt x="7039" y="2501"/>
                  </a:cubicBezTo>
                  <a:cubicBezTo>
                    <a:pt x="7039" y="2497"/>
                    <a:pt x="7048" y="2497"/>
                    <a:pt x="7048" y="2492"/>
                  </a:cubicBezTo>
                  <a:cubicBezTo>
                    <a:pt x="7048" y="1704"/>
                    <a:pt x="6278" y="1067"/>
                    <a:pt x="5330" y="1067"/>
                  </a:cubicBezTo>
                  <a:cubicBezTo>
                    <a:pt x="4533" y="1067"/>
                    <a:pt x="3865" y="1523"/>
                    <a:pt x="3675" y="2138"/>
                  </a:cubicBezTo>
                  <a:cubicBezTo>
                    <a:pt x="3409" y="2076"/>
                    <a:pt x="3121" y="2037"/>
                    <a:pt x="2829" y="2037"/>
                  </a:cubicBezTo>
                  <a:cubicBezTo>
                    <a:pt x="1271" y="2037"/>
                    <a:pt x="0" y="3046"/>
                    <a:pt x="0" y="4294"/>
                  </a:cubicBezTo>
                  <a:cubicBezTo>
                    <a:pt x="0" y="5206"/>
                    <a:pt x="687" y="5994"/>
                    <a:pt x="1669" y="6348"/>
                  </a:cubicBezTo>
                  <a:cubicBezTo>
                    <a:pt x="1408" y="6578"/>
                    <a:pt x="1253" y="6875"/>
                    <a:pt x="1253" y="7194"/>
                  </a:cubicBezTo>
                  <a:cubicBezTo>
                    <a:pt x="1253" y="7942"/>
                    <a:pt x="2077" y="8539"/>
                    <a:pt x="3095" y="8539"/>
                  </a:cubicBezTo>
                  <a:cubicBezTo>
                    <a:pt x="4104" y="8539"/>
                    <a:pt x="4914" y="7951"/>
                    <a:pt x="4936" y="7229"/>
                  </a:cubicBezTo>
                  <a:cubicBezTo>
                    <a:pt x="5025" y="7189"/>
                    <a:pt x="5105" y="7145"/>
                    <a:pt x="5171" y="7105"/>
                  </a:cubicBezTo>
                  <a:cubicBezTo>
                    <a:pt x="5282" y="7127"/>
                    <a:pt x="5392" y="7145"/>
                    <a:pt x="5503" y="7145"/>
                  </a:cubicBezTo>
                  <a:cubicBezTo>
                    <a:pt x="6096" y="7145"/>
                    <a:pt x="6587" y="6773"/>
                    <a:pt x="6773" y="6255"/>
                  </a:cubicBezTo>
                  <a:cubicBezTo>
                    <a:pt x="7429" y="6127"/>
                    <a:pt x="7911" y="5662"/>
                    <a:pt x="7911" y="5104"/>
                  </a:cubicBezTo>
                  <a:cubicBezTo>
                    <a:pt x="7911" y="4936"/>
                    <a:pt x="7867" y="4781"/>
                    <a:pt x="7787" y="4631"/>
                  </a:cubicBezTo>
                  <a:cubicBezTo>
                    <a:pt x="7831" y="4604"/>
                    <a:pt x="7876" y="4577"/>
                    <a:pt x="7920" y="4542"/>
                  </a:cubicBezTo>
                  <a:lnTo>
                    <a:pt x="7920" y="4542"/>
                  </a:lnTo>
                  <a:cubicBezTo>
                    <a:pt x="7916" y="4586"/>
                    <a:pt x="7916" y="4626"/>
                    <a:pt x="7916" y="4675"/>
                  </a:cubicBezTo>
                  <a:cubicBezTo>
                    <a:pt x="7916" y="5326"/>
                    <a:pt x="8553" y="5857"/>
                    <a:pt x="9345" y="5857"/>
                  </a:cubicBezTo>
                  <a:cubicBezTo>
                    <a:pt x="10133" y="5857"/>
                    <a:pt x="10771" y="5326"/>
                    <a:pt x="10771" y="4675"/>
                  </a:cubicBezTo>
                  <a:cubicBezTo>
                    <a:pt x="10771" y="4582"/>
                    <a:pt x="10753" y="4493"/>
                    <a:pt x="10731" y="4405"/>
                  </a:cubicBezTo>
                  <a:cubicBezTo>
                    <a:pt x="11346" y="4272"/>
                    <a:pt x="11784" y="3909"/>
                    <a:pt x="11784" y="3480"/>
                  </a:cubicBezTo>
                  <a:cubicBezTo>
                    <a:pt x="11784" y="3369"/>
                    <a:pt x="11758" y="3267"/>
                    <a:pt x="11700" y="3165"/>
                  </a:cubicBezTo>
                  <a:cubicBezTo>
                    <a:pt x="11984" y="3134"/>
                    <a:pt x="12214" y="2962"/>
                    <a:pt x="12320" y="2718"/>
                  </a:cubicBezTo>
                  <a:cubicBezTo>
                    <a:pt x="12453" y="2767"/>
                    <a:pt x="12590" y="2802"/>
                    <a:pt x="12745" y="2802"/>
                  </a:cubicBezTo>
                  <a:cubicBezTo>
                    <a:pt x="13276" y="2802"/>
                    <a:pt x="13710" y="2457"/>
                    <a:pt x="13710" y="2032"/>
                  </a:cubicBezTo>
                  <a:cubicBezTo>
                    <a:pt x="13710" y="1789"/>
                    <a:pt x="13560" y="1567"/>
                    <a:pt x="13329" y="1430"/>
                  </a:cubicBezTo>
                  <a:cubicBezTo>
                    <a:pt x="13542" y="1275"/>
                    <a:pt x="13692" y="1054"/>
                    <a:pt x="13692" y="801"/>
                  </a:cubicBezTo>
                  <a:cubicBezTo>
                    <a:pt x="13692" y="359"/>
                    <a:pt x="13223" y="0"/>
                    <a:pt x="12648"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850" name="Shape 850"/>
        <p:cNvGrpSpPr/>
        <p:nvPr/>
      </p:nvGrpSpPr>
      <p:grpSpPr>
        <a:xfrm>
          <a:off x="0" y="0"/>
          <a:ext cx="0" cy="0"/>
          <a:chOff x="0" y="0"/>
          <a:chExt cx="0" cy="0"/>
        </a:xfrm>
      </p:grpSpPr>
      <p:sp>
        <p:nvSpPr>
          <p:cNvPr id="851" name="Google Shape;851;p33"/>
          <p:cNvSpPr/>
          <p:nvPr/>
        </p:nvSpPr>
        <p:spPr>
          <a:xfrm flipH="1">
            <a:off x="7711174" y="3434426"/>
            <a:ext cx="1432826" cy="1709114"/>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3"/>
          <p:cNvSpPr/>
          <p:nvPr/>
        </p:nvSpPr>
        <p:spPr>
          <a:xfrm flipH="1" rot="10800000">
            <a:off x="-19769" y="-6336"/>
            <a:ext cx="2752929" cy="1821964"/>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3"/>
          <p:cNvSpPr/>
          <p:nvPr/>
        </p:nvSpPr>
        <p:spPr>
          <a:xfrm rot="-3599946">
            <a:off x="-404102" y="3581554"/>
            <a:ext cx="2069726" cy="1906117"/>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3"/>
          <p:cNvSpPr/>
          <p:nvPr/>
        </p:nvSpPr>
        <p:spPr>
          <a:xfrm>
            <a:off x="5384315" y="-155050"/>
            <a:ext cx="1251475" cy="645126"/>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3"/>
          <p:cNvSpPr/>
          <p:nvPr/>
        </p:nvSpPr>
        <p:spPr>
          <a:xfrm>
            <a:off x="6390450" y="4120137"/>
            <a:ext cx="1602351" cy="828950"/>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3"/>
          <p:cNvSpPr/>
          <p:nvPr/>
        </p:nvSpPr>
        <p:spPr>
          <a:xfrm flipH="1">
            <a:off x="6741300" y="935522"/>
            <a:ext cx="2144119" cy="1107996"/>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83529"/>
                </a:srgbClr>
              </a:gs>
              <a:gs pos="100000">
                <a:srgbClr val="E5EEF3">
                  <a:alpha val="74509"/>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3"/>
          <p:cNvSpPr txBox="1"/>
          <p:nvPr>
            <p:ph type="ctrTitle"/>
          </p:nvPr>
        </p:nvSpPr>
        <p:spPr>
          <a:xfrm>
            <a:off x="2892450" y="699450"/>
            <a:ext cx="3359100" cy="11040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SzPts val="5200"/>
              <a:buNone/>
              <a:defRPr sz="8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58" name="Google Shape;858;p33"/>
          <p:cNvSpPr txBox="1"/>
          <p:nvPr>
            <p:ph idx="1" type="subTitle"/>
          </p:nvPr>
        </p:nvSpPr>
        <p:spPr>
          <a:xfrm>
            <a:off x="2892450" y="2443075"/>
            <a:ext cx="3359100" cy="100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59" name="Google Shape;859;p33"/>
          <p:cNvSpPr txBox="1"/>
          <p:nvPr/>
        </p:nvSpPr>
        <p:spPr>
          <a:xfrm>
            <a:off x="2892450" y="3431000"/>
            <a:ext cx="3359100" cy="6909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200">
                <a:solidFill>
                  <a:schemeClr val="lt1"/>
                </a:solidFill>
                <a:latin typeface="Barlow"/>
                <a:ea typeface="Barlow"/>
                <a:cs typeface="Barlow"/>
                <a:sym typeface="Barlow"/>
              </a:rPr>
              <a:t>CREDITS: This presentation template was created by </a:t>
            </a:r>
            <a:r>
              <a:rPr b="1" lang="en" sz="1200" u="sng">
                <a:solidFill>
                  <a:schemeClr val="hlink"/>
                </a:solidFill>
                <a:latin typeface="Barlow"/>
                <a:ea typeface="Barlow"/>
                <a:cs typeface="Barlow"/>
                <a:sym typeface="Barlow"/>
                <a:hlinkClick r:id="rId2"/>
              </a:rPr>
              <a:t>Slidesgo</a:t>
            </a:r>
            <a:r>
              <a:rPr lang="en" sz="1200">
                <a:solidFill>
                  <a:schemeClr val="lt1"/>
                </a:solidFill>
                <a:latin typeface="Barlow"/>
                <a:ea typeface="Barlow"/>
                <a:cs typeface="Barlow"/>
                <a:sym typeface="Barlow"/>
              </a:rPr>
              <a:t>, and includes icons by </a:t>
            </a:r>
            <a:r>
              <a:rPr b="1" lang="en" sz="1200">
                <a:solidFill>
                  <a:schemeClr val="lt1"/>
                </a:solidFill>
                <a:uFill>
                  <a:noFill/>
                </a:uFill>
                <a:latin typeface="Barlow"/>
                <a:ea typeface="Barlow"/>
                <a:cs typeface="Barlow"/>
                <a:sym typeface="Barlow"/>
                <a:hlinkClick r:id="rId3">
                  <a:extLst>
                    <a:ext uri="{A12FA001-AC4F-418D-AE19-62706E023703}">
                      <ahyp:hlinkClr val="tx"/>
                    </a:ext>
                  </a:extLst>
                </a:hlinkClick>
              </a:rPr>
              <a:t>Flaticon</a:t>
            </a:r>
            <a:r>
              <a:rPr b="1" lang="en" sz="1200">
                <a:solidFill>
                  <a:schemeClr val="lt1"/>
                </a:solidFill>
                <a:latin typeface="Barlow"/>
                <a:ea typeface="Barlow"/>
                <a:cs typeface="Barlow"/>
                <a:sym typeface="Barlow"/>
              </a:rPr>
              <a:t>,</a:t>
            </a:r>
            <a:r>
              <a:rPr lang="en" sz="1200">
                <a:solidFill>
                  <a:schemeClr val="lt1"/>
                </a:solidFill>
                <a:latin typeface="Barlow"/>
                <a:ea typeface="Barlow"/>
                <a:cs typeface="Barlow"/>
                <a:sym typeface="Barlow"/>
              </a:rPr>
              <a:t> and infographics &amp; images by </a:t>
            </a:r>
            <a:r>
              <a:rPr b="1" lang="en" sz="1200">
                <a:solidFill>
                  <a:schemeClr val="lt1"/>
                </a:solidFill>
                <a:uFill>
                  <a:noFill/>
                </a:uFill>
                <a:latin typeface="Barlow"/>
                <a:ea typeface="Barlow"/>
                <a:cs typeface="Barlow"/>
                <a:sym typeface="Barlow"/>
                <a:hlinkClick r:id="rId4">
                  <a:extLst>
                    <a:ext uri="{A12FA001-AC4F-418D-AE19-62706E023703}">
                      <ahyp:hlinkClr val="tx"/>
                    </a:ext>
                  </a:extLst>
                </a:hlinkClick>
              </a:rPr>
              <a:t>Freepik</a:t>
            </a:r>
            <a:endParaRPr b="1" sz="1200">
              <a:solidFill>
                <a:schemeClr val="lt1"/>
              </a:solidFill>
              <a:latin typeface="Barlow"/>
              <a:ea typeface="Barlow"/>
              <a:cs typeface="Barlow"/>
              <a:sym typeface="Barlow"/>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4">
    <p:spTree>
      <p:nvGrpSpPr>
        <p:cNvPr id="860" name="Shape 860"/>
        <p:cNvGrpSpPr/>
        <p:nvPr/>
      </p:nvGrpSpPr>
      <p:grpSpPr>
        <a:xfrm>
          <a:off x="0" y="0"/>
          <a:ext cx="0" cy="0"/>
          <a:chOff x="0" y="0"/>
          <a:chExt cx="0" cy="0"/>
        </a:xfrm>
      </p:grpSpPr>
      <p:sp>
        <p:nvSpPr>
          <p:cNvPr id="861" name="Google Shape;861;p34"/>
          <p:cNvSpPr/>
          <p:nvPr/>
        </p:nvSpPr>
        <p:spPr>
          <a:xfrm flipH="1">
            <a:off x="7538629" y="1831061"/>
            <a:ext cx="1800797" cy="930329"/>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4"/>
          <p:cNvSpPr/>
          <p:nvPr/>
        </p:nvSpPr>
        <p:spPr>
          <a:xfrm flipH="1">
            <a:off x="4352891" y="4013838"/>
            <a:ext cx="1562003" cy="808077"/>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 name="Google Shape;863;p34"/>
          <p:cNvGrpSpPr/>
          <p:nvPr/>
        </p:nvGrpSpPr>
        <p:grpSpPr>
          <a:xfrm flipH="1">
            <a:off x="7740221" y="188918"/>
            <a:ext cx="1040476" cy="1040050"/>
            <a:chOff x="7837627" y="218102"/>
            <a:chExt cx="707085" cy="706796"/>
          </a:xfrm>
        </p:grpSpPr>
        <p:sp>
          <p:nvSpPr>
            <p:cNvPr id="864" name="Google Shape;864;p34"/>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4"/>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 name="Google Shape;866;p34"/>
          <p:cNvSpPr/>
          <p:nvPr/>
        </p:nvSpPr>
        <p:spPr>
          <a:xfrm rot="5400000">
            <a:off x="-115839" y="-118627"/>
            <a:ext cx="1819813" cy="1725367"/>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4"/>
          <p:cNvSpPr/>
          <p:nvPr/>
        </p:nvSpPr>
        <p:spPr>
          <a:xfrm flipH="1">
            <a:off x="5603114" y="2803825"/>
            <a:ext cx="3647686" cy="2414138"/>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9CAB9F">
              <a:alpha val="254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4"/>
          <p:cNvSpPr/>
          <p:nvPr/>
        </p:nvSpPr>
        <p:spPr>
          <a:xfrm flipH="1" rot="3599913">
            <a:off x="-655047" y="3559583"/>
            <a:ext cx="2198617" cy="2024818"/>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4"/>
          <p:cNvSpPr/>
          <p:nvPr/>
        </p:nvSpPr>
        <p:spPr>
          <a:xfrm flipH="1">
            <a:off x="7712995" y="834849"/>
            <a:ext cx="1349578" cy="697633"/>
          </a:xfrm>
          <a:custGeom>
            <a:rect b="b" l="l" r="r" t="t"/>
            <a:pathLst>
              <a:path extrusionOk="0" h="2473" w="4784">
                <a:moveTo>
                  <a:pt x="1583" y="1"/>
                </a:moveTo>
                <a:cubicBezTo>
                  <a:pt x="1370" y="1"/>
                  <a:pt x="1200" y="174"/>
                  <a:pt x="1200" y="390"/>
                </a:cubicBezTo>
                <a:cubicBezTo>
                  <a:pt x="1200" y="411"/>
                  <a:pt x="1200" y="435"/>
                  <a:pt x="1206" y="456"/>
                </a:cubicBezTo>
                <a:lnTo>
                  <a:pt x="1009" y="456"/>
                </a:lnTo>
                <a:cubicBezTo>
                  <a:pt x="696" y="456"/>
                  <a:pt x="438" y="711"/>
                  <a:pt x="432" y="1027"/>
                </a:cubicBezTo>
                <a:cubicBezTo>
                  <a:pt x="189" y="1045"/>
                  <a:pt x="1" y="1243"/>
                  <a:pt x="1" y="1489"/>
                </a:cubicBezTo>
                <a:cubicBezTo>
                  <a:pt x="1" y="1744"/>
                  <a:pt x="210" y="1953"/>
                  <a:pt x="468" y="1953"/>
                </a:cubicBezTo>
                <a:lnTo>
                  <a:pt x="623" y="1953"/>
                </a:lnTo>
                <a:cubicBezTo>
                  <a:pt x="705" y="2117"/>
                  <a:pt x="872" y="2227"/>
                  <a:pt x="1067" y="2227"/>
                </a:cubicBezTo>
                <a:lnTo>
                  <a:pt x="1546" y="2227"/>
                </a:lnTo>
                <a:cubicBezTo>
                  <a:pt x="1622" y="2375"/>
                  <a:pt x="1774" y="2472"/>
                  <a:pt x="1950" y="2472"/>
                </a:cubicBezTo>
                <a:lnTo>
                  <a:pt x="2333" y="2472"/>
                </a:lnTo>
                <a:cubicBezTo>
                  <a:pt x="2512" y="2472"/>
                  <a:pt x="2664" y="2375"/>
                  <a:pt x="2740" y="2227"/>
                </a:cubicBezTo>
                <a:cubicBezTo>
                  <a:pt x="2986" y="2227"/>
                  <a:pt x="3174" y="2087"/>
                  <a:pt x="3238" y="1883"/>
                </a:cubicBezTo>
                <a:lnTo>
                  <a:pt x="4315" y="1883"/>
                </a:lnTo>
                <a:cubicBezTo>
                  <a:pt x="4571" y="1883"/>
                  <a:pt x="4777" y="1677"/>
                  <a:pt x="4777" y="1422"/>
                </a:cubicBezTo>
                <a:cubicBezTo>
                  <a:pt x="4783" y="1161"/>
                  <a:pt x="4574" y="954"/>
                  <a:pt x="4315" y="954"/>
                </a:cubicBezTo>
                <a:lnTo>
                  <a:pt x="3641" y="954"/>
                </a:lnTo>
                <a:cubicBezTo>
                  <a:pt x="3602" y="672"/>
                  <a:pt x="3359" y="456"/>
                  <a:pt x="3068" y="456"/>
                </a:cubicBezTo>
                <a:lnTo>
                  <a:pt x="2369" y="456"/>
                </a:lnTo>
                <a:cubicBezTo>
                  <a:pt x="2372" y="435"/>
                  <a:pt x="2375" y="411"/>
                  <a:pt x="2375" y="390"/>
                </a:cubicBezTo>
                <a:cubicBezTo>
                  <a:pt x="2375" y="177"/>
                  <a:pt x="2205" y="1"/>
                  <a:pt x="1990" y="1"/>
                </a:cubicBezTo>
                <a:close/>
              </a:path>
            </a:pathLst>
          </a:custGeom>
          <a:gradFill>
            <a:gsLst>
              <a:gs pos="0">
                <a:srgbClr val="E5EEF3">
                  <a:alpha val="83529"/>
                </a:srgbClr>
              </a:gs>
              <a:gs pos="100000">
                <a:srgbClr val="E5EEF3">
                  <a:alpha val="74509"/>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1">
    <p:spTree>
      <p:nvGrpSpPr>
        <p:cNvPr id="870" name="Shape 870"/>
        <p:cNvGrpSpPr/>
        <p:nvPr/>
      </p:nvGrpSpPr>
      <p:grpSpPr>
        <a:xfrm>
          <a:off x="0" y="0"/>
          <a:ext cx="0" cy="0"/>
          <a:chOff x="0" y="0"/>
          <a:chExt cx="0" cy="0"/>
        </a:xfrm>
      </p:grpSpPr>
      <p:sp>
        <p:nvSpPr>
          <p:cNvPr id="871" name="Google Shape;871;p35"/>
          <p:cNvSpPr/>
          <p:nvPr/>
        </p:nvSpPr>
        <p:spPr>
          <a:xfrm flipH="1">
            <a:off x="6142708" y="2591325"/>
            <a:ext cx="3074792" cy="259590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5"/>
          <p:cNvSpPr/>
          <p:nvPr/>
        </p:nvSpPr>
        <p:spPr>
          <a:xfrm>
            <a:off x="-177752" y="3897825"/>
            <a:ext cx="1873590" cy="968193"/>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 name="Google Shape;873;p35"/>
          <p:cNvGrpSpPr/>
          <p:nvPr/>
        </p:nvGrpSpPr>
        <p:grpSpPr>
          <a:xfrm>
            <a:off x="1106146" y="206893"/>
            <a:ext cx="1040476" cy="1040050"/>
            <a:chOff x="7837627" y="218102"/>
            <a:chExt cx="707085" cy="706796"/>
          </a:xfrm>
        </p:grpSpPr>
        <p:sp>
          <p:nvSpPr>
            <p:cNvPr id="874" name="Google Shape;874;p35"/>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5"/>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 name="Google Shape;876;p35"/>
          <p:cNvSpPr/>
          <p:nvPr/>
        </p:nvSpPr>
        <p:spPr>
          <a:xfrm>
            <a:off x="243580" y="652347"/>
            <a:ext cx="2144119" cy="1107996"/>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83529"/>
                </a:srgbClr>
              </a:gs>
              <a:gs pos="100000">
                <a:srgbClr val="E5EEF3">
                  <a:alpha val="74509"/>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5"/>
          <p:cNvSpPr/>
          <p:nvPr/>
        </p:nvSpPr>
        <p:spPr>
          <a:xfrm rot="10800000">
            <a:off x="7115349" y="-37398"/>
            <a:ext cx="2102148" cy="167055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5"/>
          <p:cNvSpPr/>
          <p:nvPr/>
        </p:nvSpPr>
        <p:spPr>
          <a:xfrm flipH="1">
            <a:off x="6142687" y="231000"/>
            <a:ext cx="1317859" cy="681005"/>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 name="Google Shape;879;p35"/>
          <p:cNvGrpSpPr/>
          <p:nvPr/>
        </p:nvGrpSpPr>
        <p:grpSpPr>
          <a:xfrm flipH="1">
            <a:off x="-59323" y="2009885"/>
            <a:ext cx="1135914" cy="3133727"/>
            <a:chOff x="1526272" y="3742139"/>
            <a:chExt cx="405770" cy="1119508"/>
          </a:xfrm>
        </p:grpSpPr>
        <p:sp>
          <p:nvSpPr>
            <p:cNvPr id="880" name="Google Shape;880;p35"/>
            <p:cNvSpPr/>
            <p:nvPr/>
          </p:nvSpPr>
          <p:spPr>
            <a:xfrm>
              <a:off x="1665630" y="3742139"/>
              <a:ext cx="195471" cy="58177"/>
            </a:xfrm>
            <a:custGeom>
              <a:rect b="b" l="l" r="r" t="t"/>
              <a:pathLst>
                <a:path extrusionOk="0" h="2142" w="7197">
                  <a:moveTo>
                    <a:pt x="1173" y="1"/>
                  </a:moveTo>
                  <a:lnTo>
                    <a:pt x="1" y="2105"/>
                  </a:lnTo>
                  <a:lnTo>
                    <a:pt x="7197" y="2141"/>
                  </a:lnTo>
                  <a:lnTo>
                    <a:pt x="4103" y="1"/>
                  </a:lnTo>
                  <a:close/>
                </a:path>
              </a:pathLst>
            </a:custGeom>
            <a:solidFill>
              <a:srgbClr val="D6A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5"/>
            <p:cNvSpPr/>
            <p:nvPr/>
          </p:nvSpPr>
          <p:spPr>
            <a:xfrm>
              <a:off x="1613429" y="3742139"/>
              <a:ext cx="168175" cy="58177"/>
            </a:xfrm>
            <a:custGeom>
              <a:rect b="b" l="l" r="r" t="t"/>
              <a:pathLst>
                <a:path extrusionOk="0" h="2142" w="6192">
                  <a:moveTo>
                    <a:pt x="3095" y="1"/>
                  </a:moveTo>
                  <a:lnTo>
                    <a:pt x="1" y="2141"/>
                  </a:lnTo>
                  <a:lnTo>
                    <a:pt x="6192" y="2141"/>
                  </a:lnTo>
                  <a:lnTo>
                    <a:pt x="3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5"/>
            <p:cNvSpPr/>
            <p:nvPr/>
          </p:nvSpPr>
          <p:spPr>
            <a:xfrm>
              <a:off x="1648900" y="3762020"/>
              <a:ext cx="94707" cy="30365"/>
            </a:xfrm>
            <a:custGeom>
              <a:rect b="b" l="l" r="r" t="t"/>
              <a:pathLst>
                <a:path extrusionOk="0" h="1118" w="3487">
                  <a:moveTo>
                    <a:pt x="1759" y="1"/>
                  </a:moveTo>
                  <a:lnTo>
                    <a:pt x="1" y="1118"/>
                  </a:lnTo>
                  <a:lnTo>
                    <a:pt x="3486" y="1118"/>
                  </a:lnTo>
                  <a:lnTo>
                    <a:pt x="1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5"/>
            <p:cNvSpPr/>
            <p:nvPr/>
          </p:nvSpPr>
          <p:spPr>
            <a:xfrm>
              <a:off x="1699037" y="3742139"/>
              <a:ext cx="176513" cy="49920"/>
            </a:xfrm>
            <a:custGeom>
              <a:rect b="b" l="l" r="r" t="t"/>
              <a:pathLst>
                <a:path extrusionOk="0" h="1838" w="6499">
                  <a:moveTo>
                    <a:pt x="77" y="1"/>
                  </a:moveTo>
                  <a:cubicBezTo>
                    <a:pt x="7" y="1"/>
                    <a:pt x="1" y="40"/>
                    <a:pt x="64" y="80"/>
                  </a:cubicBezTo>
                  <a:lnTo>
                    <a:pt x="2472" y="1759"/>
                  </a:lnTo>
                  <a:cubicBezTo>
                    <a:pt x="2536" y="1804"/>
                    <a:pt x="2642" y="1838"/>
                    <a:pt x="2715" y="1838"/>
                  </a:cubicBezTo>
                  <a:lnTo>
                    <a:pt x="6422" y="1838"/>
                  </a:lnTo>
                  <a:cubicBezTo>
                    <a:pt x="6489" y="1838"/>
                    <a:pt x="6498" y="1801"/>
                    <a:pt x="6428" y="1759"/>
                  </a:cubicBezTo>
                  <a:lnTo>
                    <a:pt x="4024" y="80"/>
                  </a:lnTo>
                  <a:cubicBezTo>
                    <a:pt x="3960" y="34"/>
                    <a:pt x="3854" y="1"/>
                    <a:pt x="3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5"/>
            <p:cNvSpPr/>
            <p:nvPr/>
          </p:nvSpPr>
          <p:spPr>
            <a:xfrm>
              <a:off x="1704822" y="3744203"/>
              <a:ext cx="165350" cy="45710"/>
            </a:xfrm>
            <a:custGeom>
              <a:rect b="b" l="l" r="r" t="t"/>
              <a:pathLst>
                <a:path extrusionOk="0" h="1683" w="6088">
                  <a:moveTo>
                    <a:pt x="0" y="1"/>
                  </a:moveTo>
                  <a:lnTo>
                    <a:pt x="574" y="404"/>
                  </a:lnTo>
                  <a:lnTo>
                    <a:pt x="1418" y="404"/>
                  </a:lnTo>
                  <a:lnTo>
                    <a:pt x="841" y="1"/>
                  </a:lnTo>
                  <a:close/>
                  <a:moveTo>
                    <a:pt x="947" y="1"/>
                  </a:moveTo>
                  <a:lnTo>
                    <a:pt x="1521" y="404"/>
                  </a:lnTo>
                  <a:lnTo>
                    <a:pt x="2365" y="404"/>
                  </a:lnTo>
                  <a:lnTo>
                    <a:pt x="1792" y="1"/>
                  </a:lnTo>
                  <a:close/>
                  <a:moveTo>
                    <a:pt x="1889" y="1"/>
                  </a:moveTo>
                  <a:lnTo>
                    <a:pt x="2463" y="404"/>
                  </a:lnTo>
                  <a:lnTo>
                    <a:pt x="3310" y="404"/>
                  </a:lnTo>
                  <a:lnTo>
                    <a:pt x="2733" y="1"/>
                  </a:lnTo>
                  <a:close/>
                  <a:moveTo>
                    <a:pt x="2836" y="1"/>
                  </a:moveTo>
                  <a:lnTo>
                    <a:pt x="3407" y="404"/>
                  </a:lnTo>
                  <a:lnTo>
                    <a:pt x="4251" y="404"/>
                  </a:lnTo>
                  <a:lnTo>
                    <a:pt x="3677" y="1"/>
                  </a:lnTo>
                  <a:close/>
                  <a:moveTo>
                    <a:pt x="610" y="429"/>
                  </a:moveTo>
                  <a:lnTo>
                    <a:pt x="1187" y="830"/>
                  </a:lnTo>
                  <a:lnTo>
                    <a:pt x="2034" y="830"/>
                  </a:lnTo>
                  <a:lnTo>
                    <a:pt x="1458" y="429"/>
                  </a:lnTo>
                  <a:close/>
                  <a:moveTo>
                    <a:pt x="1561" y="429"/>
                  </a:moveTo>
                  <a:lnTo>
                    <a:pt x="2132" y="830"/>
                  </a:lnTo>
                  <a:lnTo>
                    <a:pt x="2976" y="830"/>
                  </a:lnTo>
                  <a:lnTo>
                    <a:pt x="2402" y="429"/>
                  </a:lnTo>
                  <a:close/>
                  <a:moveTo>
                    <a:pt x="2505" y="429"/>
                  </a:moveTo>
                  <a:lnTo>
                    <a:pt x="3079" y="830"/>
                  </a:lnTo>
                  <a:lnTo>
                    <a:pt x="3923" y="830"/>
                  </a:lnTo>
                  <a:lnTo>
                    <a:pt x="3346" y="429"/>
                  </a:lnTo>
                  <a:close/>
                  <a:moveTo>
                    <a:pt x="3449" y="429"/>
                  </a:moveTo>
                  <a:lnTo>
                    <a:pt x="4023" y="830"/>
                  </a:lnTo>
                  <a:lnTo>
                    <a:pt x="4870" y="830"/>
                  </a:lnTo>
                  <a:lnTo>
                    <a:pt x="4296" y="429"/>
                  </a:lnTo>
                  <a:close/>
                  <a:moveTo>
                    <a:pt x="1227" y="854"/>
                  </a:moveTo>
                  <a:lnTo>
                    <a:pt x="1798" y="1258"/>
                  </a:lnTo>
                  <a:lnTo>
                    <a:pt x="2642" y="1258"/>
                  </a:lnTo>
                  <a:lnTo>
                    <a:pt x="2068" y="854"/>
                  </a:lnTo>
                  <a:close/>
                  <a:moveTo>
                    <a:pt x="2168" y="854"/>
                  </a:moveTo>
                  <a:lnTo>
                    <a:pt x="2745" y="1258"/>
                  </a:lnTo>
                  <a:lnTo>
                    <a:pt x="3586" y="1258"/>
                  </a:lnTo>
                  <a:lnTo>
                    <a:pt x="3012" y="854"/>
                  </a:lnTo>
                  <a:close/>
                  <a:moveTo>
                    <a:pt x="3112" y="854"/>
                  </a:moveTo>
                  <a:lnTo>
                    <a:pt x="3686" y="1258"/>
                  </a:lnTo>
                  <a:lnTo>
                    <a:pt x="4530" y="1258"/>
                  </a:lnTo>
                  <a:lnTo>
                    <a:pt x="3953" y="854"/>
                  </a:lnTo>
                  <a:close/>
                  <a:moveTo>
                    <a:pt x="4057" y="854"/>
                  </a:moveTo>
                  <a:lnTo>
                    <a:pt x="4630" y="1258"/>
                  </a:lnTo>
                  <a:lnTo>
                    <a:pt x="5478" y="1258"/>
                  </a:lnTo>
                  <a:lnTo>
                    <a:pt x="4904" y="854"/>
                  </a:lnTo>
                  <a:close/>
                  <a:moveTo>
                    <a:pt x="1837" y="1279"/>
                  </a:moveTo>
                  <a:lnTo>
                    <a:pt x="2411" y="1683"/>
                  </a:lnTo>
                  <a:lnTo>
                    <a:pt x="3255" y="1683"/>
                  </a:lnTo>
                  <a:lnTo>
                    <a:pt x="2678" y="1279"/>
                  </a:lnTo>
                  <a:close/>
                  <a:moveTo>
                    <a:pt x="2781" y="1279"/>
                  </a:moveTo>
                  <a:lnTo>
                    <a:pt x="3355" y="1683"/>
                  </a:lnTo>
                  <a:lnTo>
                    <a:pt x="4196" y="1683"/>
                  </a:lnTo>
                  <a:lnTo>
                    <a:pt x="3625" y="1279"/>
                  </a:lnTo>
                  <a:close/>
                  <a:moveTo>
                    <a:pt x="3723" y="1279"/>
                  </a:moveTo>
                  <a:lnTo>
                    <a:pt x="4300" y="1683"/>
                  </a:lnTo>
                  <a:lnTo>
                    <a:pt x="5144" y="1683"/>
                  </a:lnTo>
                  <a:lnTo>
                    <a:pt x="4570" y="1279"/>
                  </a:lnTo>
                  <a:close/>
                  <a:moveTo>
                    <a:pt x="4667" y="1279"/>
                  </a:moveTo>
                  <a:lnTo>
                    <a:pt x="5241" y="1683"/>
                  </a:lnTo>
                  <a:lnTo>
                    <a:pt x="6088" y="1683"/>
                  </a:lnTo>
                  <a:lnTo>
                    <a:pt x="5514" y="1279"/>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5"/>
            <p:cNvSpPr/>
            <p:nvPr/>
          </p:nvSpPr>
          <p:spPr>
            <a:xfrm>
              <a:off x="1859362" y="3808953"/>
              <a:ext cx="66406" cy="1052694"/>
            </a:xfrm>
            <a:custGeom>
              <a:rect b="b" l="l" r="r" t="t"/>
              <a:pathLst>
                <a:path extrusionOk="0" h="38759" w="2445">
                  <a:moveTo>
                    <a:pt x="0" y="0"/>
                  </a:moveTo>
                  <a:lnTo>
                    <a:pt x="0" y="38758"/>
                  </a:lnTo>
                  <a:lnTo>
                    <a:pt x="2444" y="38758"/>
                  </a:lnTo>
                  <a:lnTo>
                    <a:pt x="24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5"/>
            <p:cNvSpPr/>
            <p:nvPr/>
          </p:nvSpPr>
          <p:spPr>
            <a:xfrm>
              <a:off x="1535751" y="3808953"/>
              <a:ext cx="323476" cy="1052694"/>
            </a:xfrm>
            <a:custGeom>
              <a:rect b="b" l="l" r="r" t="t"/>
              <a:pathLst>
                <a:path extrusionOk="0" h="38759" w="11910">
                  <a:moveTo>
                    <a:pt x="1" y="0"/>
                  </a:moveTo>
                  <a:lnTo>
                    <a:pt x="1" y="38758"/>
                  </a:lnTo>
                  <a:lnTo>
                    <a:pt x="11909" y="38758"/>
                  </a:lnTo>
                  <a:lnTo>
                    <a:pt x="119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5"/>
            <p:cNvSpPr/>
            <p:nvPr/>
          </p:nvSpPr>
          <p:spPr>
            <a:xfrm>
              <a:off x="1859362" y="3792521"/>
              <a:ext cx="72680" cy="21728"/>
            </a:xfrm>
            <a:custGeom>
              <a:rect b="b" l="l" r="r" t="t"/>
              <a:pathLst>
                <a:path extrusionOk="0" h="800" w="2676">
                  <a:moveTo>
                    <a:pt x="0" y="1"/>
                  </a:moveTo>
                  <a:lnTo>
                    <a:pt x="0" y="799"/>
                  </a:lnTo>
                  <a:lnTo>
                    <a:pt x="2675" y="799"/>
                  </a:lnTo>
                  <a:lnTo>
                    <a:pt x="2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5"/>
            <p:cNvSpPr/>
            <p:nvPr/>
          </p:nvSpPr>
          <p:spPr>
            <a:xfrm>
              <a:off x="1526272" y="3792521"/>
              <a:ext cx="333036" cy="21728"/>
            </a:xfrm>
            <a:custGeom>
              <a:rect b="b" l="l" r="r" t="t"/>
              <a:pathLst>
                <a:path extrusionOk="0" h="800" w="12262">
                  <a:moveTo>
                    <a:pt x="1" y="1"/>
                  </a:moveTo>
                  <a:lnTo>
                    <a:pt x="1" y="799"/>
                  </a:lnTo>
                  <a:lnTo>
                    <a:pt x="12261" y="799"/>
                  </a:lnTo>
                  <a:lnTo>
                    <a:pt x="12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5"/>
            <p:cNvSpPr/>
            <p:nvPr/>
          </p:nvSpPr>
          <p:spPr>
            <a:xfrm>
              <a:off x="1549353" y="3825276"/>
              <a:ext cx="290395" cy="1021189"/>
            </a:xfrm>
            <a:custGeom>
              <a:rect b="b" l="l" r="r" t="t"/>
              <a:pathLst>
                <a:path extrusionOk="0" h="37599" w="10692">
                  <a:moveTo>
                    <a:pt x="1643" y="1109"/>
                  </a:moveTo>
                  <a:lnTo>
                    <a:pt x="1" y="1109"/>
                  </a:lnTo>
                  <a:lnTo>
                    <a:pt x="1" y="0"/>
                  </a:lnTo>
                  <a:lnTo>
                    <a:pt x="1643" y="0"/>
                  </a:lnTo>
                  <a:close/>
                  <a:moveTo>
                    <a:pt x="4661" y="0"/>
                  </a:moveTo>
                  <a:lnTo>
                    <a:pt x="3016" y="0"/>
                  </a:lnTo>
                  <a:lnTo>
                    <a:pt x="3016" y="1109"/>
                  </a:lnTo>
                  <a:lnTo>
                    <a:pt x="4661" y="1109"/>
                  </a:lnTo>
                  <a:close/>
                  <a:moveTo>
                    <a:pt x="7673" y="0"/>
                  </a:moveTo>
                  <a:lnTo>
                    <a:pt x="6034" y="0"/>
                  </a:lnTo>
                  <a:lnTo>
                    <a:pt x="6034" y="1109"/>
                  </a:lnTo>
                  <a:lnTo>
                    <a:pt x="7673" y="1109"/>
                  </a:lnTo>
                  <a:close/>
                  <a:moveTo>
                    <a:pt x="10692" y="0"/>
                  </a:moveTo>
                  <a:lnTo>
                    <a:pt x="9052" y="0"/>
                  </a:lnTo>
                  <a:lnTo>
                    <a:pt x="9052" y="1109"/>
                  </a:lnTo>
                  <a:lnTo>
                    <a:pt x="10692" y="1109"/>
                  </a:lnTo>
                  <a:close/>
                  <a:moveTo>
                    <a:pt x="1643" y="1585"/>
                  </a:moveTo>
                  <a:lnTo>
                    <a:pt x="1" y="1585"/>
                  </a:lnTo>
                  <a:lnTo>
                    <a:pt x="1" y="2697"/>
                  </a:lnTo>
                  <a:lnTo>
                    <a:pt x="1643" y="2697"/>
                  </a:lnTo>
                  <a:close/>
                  <a:moveTo>
                    <a:pt x="4661" y="1585"/>
                  </a:moveTo>
                  <a:lnTo>
                    <a:pt x="3016" y="1585"/>
                  </a:lnTo>
                  <a:lnTo>
                    <a:pt x="3016" y="2697"/>
                  </a:lnTo>
                  <a:lnTo>
                    <a:pt x="4661" y="2697"/>
                  </a:lnTo>
                  <a:close/>
                  <a:moveTo>
                    <a:pt x="7673" y="1585"/>
                  </a:moveTo>
                  <a:lnTo>
                    <a:pt x="6034" y="1585"/>
                  </a:lnTo>
                  <a:lnTo>
                    <a:pt x="6034" y="2697"/>
                  </a:lnTo>
                  <a:lnTo>
                    <a:pt x="7673" y="2697"/>
                  </a:lnTo>
                  <a:close/>
                  <a:moveTo>
                    <a:pt x="10692" y="1585"/>
                  </a:moveTo>
                  <a:lnTo>
                    <a:pt x="9052" y="1585"/>
                  </a:lnTo>
                  <a:lnTo>
                    <a:pt x="9052" y="2697"/>
                  </a:lnTo>
                  <a:lnTo>
                    <a:pt x="10692" y="2697"/>
                  </a:lnTo>
                  <a:close/>
                  <a:moveTo>
                    <a:pt x="1643" y="3176"/>
                  </a:moveTo>
                  <a:lnTo>
                    <a:pt x="1" y="3176"/>
                  </a:lnTo>
                  <a:lnTo>
                    <a:pt x="1" y="4284"/>
                  </a:lnTo>
                  <a:lnTo>
                    <a:pt x="1643" y="4284"/>
                  </a:lnTo>
                  <a:close/>
                  <a:moveTo>
                    <a:pt x="4661" y="3176"/>
                  </a:moveTo>
                  <a:lnTo>
                    <a:pt x="3016" y="3176"/>
                  </a:lnTo>
                  <a:lnTo>
                    <a:pt x="3016" y="4284"/>
                  </a:lnTo>
                  <a:lnTo>
                    <a:pt x="4661" y="4284"/>
                  </a:lnTo>
                  <a:close/>
                  <a:moveTo>
                    <a:pt x="7673" y="3176"/>
                  </a:moveTo>
                  <a:lnTo>
                    <a:pt x="6034" y="3176"/>
                  </a:lnTo>
                  <a:lnTo>
                    <a:pt x="6034" y="4284"/>
                  </a:lnTo>
                  <a:lnTo>
                    <a:pt x="7673" y="4284"/>
                  </a:lnTo>
                  <a:close/>
                  <a:moveTo>
                    <a:pt x="10692" y="3176"/>
                  </a:moveTo>
                  <a:lnTo>
                    <a:pt x="9052" y="3176"/>
                  </a:lnTo>
                  <a:lnTo>
                    <a:pt x="9052" y="4284"/>
                  </a:lnTo>
                  <a:lnTo>
                    <a:pt x="10692" y="4284"/>
                  </a:lnTo>
                  <a:close/>
                  <a:moveTo>
                    <a:pt x="1643" y="4761"/>
                  </a:moveTo>
                  <a:lnTo>
                    <a:pt x="1" y="4761"/>
                  </a:lnTo>
                  <a:lnTo>
                    <a:pt x="1" y="5869"/>
                  </a:lnTo>
                  <a:lnTo>
                    <a:pt x="1643" y="5869"/>
                  </a:lnTo>
                  <a:close/>
                  <a:moveTo>
                    <a:pt x="4661" y="4761"/>
                  </a:moveTo>
                  <a:lnTo>
                    <a:pt x="3016" y="4761"/>
                  </a:lnTo>
                  <a:lnTo>
                    <a:pt x="3016" y="5869"/>
                  </a:lnTo>
                  <a:lnTo>
                    <a:pt x="4661" y="5869"/>
                  </a:lnTo>
                  <a:close/>
                  <a:moveTo>
                    <a:pt x="7673" y="4761"/>
                  </a:moveTo>
                  <a:lnTo>
                    <a:pt x="6034" y="4761"/>
                  </a:lnTo>
                  <a:lnTo>
                    <a:pt x="6034" y="5869"/>
                  </a:lnTo>
                  <a:lnTo>
                    <a:pt x="7673" y="5869"/>
                  </a:lnTo>
                  <a:close/>
                  <a:moveTo>
                    <a:pt x="10692" y="4761"/>
                  </a:moveTo>
                  <a:lnTo>
                    <a:pt x="9052" y="4761"/>
                  </a:lnTo>
                  <a:lnTo>
                    <a:pt x="9052" y="5869"/>
                  </a:lnTo>
                  <a:lnTo>
                    <a:pt x="10692" y="5869"/>
                  </a:lnTo>
                  <a:close/>
                  <a:moveTo>
                    <a:pt x="1643" y="6349"/>
                  </a:moveTo>
                  <a:lnTo>
                    <a:pt x="1" y="6349"/>
                  </a:lnTo>
                  <a:lnTo>
                    <a:pt x="1" y="7460"/>
                  </a:lnTo>
                  <a:lnTo>
                    <a:pt x="1643" y="7460"/>
                  </a:lnTo>
                  <a:close/>
                  <a:moveTo>
                    <a:pt x="4661" y="6349"/>
                  </a:moveTo>
                  <a:lnTo>
                    <a:pt x="3016" y="6349"/>
                  </a:lnTo>
                  <a:lnTo>
                    <a:pt x="3016" y="7460"/>
                  </a:lnTo>
                  <a:lnTo>
                    <a:pt x="4661" y="7460"/>
                  </a:lnTo>
                  <a:close/>
                  <a:moveTo>
                    <a:pt x="7673" y="6349"/>
                  </a:moveTo>
                  <a:lnTo>
                    <a:pt x="6034" y="6349"/>
                  </a:lnTo>
                  <a:lnTo>
                    <a:pt x="6034" y="7460"/>
                  </a:lnTo>
                  <a:lnTo>
                    <a:pt x="7673" y="7460"/>
                  </a:lnTo>
                  <a:close/>
                  <a:moveTo>
                    <a:pt x="10692" y="6349"/>
                  </a:moveTo>
                  <a:lnTo>
                    <a:pt x="9052" y="6349"/>
                  </a:lnTo>
                  <a:lnTo>
                    <a:pt x="9052" y="7460"/>
                  </a:lnTo>
                  <a:lnTo>
                    <a:pt x="10692" y="7460"/>
                  </a:lnTo>
                  <a:close/>
                  <a:moveTo>
                    <a:pt x="1643" y="7940"/>
                  </a:moveTo>
                  <a:lnTo>
                    <a:pt x="1" y="7940"/>
                  </a:lnTo>
                  <a:lnTo>
                    <a:pt x="1" y="9045"/>
                  </a:lnTo>
                  <a:lnTo>
                    <a:pt x="1643" y="9045"/>
                  </a:lnTo>
                  <a:close/>
                  <a:moveTo>
                    <a:pt x="4661" y="7940"/>
                  </a:moveTo>
                  <a:lnTo>
                    <a:pt x="3016" y="7940"/>
                  </a:lnTo>
                  <a:lnTo>
                    <a:pt x="3016" y="9045"/>
                  </a:lnTo>
                  <a:lnTo>
                    <a:pt x="4661" y="9045"/>
                  </a:lnTo>
                  <a:close/>
                  <a:moveTo>
                    <a:pt x="7673" y="7940"/>
                  </a:moveTo>
                  <a:lnTo>
                    <a:pt x="6034" y="7940"/>
                  </a:lnTo>
                  <a:lnTo>
                    <a:pt x="6034" y="9045"/>
                  </a:lnTo>
                  <a:lnTo>
                    <a:pt x="7673" y="9045"/>
                  </a:lnTo>
                  <a:close/>
                  <a:moveTo>
                    <a:pt x="10692" y="7940"/>
                  </a:moveTo>
                  <a:lnTo>
                    <a:pt x="9052" y="7940"/>
                  </a:lnTo>
                  <a:lnTo>
                    <a:pt x="9052" y="9045"/>
                  </a:lnTo>
                  <a:lnTo>
                    <a:pt x="10692" y="9045"/>
                  </a:lnTo>
                  <a:close/>
                  <a:moveTo>
                    <a:pt x="1643" y="9525"/>
                  </a:moveTo>
                  <a:lnTo>
                    <a:pt x="1" y="9525"/>
                  </a:lnTo>
                  <a:lnTo>
                    <a:pt x="1" y="10633"/>
                  </a:lnTo>
                  <a:lnTo>
                    <a:pt x="1643" y="10633"/>
                  </a:lnTo>
                  <a:close/>
                  <a:moveTo>
                    <a:pt x="4661" y="9525"/>
                  </a:moveTo>
                  <a:lnTo>
                    <a:pt x="3016" y="9525"/>
                  </a:lnTo>
                  <a:lnTo>
                    <a:pt x="3016" y="10633"/>
                  </a:lnTo>
                  <a:lnTo>
                    <a:pt x="4661" y="10633"/>
                  </a:lnTo>
                  <a:close/>
                  <a:moveTo>
                    <a:pt x="7673" y="9525"/>
                  </a:moveTo>
                  <a:lnTo>
                    <a:pt x="6034" y="9525"/>
                  </a:lnTo>
                  <a:lnTo>
                    <a:pt x="6034" y="10633"/>
                  </a:lnTo>
                  <a:lnTo>
                    <a:pt x="7673" y="10633"/>
                  </a:lnTo>
                  <a:close/>
                  <a:moveTo>
                    <a:pt x="10692" y="9525"/>
                  </a:moveTo>
                  <a:lnTo>
                    <a:pt x="9052" y="9525"/>
                  </a:lnTo>
                  <a:lnTo>
                    <a:pt x="9052" y="10633"/>
                  </a:lnTo>
                  <a:lnTo>
                    <a:pt x="10692" y="10633"/>
                  </a:lnTo>
                  <a:close/>
                  <a:moveTo>
                    <a:pt x="1643" y="11113"/>
                  </a:moveTo>
                  <a:lnTo>
                    <a:pt x="1" y="11113"/>
                  </a:lnTo>
                  <a:lnTo>
                    <a:pt x="1" y="12221"/>
                  </a:lnTo>
                  <a:lnTo>
                    <a:pt x="1643" y="12221"/>
                  </a:lnTo>
                  <a:close/>
                  <a:moveTo>
                    <a:pt x="4661" y="11113"/>
                  </a:moveTo>
                  <a:lnTo>
                    <a:pt x="3016" y="11113"/>
                  </a:lnTo>
                  <a:lnTo>
                    <a:pt x="3016" y="12221"/>
                  </a:lnTo>
                  <a:lnTo>
                    <a:pt x="4661" y="12221"/>
                  </a:lnTo>
                  <a:close/>
                  <a:moveTo>
                    <a:pt x="7673" y="11113"/>
                  </a:moveTo>
                  <a:lnTo>
                    <a:pt x="6034" y="11113"/>
                  </a:lnTo>
                  <a:lnTo>
                    <a:pt x="6034" y="12221"/>
                  </a:lnTo>
                  <a:lnTo>
                    <a:pt x="7673" y="12221"/>
                  </a:lnTo>
                  <a:close/>
                  <a:moveTo>
                    <a:pt x="10692" y="11113"/>
                  </a:moveTo>
                  <a:lnTo>
                    <a:pt x="9052" y="11113"/>
                  </a:lnTo>
                  <a:lnTo>
                    <a:pt x="9052" y="12221"/>
                  </a:lnTo>
                  <a:lnTo>
                    <a:pt x="10692" y="12221"/>
                  </a:lnTo>
                  <a:close/>
                  <a:moveTo>
                    <a:pt x="8718" y="1109"/>
                  </a:moveTo>
                  <a:lnTo>
                    <a:pt x="8017" y="1109"/>
                  </a:lnTo>
                  <a:lnTo>
                    <a:pt x="8017" y="0"/>
                  </a:lnTo>
                  <a:lnTo>
                    <a:pt x="8718" y="0"/>
                  </a:lnTo>
                  <a:close/>
                  <a:moveTo>
                    <a:pt x="8718" y="1585"/>
                  </a:moveTo>
                  <a:lnTo>
                    <a:pt x="8017" y="1585"/>
                  </a:lnTo>
                  <a:lnTo>
                    <a:pt x="8017" y="2697"/>
                  </a:lnTo>
                  <a:lnTo>
                    <a:pt x="8718" y="2697"/>
                  </a:lnTo>
                  <a:close/>
                  <a:moveTo>
                    <a:pt x="8718" y="3176"/>
                  </a:moveTo>
                  <a:lnTo>
                    <a:pt x="8017" y="3176"/>
                  </a:lnTo>
                  <a:lnTo>
                    <a:pt x="8017" y="4284"/>
                  </a:lnTo>
                  <a:lnTo>
                    <a:pt x="8718" y="4284"/>
                  </a:lnTo>
                  <a:close/>
                  <a:moveTo>
                    <a:pt x="8718" y="4761"/>
                  </a:moveTo>
                  <a:lnTo>
                    <a:pt x="8017" y="4761"/>
                  </a:lnTo>
                  <a:lnTo>
                    <a:pt x="8017" y="5869"/>
                  </a:lnTo>
                  <a:lnTo>
                    <a:pt x="8718" y="5869"/>
                  </a:lnTo>
                  <a:close/>
                  <a:moveTo>
                    <a:pt x="8718" y="6349"/>
                  </a:moveTo>
                  <a:lnTo>
                    <a:pt x="8017" y="6349"/>
                  </a:lnTo>
                  <a:lnTo>
                    <a:pt x="8017" y="7460"/>
                  </a:lnTo>
                  <a:lnTo>
                    <a:pt x="8718" y="7460"/>
                  </a:lnTo>
                  <a:close/>
                  <a:moveTo>
                    <a:pt x="8718" y="7940"/>
                  </a:moveTo>
                  <a:lnTo>
                    <a:pt x="8017" y="7940"/>
                  </a:lnTo>
                  <a:lnTo>
                    <a:pt x="8017" y="9045"/>
                  </a:lnTo>
                  <a:lnTo>
                    <a:pt x="8718" y="9045"/>
                  </a:lnTo>
                  <a:close/>
                  <a:moveTo>
                    <a:pt x="8718" y="9525"/>
                  </a:moveTo>
                  <a:lnTo>
                    <a:pt x="8017" y="9525"/>
                  </a:lnTo>
                  <a:lnTo>
                    <a:pt x="8017" y="10633"/>
                  </a:lnTo>
                  <a:lnTo>
                    <a:pt x="8718" y="10633"/>
                  </a:lnTo>
                  <a:close/>
                  <a:moveTo>
                    <a:pt x="8718" y="11113"/>
                  </a:moveTo>
                  <a:lnTo>
                    <a:pt x="8017" y="11113"/>
                  </a:lnTo>
                  <a:lnTo>
                    <a:pt x="8017" y="12221"/>
                  </a:lnTo>
                  <a:lnTo>
                    <a:pt x="8718" y="12221"/>
                  </a:lnTo>
                  <a:close/>
                  <a:moveTo>
                    <a:pt x="5673" y="1109"/>
                  </a:moveTo>
                  <a:lnTo>
                    <a:pt x="4971" y="1109"/>
                  </a:lnTo>
                  <a:lnTo>
                    <a:pt x="4971" y="0"/>
                  </a:lnTo>
                  <a:lnTo>
                    <a:pt x="5673" y="0"/>
                  </a:lnTo>
                  <a:close/>
                  <a:moveTo>
                    <a:pt x="5673" y="1585"/>
                  </a:moveTo>
                  <a:lnTo>
                    <a:pt x="4971" y="1585"/>
                  </a:lnTo>
                  <a:lnTo>
                    <a:pt x="4971" y="2697"/>
                  </a:lnTo>
                  <a:lnTo>
                    <a:pt x="5673" y="2697"/>
                  </a:lnTo>
                  <a:close/>
                  <a:moveTo>
                    <a:pt x="5673" y="3176"/>
                  </a:moveTo>
                  <a:lnTo>
                    <a:pt x="4971" y="3176"/>
                  </a:lnTo>
                  <a:lnTo>
                    <a:pt x="4971" y="4284"/>
                  </a:lnTo>
                  <a:lnTo>
                    <a:pt x="5673" y="4284"/>
                  </a:lnTo>
                  <a:close/>
                  <a:moveTo>
                    <a:pt x="5673" y="4761"/>
                  </a:moveTo>
                  <a:lnTo>
                    <a:pt x="4971" y="4761"/>
                  </a:lnTo>
                  <a:lnTo>
                    <a:pt x="4971" y="5869"/>
                  </a:lnTo>
                  <a:lnTo>
                    <a:pt x="5673" y="5869"/>
                  </a:lnTo>
                  <a:close/>
                  <a:moveTo>
                    <a:pt x="5673" y="6349"/>
                  </a:moveTo>
                  <a:lnTo>
                    <a:pt x="4971" y="6349"/>
                  </a:lnTo>
                  <a:lnTo>
                    <a:pt x="4971" y="7460"/>
                  </a:lnTo>
                  <a:lnTo>
                    <a:pt x="5673" y="7460"/>
                  </a:lnTo>
                  <a:close/>
                  <a:moveTo>
                    <a:pt x="5673" y="7940"/>
                  </a:moveTo>
                  <a:lnTo>
                    <a:pt x="4971" y="7940"/>
                  </a:lnTo>
                  <a:lnTo>
                    <a:pt x="4971" y="9045"/>
                  </a:lnTo>
                  <a:lnTo>
                    <a:pt x="5673" y="9045"/>
                  </a:lnTo>
                  <a:close/>
                  <a:moveTo>
                    <a:pt x="5673" y="9525"/>
                  </a:moveTo>
                  <a:lnTo>
                    <a:pt x="4971" y="9525"/>
                  </a:lnTo>
                  <a:lnTo>
                    <a:pt x="4971" y="10633"/>
                  </a:lnTo>
                  <a:lnTo>
                    <a:pt x="5673" y="10633"/>
                  </a:lnTo>
                  <a:close/>
                  <a:moveTo>
                    <a:pt x="5673" y="11113"/>
                  </a:moveTo>
                  <a:lnTo>
                    <a:pt x="4971" y="11113"/>
                  </a:lnTo>
                  <a:lnTo>
                    <a:pt x="4971" y="12221"/>
                  </a:lnTo>
                  <a:lnTo>
                    <a:pt x="5673" y="12221"/>
                  </a:lnTo>
                  <a:close/>
                  <a:moveTo>
                    <a:pt x="2676" y="1109"/>
                  </a:moveTo>
                  <a:lnTo>
                    <a:pt x="1974" y="1109"/>
                  </a:lnTo>
                  <a:lnTo>
                    <a:pt x="1974" y="0"/>
                  </a:lnTo>
                  <a:lnTo>
                    <a:pt x="2676" y="0"/>
                  </a:lnTo>
                  <a:close/>
                  <a:moveTo>
                    <a:pt x="2676" y="1585"/>
                  </a:moveTo>
                  <a:lnTo>
                    <a:pt x="1974" y="1585"/>
                  </a:lnTo>
                  <a:lnTo>
                    <a:pt x="1974" y="2697"/>
                  </a:lnTo>
                  <a:lnTo>
                    <a:pt x="2676" y="2697"/>
                  </a:lnTo>
                  <a:close/>
                  <a:moveTo>
                    <a:pt x="2676" y="3176"/>
                  </a:moveTo>
                  <a:lnTo>
                    <a:pt x="1974" y="3176"/>
                  </a:lnTo>
                  <a:lnTo>
                    <a:pt x="1974" y="4284"/>
                  </a:lnTo>
                  <a:lnTo>
                    <a:pt x="2676" y="4284"/>
                  </a:lnTo>
                  <a:close/>
                  <a:moveTo>
                    <a:pt x="2676" y="4761"/>
                  </a:moveTo>
                  <a:lnTo>
                    <a:pt x="1974" y="4761"/>
                  </a:lnTo>
                  <a:lnTo>
                    <a:pt x="1974" y="5869"/>
                  </a:lnTo>
                  <a:lnTo>
                    <a:pt x="2676" y="5869"/>
                  </a:lnTo>
                  <a:close/>
                  <a:moveTo>
                    <a:pt x="2676" y="6349"/>
                  </a:moveTo>
                  <a:lnTo>
                    <a:pt x="1974" y="6349"/>
                  </a:lnTo>
                  <a:lnTo>
                    <a:pt x="1974" y="7460"/>
                  </a:lnTo>
                  <a:lnTo>
                    <a:pt x="2676" y="7460"/>
                  </a:lnTo>
                  <a:close/>
                  <a:moveTo>
                    <a:pt x="2676" y="7940"/>
                  </a:moveTo>
                  <a:lnTo>
                    <a:pt x="1974" y="7940"/>
                  </a:lnTo>
                  <a:lnTo>
                    <a:pt x="1974" y="9045"/>
                  </a:lnTo>
                  <a:lnTo>
                    <a:pt x="2676" y="9045"/>
                  </a:lnTo>
                  <a:close/>
                  <a:moveTo>
                    <a:pt x="2676" y="9525"/>
                  </a:moveTo>
                  <a:lnTo>
                    <a:pt x="1974" y="9525"/>
                  </a:lnTo>
                  <a:lnTo>
                    <a:pt x="1974" y="10633"/>
                  </a:lnTo>
                  <a:lnTo>
                    <a:pt x="2676" y="10633"/>
                  </a:lnTo>
                  <a:close/>
                  <a:moveTo>
                    <a:pt x="2676" y="11113"/>
                  </a:moveTo>
                  <a:lnTo>
                    <a:pt x="1974" y="11113"/>
                  </a:lnTo>
                  <a:lnTo>
                    <a:pt x="1974" y="12221"/>
                  </a:lnTo>
                  <a:lnTo>
                    <a:pt x="2676" y="12221"/>
                  </a:lnTo>
                  <a:close/>
                  <a:moveTo>
                    <a:pt x="1643" y="13800"/>
                  </a:moveTo>
                  <a:lnTo>
                    <a:pt x="1" y="13800"/>
                  </a:lnTo>
                  <a:lnTo>
                    <a:pt x="1" y="12692"/>
                  </a:lnTo>
                  <a:lnTo>
                    <a:pt x="1643" y="12692"/>
                  </a:lnTo>
                  <a:close/>
                  <a:moveTo>
                    <a:pt x="4661" y="12686"/>
                  </a:moveTo>
                  <a:lnTo>
                    <a:pt x="3016" y="12686"/>
                  </a:lnTo>
                  <a:lnTo>
                    <a:pt x="3016" y="13794"/>
                  </a:lnTo>
                  <a:lnTo>
                    <a:pt x="4661" y="13794"/>
                  </a:lnTo>
                  <a:close/>
                  <a:moveTo>
                    <a:pt x="7673" y="12686"/>
                  </a:moveTo>
                  <a:lnTo>
                    <a:pt x="6034" y="12686"/>
                  </a:lnTo>
                  <a:lnTo>
                    <a:pt x="6034" y="13794"/>
                  </a:lnTo>
                  <a:lnTo>
                    <a:pt x="7673" y="13794"/>
                  </a:lnTo>
                  <a:close/>
                  <a:moveTo>
                    <a:pt x="10692" y="12686"/>
                  </a:moveTo>
                  <a:lnTo>
                    <a:pt x="9052" y="12686"/>
                  </a:lnTo>
                  <a:lnTo>
                    <a:pt x="9052" y="13794"/>
                  </a:lnTo>
                  <a:lnTo>
                    <a:pt x="10692" y="13794"/>
                  </a:lnTo>
                  <a:close/>
                  <a:moveTo>
                    <a:pt x="1643" y="14274"/>
                  </a:moveTo>
                  <a:lnTo>
                    <a:pt x="1" y="14274"/>
                  </a:lnTo>
                  <a:lnTo>
                    <a:pt x="1" y="15382"/>
                  </a:lnTo>
                  <a:lnTo>
                    <a:pt x="1643" y="15382"/>
                  </a:lnTo>
                  <a:close/>
                  <a:moveTo>
                    <a:pt x="4661" y="14274"/>
                  </a:moveTo>
                  <a:lnTo>
                    <a:pt x="3016" y="14274"/>
                  </a:lnTo>
                  <a:lnTo>
                    <a:pt x="3016" y="15382"/>
                  </a:lnTo>
                  <a:lnTo>
                    <a:pt x="4661" y="15382"/>
                  </a:lnTo>
                  <a:close/>
                  <a:moveTo>
                    <a:pt x="7673" y="14274"/>
                  </a:moveTo>
                  <a:lnTo>
                    <a:pt x="6034" y="14274"/>
                  </a:lnTo>
                  <a:lnTo>
                    <a:pt x="6034" y="15382"/>
                  </a:lnTo>
                  <a:lnTo>
                    <a:pt x="7673" y="15382"/>
                  </a:lnTo>
                  <a:close/>
                  <a:moveTo>
                    <a:pt x="10692" y="14274"/>
                  </a:moveTo>
                  <a:lnTo>
                    <a:pt x="9052" y="14274"/>
                  </a:lnTo>
                  <a:lnTo>
                    <a:pt x="9052" y="15382"/>
                  </a:lnTo>
                  <a:lnTo>
                    <a:pt x="10692" y="15382"/>
                  </a:lnTo>
                  <a:close/>
                  <a:moveTo>
                    <a:pt x="1643" y="15865"/>
                  </a:moveTo>
                  <a:lnTo>
                    <a:pt x="1" y="15865"/>
                  </a:lnTo>
                  <a:lnTo>
                    <a:pt x="1" y="16973"/>
                  </a:lnTo>
                  <a:lnTo>
                    <a:pt x="1643" y="16973"/>
                  </a:lnTo>
                  <a:close/>
                  <a:moveTo>
                    <a:pt x="4661" y="15865"/>
                  </a:moveTo>
                  <a:lnTo>
                    <a:pt x="3016" y="15865"/>
                  </a:lnTo>
                  <a:lnTo>
                    <a:pt x="3016" y="16973"/>
                  </a:lnTo>
                  <a:lnTo>
                    <a:pt x="4661" y="16973"/>
                  </a:lnTo>
                  <a:close/>
                  <a:moveTo>
                    <a:pt x="7673" y="15865"/>
                  </a:moveTo>
                  <a:lnTo>
                    <a:pt x="6034" y="15865"/>
                  </a:lnTo>
                  <a:lnTo>
                    <a:pt x="6034" y="16973"/>
                  </a:lnTo>
                  <a:lnTo>
                    <a:pt x="7673" y="16973"/>
                  </a:lnTo>
                  <a:close/>
                  <a:moveTo>
                    <a:pt x="10692" y="15865"/>
                  </a:moveTo>
                  <a:lnTo>
                    <a:pt x="9052" y="15865"/>
                  </a:lnTo>
                  <a:lnTo>
                    <a:pt x="9052" y="16973"/>
                  </a:lnTo>
                  <a:lnTo>
                    <a:pt x="10692" y="16973"/>
                  </a:lnTo>
                  <a:close/>
                  <a:moveTo>
                    <a:pt x="1643" y="17450"/>
                  </a:moveTo>
                  <a:lnTo>
                    <a:pt x="1" y="17450"/>
                  </a:lnTo>
                  <a:lnTo>
                    <a:pt x="1" y="18558"/>
                  </a:lnTo>
                  <a:lnTo>
                    <a:pt x="1643" y="18558"/>
                  </a:lnTo>
                  <a:close/>
                  <a:moveTo>
                    <a:pt x="4661" y="17450"/>
                  </a:moveTo>
                  <a:lnTo>
                    <a:pt x="3016" y="17450"/>
                  </a:lnTo>
                  <a:lnTo>
                    <a:pt x="3016" y="18558"/>
                  </a:lnTo>
                  <a:lnTo>
                    <a:pt x="4661" y="18558"/>
                  </a:lnTo>
                  <a:close/>
                  <a:moveTo>
                    <a:pt x="7673" y="17450"/>
                  </a:moveTo>
                  <a:lnTo>
                    <a:pt x="6034" y="17450"/>
                  </a:lnTo>
                  <a:lnTo>
                    <a:pt x="6034" y="18558"/>
                  </a:lnTo>
                  <a:lnTo>
                    <a:pt x="7673" y="18558"/>
                  </a:lnTo>
                  <a:close/>
                  <a:moveTo>
                    <a:pt x="10692" y="17450"/>
                  </a:moveTo>
                  <a:lnTo>
                    <a:pt x="9052" y="17450"/>
                  </a:lnTo>
                  <a:lnTo>
                    <a:pt x="9052" y="18558"/>
                  </a:lnTo>
                  <a:lnTo>
                    <a:pt x="10692" y="18558"/>
                  </a:lnTo>
                  <a:close/>
                  <a:moveTo>
                    <a:pt x="1643" y="19038"/>
                  </a:moveTo>
                  <a:lnTo>
                    <a:pt x="1" y="19038"/>
                  </a:lnTo>
                  <a:lnTo>
                    <a:pt x="1" y="20149"/>
                  </a:lnTo>
                  <a:lnTo>
                    <a:pt x="1643" y="20149"/>
                  </a:lnTo>
                  <a:close/>
                  <a:moveTo>
                    <a:pt x="4661" y="19038"/>
                  </a:moveTo>
                  <a:lnTo>
                    <a:pt x="3016" y="19038"/>
                  </a:lnTo>
                  <a:lnTo>
                    <a:pt x="3016" y="20149"/>
                  </a:lnTo>
                  <a:lnTo>
                    <a:pt x="4661" y="20149"/>
                  </a:lnTo>
                  <a:close/>
                  <a:moveTo>
                    <a:pt x="7673" y="19038"/>
                  </a:moveTo>
                  <a:lnTo>
                    <a:pt x="6034" y="19038"/>
                  </a:lnTo>
                  <a:lnTo>
                    <a:pt x="6034" y="20149"/>
                  </a:lnTo>
                  <a:lnTo>
                    <a:pt x="7673" y="20149"/>
                  </a:lnTo>
                  <a:close/>
                  <a:moveTo>
                    <a:pt x="10692" y="19038"/>
                  </a:moveTo>
                  <a:lnTo>
                    <a:pt x="9052" y="19038"/>
                  </a:lnTo>
                  <a:lnTo>
                    <a:pt x="9052" y="20149"/>
                  </a:lnTo>
                  <a:lnTo>
                    <a:pt x="10692" y="20149"/>
                  </a:lnTo>
                  <a:close/>
                  <a:moveTo>
                    <a:pt x="1643" y="20626"/>
                  </a:moveTo>
                  <a:lnTo>
                    <a:pt x="1" y="20626"/>
                  </a:lnTo>
                  <a:lnTo>
                    <a:pt x="1" y="21734"/>
                  </a:lnTo>
                  <a:lnTo>
                    <a:pt x="1643" y="21734"/>
                  </a:lnTo>
                  <a:close/>
                  <a:moveTo>
                    <a:pt x="4661" y="20626"/>
                  </a:moveTo>
                  <a:lnTo>
                    <a:pt x="3016" y="20626"/>
                  </a:lnTo>
                  <a:lnTo>
                    <a:pt x="3016" y="21734"/>
                  </a:lnTo>
                  <a:lnTo>
                    <a:pt x="4661" y="21734"/>
                  </a:lnTo>
                  <a:close/>
                  <a:moveTo>
                    <a:pt x="7673" y="20626"/>
                  </a:moveTo>
                  <a:lnTo>
                    <a:pt x="6034" y="20626"/>
                  </a:lnTo>
                  <a:lnTo>
                    <a:pt x="6034" y="21734"/>
                  </a:lnTo>
                  <a:lnTo>
                    <a:pt x="7673" y="21734"/>
                  </a:lnTo>
                  <a:close/>
                  <a:moveTo>
                    <a:pt x="10692" y="20626"/>
                  </a:moveTo>
                  <a:lnTo>
                    <a:pt x="9052" y="20626"/>
                  </a:lnTo>
                  <a:lnTo>
                    <a:pt x="9052" y="21734"/>
                  </a:lnTo>
                  <a:lnTo>
                    <a:pt x="10692" y="21734"/>
                  </a:lnTo>
                  <a:close/>
                  <a:moveTo>
                    <a:pt x="1643" y="22214"/>
                  </a:moveTo>
                  <a:lnTo>
                    <a:pt x="1" y="22214"/>
                  </a:lnTo>
                  <a:lnTo>
                    <a:pt x="1" y="23325"/>
                  </a:lnTo>
                  <a:lnTo>
                    <a:pt x="1643" y="23325"/>
                  </a:lnTo>
                  <a:close/>
                  <a:moveTo>
                    <a:pt x="4661" y="22214"/>
                  </a:moveTo>
                  <a:lnTo>
                    <a:pt x="3016" y="22214"/>
                  </a:lnTo>
                  <a:lnTo>
                    <a:pt x="3016" y="23325"/>
                  </a:lnTo>
                  <a:lnTo>
                    <a:pt x="4661" y="23325"/>
                  </a:lnTo>
                  <a:close/>
                  <a:moveTo>
                    <a:pt x="7673" y="22214"/>
                  </a:moveTo>
                  <a:lnTo>
                    <a:pt x="6034" y="22214"/>
                  </a:lnTo>
                  <a:lnTo>
                    <a:pt x="6034" y="23325"/>
                  </a:lnTo>
                  <a:lnTo>
                    <a:pt x="7673" y="23325"/>
                  </a:lnTo>
                  <a:close/>
                  <a:moveTo>
                    <a:pt x="10692" y="22214"/>
                  </a:moveTo>
                  <a:lnTo>
                    <a:pt x="9052" y="22214"/>
                  </a:lnTo>
                  <a:lnTo>
                    <a:pt x="9052" y="23325"/>
                  </a:lnTo>
                  <a:lnTo>
                    <a:pt x="10692" y="23325"/>
                  </a:lnTo>
                  <a:close/>
                  <a:moveTo>
                    <a:pt x="1643" y="23799"/>
                  </a:moveTo>
                  <a:lnTo>
                    <a:pt x="1" y="23799"/>
                  </a:lnTo>
                  <a:lnTo>
                    <a:pt x="1" y="24907"/>
                  </a:lnTo>
                  <a:lnTo>
                    <a:pt x="1643" y="24907"/>
                  </a:lnTo>
                  <a:close/>
                  <a:moveTo>
                    <a:pt x="4661" y="23799"/>
                  </a:moveTo>
                  <a:lnTo>
                    <a:pt x="3016" y="23799"/>
                  </a:lnTo>
                  <a:lnTo>
                    <a:pt x="3016" y="24907"/>
                  </a:lnTo>
                  <a:lnTo>
                    <a:pt x="4661" y="24907"/>
                  </a:lnTo>
                  <a:close/>
                  <a:moveTo>
                    <a:pt x="7673" y="23799"/>
                  </a:moveTo>
                  <a:lnTo>
                    <a:pt x="6034" y="23799"/>
                  </a:lnTo>
                  <a:lnTo>
                    <a:pt x="6034" y="24907"/>
                  </a:lnTo>
                  <a:lnTo>
                    <a:pt x="7673" y="24907"/>
                  </a:lnTo>
                  <a:close/>
                  <a:moveTo>
                    <a:pt x="10692" y="23799"/>
                  </a:moveTo>
                  <a:lnTo>
                    <a:pt x="9052" y="23799"/>
                  </a:lnTo>
                  <a:lnTo>
                    <a:pt x="9052" y="24907"/>
                  </a:lnTo>
                  <a:lnTo>
                    <a:pt x="10692" y="24907"/>
                  </a:lnTo>
                  <a:close/>
                  <a:moveTo>
                    <a:pt x="8718" y="13800"/>
                  </a:moveTo>
                  <a:lnTo>
                    <a:pt x="8017" y="13800"/>
                  </a:lnTo>
                  <a:lnTo>
                    <a:pt x="8017" y="12692"/>
                  </a:lnTo>
                  <a:lnTo>
                    <a:pt x="8718" y="12692"/>
                  </a:lnTo>
                  <a:close/>
                  <a:moveTo>
                    <a:pt x="8718" y="14274"/>
                  </a:moveTo>
                  <a:lnTo>
                    <a:pt x="8017" y="14274"/>
                  </a:lnTo>
                  <a:lnTo>
                    <a:pt x="8017" y="15382"/>
                  </a:lnTo>
                  <a:lnTo>
                    <a:pt x="8718" y="15382"/>
                  </a:lnTo>
                  <a:close/>
                  <a:moveTo>
                    <a:pt x="8718" y="15865"/>
                  </a:moveTo>
                  <a:lnTo>
                    <a:pt x="8017" y="15865"/>
                  </a:lnTo>
                  <a:lnTo>
                    <a:pt x="8017" y="16973"/>
                  </a:lnTo>
                  <a:lnTo>
                    <a:pt x="8718" y="16973"/>
                  </a:lnTo>
                  <a:close/>
                  <a:moveTo>
                    <a:pt x="8718" y="17450"/>
                  </a:moveTo>
                  <a:lnTo>
                    <a:pt x="8017" y="17450"/>
                  </a:lnTo>
                  <a:lnTo>
                    <a:pt x="8017" y="18558"/>
                  </a:lnTo>
                  <a:lnTo>
                    <a:pt x="8718" y="18558"/>
                  </a:lnTo>
                  <a:close/>
                  <a:moveTo>
                    <a:pt x="8718" y="19038"/>
                  </a:moveTo>
                  <a:lnTo>
                    <a:pt x="8017" y="19038"/>
                  </a:lnTo>
                  <a:lnTo>
                    <a:pt x="8017" y="20149"/>
                  </a:lnTo>
                  <a:lnTo>
                    <a:pt x="8718" y="20149"/>
                  </a:lnTo>
                  <a:close/>
                  <a:moveTo>
                    <a:pt x="8718" y="20626"/>
                  </a:moveTo>
                  <a:lnTo>
                    <a:pt x="8017" y="20626"/>
                  </a:lnTo>
                  <a:lnTo>
                    <a:pt x="8017" y="21734"/>
                  </a:lnTo>
                  <a:lnTo>
                    <a:pt x="8718" y="21734"/>
                  </a:lnTo>
                  <a:close/>
                  <a:moveTo>
                    <a:pt x="8718" y="22214"/>
                  </a:moveTo>
                  <a:lnTo>
                    <a:pt x="8017" y="22214"/>
                  </a:lnTo>
                  <a:lnTo>
                    <a:pt x="8017" y="23325"/>
                  </a:lnTo>
                  <a:lnTo>
                    <a:pt x="8718" y="23325"/>
                  </a:lnTo>
                  <a:close/>
                  <a:moveTo>
                    <a:pt x="8718" y="23799"/>
                  </a:moveTo>
                  <a:lnTo>
                    <a:pt x="8017" y="23799"/>
                  </a:lnTo>
                  <a:lnTo>
                    <a:pt x="8017" y="24907"/>
                  </a:lnTo>
                  <a:lnTo>
                    <a:pt x="8718" y="24907"/>
                  </a:lnTo>
                  <a:close/>
                  <a:moveTo>
                    <a:pt x="5673" y="13800"/>
                  </a:moveTo>
                  <a:lnTo>
                    <a:pt x="4971" y="13800"/>
                  </a:lnTo>
                  <a:lnTo>
                    <a:pt x="4971" y="12692"/>
                  </a:lnTo>
                  <a:lnTo>
                    <a:pt x="5673" y="12692"/>
                  </a:lnTo>
                  <a:close/>
                  <a:moveTo>
                    <a:pt x="5673" y="14274"/>
                  </a:moveTo>
                  <a:lnTo>
                    <a:pt x="4971" y="14274"/>
                  </a:lnTo>
                  <a:lnTo>
                    <a:pt x="4971" y="15382"/>
                  </a:lnTo>
                  <a:lnTo>
                    <a:pt x="5673" y="15382"/>
                  </a:lnTo>
                  <a:close/>
                  <a:moveTo>
                    <a:pt x="5673" y="15865"/>
                  </a:moveTo>
                  <a:lnTo>
                    <a:pt x="4971" y="15865"/>
                  </a:lnTo>
                  <a:lnTo>
                    <a:pt x="4971" y="16973"/>
                  </a:lnTo>
                  <a:lnTo>
                    <a:pt x="5673" y="16973"/>
                  </a:lnTo>
                  <a:close/>
                  <a:moveTo>
                    <a:pt x="5673" y="17450"/>
                  </a:moveTo>
                  <a:lnTo>
                    <a:pt x="4971" y="17450"/>
                  </a:lnTo>
                  <a:lnTo>
                    <a:pt x="4971" y="18558"/>
                  </a:lnTo>
                  <a:lnTo>
                    <a:pt x="5673" y="18558"/>
                  </a:lnTo>
                  <a:close/>
                  <a:moveTo>
                    <a:pt x="5673" y="19038"/>
                  </a:moveTo>
                  <a:lnTo>
                    <a:pt x="4971" y="19038"/>
                  </a:lnTo>
                  <a:lnTo>
                    <a:pt x="4971" y="20149"/>
                  </a:lnTo>
                  <a:lnTo>
                    <a:pt x="5673" y="20149"/>
                  </a:lnTo>
                  <a:close/>
                  <a:moveTo>
                    <a:pt x="5673" y="20626"/>
                  </a:moveTo>
                  <a:lnTo>
                    <a:pt x="4971" y="20626"/>
                  </a:lnTo>
                  <a:lnTo>
                    <a:pt x="4971" y="21734"/>
                  </a:lnTo>
                  <a:lnTo>
                    <a:pt x="5673" y="21734"/>
                  </a:lnTo>
                  <a:close/>
                  <a:moveTo>
                    <a:pt x="5673" y="22214"/>
                  </a:moveTo>
                  <a:lnTo>
                    <a:pt x="4971" y="22214"/>
                  </a:lnTo>
                  <a:lnTo>
                    <a:pt x="4971" y="23325"/>
                  </a:lnTo>
                  <a:lnTo>
                    <a:pt x="5673" y="23325"/>
                  </a:lnTo>
                  <a:close/>
                  <a:moveTo>
                    <a:pt x="5673" y="23799"/>
                  </a:moveTo>
                  <a:lnTo>
                    <a:pt x="4971" y="23799"/>
                  </a:lnTo>
                  <a:lnTo>
                    <a:pt x="4971" y="24907"/>
                  </a:lnTo>
                  <a:lnTo>
                    <a:pt x="5673" y="24907"/>
                  </a:lnTo>
                  <a:close/>
                  <a:moveTo>
                    <a:pt x="2676" y="13800"/>
                  </a:moveTo>
                  <a:lnTo>
                    <a:pt x="1974" y="13800"/>
                  </a:lnTo>
                  <a:lnTo>
                    <a:pt x="1974" y="12692"/>
                  </a:lnTo>
                  <a:lnTo>
                    <a:pt x="2676" y="12692"/>
                  </a:lnTo>
                  <a:close/>
                  <a:moveTo>
                    <a:pt x="2676" y="14274"/>
                  </a:moveTo>
                  <a:lnTo>
                    <a:pt x="1974" y="14274"/>
                  </a:lnTo>
                  <a:lnTo>
                    <a:pt x="1974" y="15382"/>
                  </a:lnTo>
                  <a:lnTo>
                    <a:pt x="2676" y="15382"/>
                  </a:lnTo>
                  <a:close/>
                  <a:moveTo>
                    <a:pt x="2676" y="15865"/>
                  </a:moveTo>
                  <a:lnTo>
                    <a:pt x="1974" y="15865"/>
                  </a:lnTo>
                  <a:lnTo>
                    <a:pt x="1974" y="16973"/>
                  </a:lnTo>
                  <a:lnTo>
                    <a:pt x="2676" y="16973"/>
                  </a:lnTo>
                  <a:close/>
                  <a:moveTo>
                    <a:pt x="2676" y="17450"/>
                  </a:moveTo>
                  <a:lnTo>
                    <a:pt x="1974" y="17450"/>
                  </a:lnTo>
                  <a:lnTo>
                    <a:pt x="1974" y="18558"/>
                  </a:lnTo>
                  <a:lnTo>
                    <a:pt x="2676" y="18558"/>
                  </a:lnTo>
                  <a:close/>
                  <a:moveTo>
                    <a:pt x="2676" y="19038"/>
                  </a:moveTo>
                  <a:lnTo>
                    <a:pt x="1974" y="19038"/>
                  </a:lnTo>
                  <a:lnTo>
                    <a:pt x="1974" y="20149"/>
                  </a:lnTo>
                  <a:lnTo>
                    <a:pt x="2676" y="20149"/>
                  </a:lnTo>
                  <a:close/>
                  <a:moveTo>
                    <a:pt x="2676" y="20626"/>
                  </a:moveTo>
                  <a:lnTo>
                    <a:pt x="1974" y="20626"/>
                  </a:lnTo>
                  <a:lnTo>
                    <a:pt x="1974" y="21734"/>
                  </a:lnTo>
                  <a:lnTo>
                    <a:pt x="2676" y="21734"/>
                  </a:lnTo>
                  <a:close/>
                  <a:moveTo>
                    <a:pt x="2676" y="22214"/>
                  </a:moveTo>
                  <a:lnTo>
                    <a:pt x="1974" y="22214"/>
                  </a:lnTo>
                  <a:lnTo>
                    <a:pt x="1974" y="23325"/>
                  </a:lnTo>
                  <a:lnTo>
                    <a:pt x="2676" y="23325"/>
                  </a:lnTo>
                  <a:close/>
                  <a:moveTo>
                    <a:pt x="2676" y="23799"/>
                  </a:moveTo>
                  <a:lnTo>
                    <a:pt x="1974" y="23799"/>
                  </a:lnTo>
                  <a:lnTo>
                    <a:pt x="1974" y="24907"/>
                  </a:lnTo>
                  <a:lnTo>
                    <a:pt x="2676" y="24907"/>
                  </a:lnTo>
                  <a:close/>
                  <a:moveTo>
                    <a:pt x="1643" y="26486"/>
                  </a:moveTo>
                  <a:lnTo>
                    <a:pt x="1" y="26486"/>
                  </a:lnTo>
                  <a:lnTo>
                    <a:pt x="1" y="25374"/>
                  </a:lnTo>
                  <a:lnTo>
                    <a:pt x="1643" y="25374"/>
                  </a:lnTo>
                  <a:close/>
                  <a:moveTo>
                    <a:pt x="4661" y="25374"/>
                  </a:moveTo>
                  <a:lnTo>
                    <a:pt x="3016" y="25374"/>
                  </a:lnTo>
                  <a:lnTo>
                    <a:pt x="3016" y="26486"/>
                  </a:lnTo>
                  <a:lnTo>
                    <a:pt x="4661" y="26486"/>
                  </a:lnTo>
                  <a:close/>
                  <a:moveTo>
                    <a:pt x="7673" y="25374"/>
                  </a:moveTo>
                  <a:lnTo>
                    <a:pt x="6034" y="25374"/>
                  </a:lnTo>
                  <a:lnTo>
                    <a:pt x="6034" y="26486"/>
                  </a:lnTo>
                  <a:lnTo>
                    <a:pt x="7673" y="26486"/>
                  </a:lnTo>
                  <a:close/>
                  <a:moveTo>
                    <a:pt x="10692" y="25374"/>
                  </a:moveTo>
                  <a:lnTo>
                    <a:pt x="9052" y="25374"/>
                  </a:lnTo>
                  <a:lnTo>
                    <a:pt x="9052" y="26486"/>
                  </a:lnTo>
                  <a:lnTo>
                    <a:pt x="10692" y="26486"/>
                  </a:lnTo>
                  <a:close/>
                  <a:moveTo>
                    <a:pt x="1643" y="26965"/>
                  </a:moveTo>
                  <a:lnTo>
                    <a:pt x="1" y="26965"/>
                  </a:lnTo>
                  <a:lnTo>
                    <a:pt x="1" y="28074"/>
                  </a:lnTo>
                  <a:lnTo>
                    <a:pt x="1643" y="28074"/>
                  </a:lnTo>
                  <a:close/>
                  <a:moveTo>
                    <a:pt x="4661" y="26965"/>
                  </a:moveTo>
                  <a:lnTo>
                    <a:pt x="3016" y="26965"/>
                  </a:lnTo>
                  <a:lnTo>
                    <a:pt x="3016" y="28074"/>
                  </a:lnTo>
                  <a:lnTo>
                    <a:pt x="4661" y="28074"/>
                  </a:lnTo>
                  <a:close/>
                  <a:moveTo>
                    <a:pt x="7673" y="26965"/>
                  </a:moveTo>
                  <a:lnTo>
                    <a:pt x="6034" y="26965"/>
                  </a:lnTo>
                  <a:lnTo>
                    <a:pt x="6034" y="28074"/>
                  </a:lnTo>
                  <a:lnTo>
                    <a:pt x="7673" y="28074"/>
                  </a:lnTo>
                  <a:close/>
                  <a:moveTo>
                    <a:pt x="10692" y="26965"/>
                  </a:moveTo>
                  <a:lnTo>
                    <a:pt x="9052" y="26965"/>
                  </a:lnTo>
                  <a:lnTo>
                    <a:pt x="9052" y="28074"/>
                  </a:lnTo>
                  <a:lnTo>
                    <a:pt x="10692" y="28074"/>
                  </a:lnTo>
                  <a:close/>
                  <a:moveTo>
                    <a:pt x="1643" y="28550"/>
                  </a:moveTo>
                  <a:lnTo>
                    <a:pt x="1" y="28550"/>
                  </a:lnTo>
                  <a:lnTo>
                    <a:pt x="1" y="29659"/>
                  </a:lnTo>
                  <a:lnTo>
                    <a:pt x="1643" y="29659"/>
                  </a:lnTo>
                  <a:close/>
                  <a:moveTo>
                    <a:pt x="4661" y="28550"/>
                  </a:moveTo>
                  <a:lnTo>
                    <a:pt x="3016" y="28550"/>
                  </a:lnTo>
                  <a:lnTo>
                    <a:pt x="3016" y="29659"/>
                  </a:lnTo>
                  <a:lnTo>
                    <a:pt x="4661" y="29659"/>
                  </a:lnTo>
                  <a:close/>
                  <a:moveTo>
                    <a:pt x="7673" y="28550"/>
                  </a:moveTo>
                  <a:lnTo>
                    <a:pt x="6034" y="28550"/>
                  </a:lnTo>
                  <a:lnTo>
                    <a:pt x="6034" y="29659"/>
                  </a:lnTo>
                  <a:lnTo>
                    <a:pt x="7673" y="29659"/>
                  </a:lnTo>
                  <a:close/>
                  <a:moveTo>
                    <a:pt x="10692" y="28550"/>
                  </a:moveTo>
                  <a:lnTo>
                    <a:pt x="9052" y="28550"/>
                  </a:lnTo>
                  <a:lnTo>
                    <a:pt x="9052" y="29659"/>
                  </a:lnTo>
                  <a:lnTo>
                    <a:pt x="10692" y="29659"/>
                  </a:lnTo>
                  <a:close/>
                  <a:moveTo>
                    <a:pt x="1643" y="30138"/>
                  </a:moveTo>
                  <a:lnTo>
                    <a:pt x="1" y="30138"/>
                  </a:lnTo>
                  <a:lnTo>
                    <a:pt x="1" y="31250"/>
                  </a:lnTo>
                  <a:lnTo>
                    <a:pt x="1643" y="31250"/>
                  </a:lnTo>
                  <a:close/>
                  <a:moveTo>
                    <a:pt x="4661" y="30138"/>
                  </a:moveTo>
                  <a:lnTo>
                    <a:pt x="3016" y="30138"/>
                  </a:lnTo>
                  <a:lnTo>
                    <a:pt x="3016" y="31250"/>
                  </a:lnTo>
                  <a:lnTo>
                    <a:pt x="4661" y="31250"/>
                  </a:lnTo>
                  <a:close/>
                  <a:moveTo>
                    <a:pt x="7673" y="30138"/>
                  </a:moveTo>
                  <a:lnTo>
                    <a:pt x="6034" y="30138"/>
                  </a:lnTo>
                  <a:lnTo>
                    <a:pt x="6034" y="31250"/>
                  </a:lnTo>
                  <a:lnTo>
                    <a:pt x="7673" y="31250"/>
                  </a:lnTo>
                  <a:close/>
                  <a:moveTo>
                    <a:pt x="10692" y="30138"/>
                  </a:moveTo>
                  <a:lnTo>
                    <a:pt x="9052" y="30138"/>
                  </a:lnTo>
                  <a:lnTo>
                    <a:pt x="9052" y="31250"/>
                  </a:lnTo>
                  <a:lnTo>
                    <a:pt x="10692" y="31250"/>
                  </a:lnTo>
                  <a:close/>
                  <a:moveTo>
                    <a:pt x="1643" y="31729"/>
                  </a:moveTo>
                  <a:lnTo>
                    <a:pt x="1" y="31729"/>
                  </a:lnTo>
                  <a:lnTo>
                    <a:pt x="1" y="32841"/>
                  </a:lnTo>
                  <a:lnTo>
                    <a:pt x="1643" y="32841"/>
                  </a:lnTo>
                  <a:close/>
                  <a:moveTo>
                    <a:pt x="4661" y="31729"/>
                  </a:moveTo>
                  <a:lnTo>
                    <a:pt x="3016" y="31729"/>
                  </a:lnTo>
                  <a:lnTo>
                    <a:pt x="3016" y="32841"/>
                  </a:lnTo>
                  <a:lnTo>
                    <a:pt x="4661" y="32841"/>
                  </a:lnTo>
                  <a:close/>
                  <a:moveTo>
                    <a:pt x="7673" y="31729"/>
                  </a:moveTo>
                  <a:lnTo>
                    <a:pt x="6034" y="31729"/>
                  </a:lnTo>
                  <a:lnTo>
                    <a:pt x="6034" y="32841"/>
                  </a:lnTo>
                  <a:lnTo>
                    <a:pt x="7673" y="32841"/>
                  </a:lnTo>
                  <a:close/>
                  <a:moveTo>
                    <a:pt x="10692" y="31729"/>
                  </a:moveTo>
                  <a:lnTo>
                    <a:pt x="9052" y="31729"/>
                  </a:lnTo>
                  <a:lnTo>
                    <a:pt x="9052" y="32841"/>
                  </a:lnTo>
                  <a:lnTo>
                    <a:pt x="10692" y="32841"/>
                  </a:lnTo>
                  <a:close/>
                  <a:moveTo>
                    <a:pt x="1643" y="33314"/>
                  </a:moveTo>
                  <a:lnTo>
                    <a:pt x="1" y="33314"/>
                  </a:lnTo>
                  <a:lnTo>
                    <a:pt x="1" y="34422"/>
                  </a:lnTo>
                  <a:lnTo>
                    <a:pt x="1643" y="34422"/>
                  </a:lnTo>
                  <a:close/>
                  <a:moveTo>
                    <a:pt x="4661" y="33314"/>
                  </a:moveTo>
                  <a:lnTo>
                    <a:pt x="3016" y="33314"/>
                  </a:lnTo>
                  <a:lnTo>
                    <a:pt x="3016" y="34422"/>
                  </a:lnTo>
                  <a:lnTo>
                    <a:pt x="4661" y="34422"/>
                  </a:lnTo>
                  <a:close/>
                  <a:moveTo>
                    <a:pt x="7673" y="33314"/>
                  </a:moveTo>
                  <a:lnTo>
                    <a:pt x="6034" y="33314"/>
                  </a:lnTo>
                  <a:lnTo>
                    <a:pt x="6034" y="34422"/>
                  </a:lnTo>
                  <a:lnTo>
                    <a:pt x="7673" y="34422"/>
                  </a:lnTo>
                  <a:close/>
                  <a:moveTo>
                    <a:pt x="10692" y="33314"/>
                  </a:moveTo>
                  <a:lnTo>
                    <a:pt x="9052" y="33314"/>
                  </a:lnTo>
                  <a:lnTo>
                    <a:pt x="9052" y="34422"/>
                  </a:lnTo>
                  <a:lnTo>
                    <a:pt x="10692" y="34422"/>
                  </a:lnTo>
                  <a:close/>
                  <a:moveTo>
                    <a:pt x="1643" y="34902"/>
                  </a:moveTo>
                  <a:lnTo>
                    <a:pt x="1" y="34902"/>
                  </a:lnTo>
                  <a:lnTo>
                    <a:pt x="1" y="36013"/>
                  </a:lnTo>
                  <a:lnTo>
                    <a:pt x="1643" y="36013"/>
                  </a:lnTo>
                  <a:close/>
                  <a:moveTo>
                    <a:pt x="4661" y="34902"/>
                  </a:moveTo>
                  <a:lnTo>
                    <a:pt x="3016" y="34902"/>
                  </a:lnTo>
                  <a:lnTo>
                    <a:pt x="3016" y="36013"/>
                  </a:lnTo>
                  <a:lnTo>
                    <a:pt x="4661" y="36013"/>
                  </a:lnTo>
                  <a:close/>
                  <a:moveTo>
                    <a:pt x="7673" y="34902"/>
                  </a:moveTo>
                  <a:lnTo>
                    <a:pt x="6034" y="34902"/>
                  </a:lnTo>
                  <a:lnTo>
                    <a:pt x="6034" y="36013"/>
                  </a:lnTo>
                  <a:lnTo>
                    <a:pt x="7673" y="36013"/>
                  </a:lnTo>
                  <a:close/>
                  <a:moveTo>
                    <a:pt x="10692" y="34902"/>
                  </a:moveTo>
                  <a:lnTo>
                    <a:pt x="9052" y="34902"/>
                  </a:lnTo>
                  <a:lnTo>
                    <a:pt x="9052" y="36013"/>
                  </a:lnTo>
                  <a:lnTo>
                    <a:pt x="10692" y="36013"/>
                  </a:lnTo>
                  <a:close/>
                  <a:moveTo>
                    <a:pt x="1643" y="36490"/>
                  </a:moveTo>
                  <a:lnTo>
                    <a:pt x="1" y="36490"/>
                  </a:lnTo>
                  <a:lnTo>
                    <a:pt x="1" y="37598"/>
                  </a:lnTo>
                  <a:lnTo>
                    <a:pt x="1643" y="37598"/>
                  </a:lnTo>
                  <a:close/>
                  <a:moveTo>
                    <a:pt x="4661" y="36490"/>
                  </a:moveTo>
                  <a:lnTo>
                    <a:pt x="3016" y="36490"/>
                  </a:lnTo>
                  <a:lnTo>
                    <a:pt x="3016" y="37598"/>
                  </a:lnTo>
                  <a:lnTo>
                    <a:pt x="4661" y="37598"/>
                  </a:lnTo>
                  <a:close/>
                  <a:moveTo>
                    <a:pt x="7673" y="36490"/>
                  </a:moveTo>
                  <a:lnTo>
                    <a:pt x="6034" y="36490"/>
                  </a:lnTo>
                  <a:lnTo>
                    <a:pt x="6034" y="37598"/>
                  </a:lnTo>
                  <a:lnTo>
                    <a:pt x="7673" y="37598"/>
                  </a:lnTo>
                  <a:close/>
                  <a:moveTo>
                    <a:pt x="10692" y="36490"/>
                  </a:moveTo>
                  <a:lnTo>
                    <a:pt x="9052" y="36490"/>
                  </a:lnTo>
                  <a:lnTo>
                    <a:pt x="9052" y="37598"/>
                  </a:lnTo>
                  <a:lnTo>
                    <a:pt x="10692" y="37598"/>
                  </a:lnTo>
                  <a:close/>
                  <a:moveTo>
                    <a:pt x="8718" y="26486"/>
                  </a:moveTo>
                  <a:lnTo>
                    <a:pt x="8017" y="26486"/>
                  </a:lnTo>
                  <a:lnTo>
                    <a:pt x="8017" y="25374"/>
                  </a:lnTo>
                  <a:lnTo>
                    <a:pt x="8718" y="25374"/>
                  </a:lnTo>
                  <a:close/>
                  <a:moveTo>
                    <a:pt x="8718" y="26965"/>
                  </a:moveTo>
                  <a:lnTo>
                    <a:pt x="8017" y="26965"/>
                  </a:lnTo>
                  <a:lnTo>
                    <a:pt x="8017" y="28074"/>
                  </a:lnTo>
                  <a:lnTo>
                    <a:pt x="8718" y="28074"/>
                  </a:lnTo>
                  <a:close/>
                  <a:moveTo>
                    <a:pt x="8718" y="28550"/>
                  </a:moveTo>
                  <a:lnTo>
                    <a:pt x="8017" y="28550"/>
                  </a:lnTo>
                  <a:lnTo>
                    <a:pt x="8017" y="29659"/>
                  </a:lnTo>
                  <a:lnTo>
                    <a:pt x="8718" y="29659"/>
                  </a:lnTo>
                  <a:close/>
                  <a:moveTo>
                    <a:pt x="8718" y="30138"/>
                  </a:moveTo>
                  <a:lnTo>
                    <a:pt x="8017" y="30138"/>
                  </a:lnTo>
                  <a:lnTo>
                    <a:pt x="8017" y="31250"/>
                  </a:lnTo>
                  <a:lnTo>
                    <a:pt x="8718" y="31250"/>
                  </a:lnTo>
                  <a:close/>
                  <a:moveTo>
                    <a:pt x="8718" y="31729"/>
                  </a:moveTo>
                  <a:lnTo>
                    <a:pt x="8017" y="31729"/>
                  </a:lnTo>
                  <a:lnTo>
                    <a:pt x="8017" y="32841"/>
                  </a:lnTo>
                  <a:lnTo>
                    <a:pt x="8718" y="32841"/>
                  </a:lnTo>
                  <a:close/>
                  <a:moveTo>
                    <a:pt x="8718" y="33314"/>
                  </a:moveTo>
                  <a:lnTo>
                    <a:pt x="8017" y="33314"/>
                  </a:lnTo>
                  <a:lnTo>
                    <a:pt x="8017" y="34422"/>
                  </a:lnTo>
                  <a:lnTo>
                    <a:pt x="8718" y="34422"/>
                  </a:lnTo>
                  <a:close/>
                  <a:moveTo>
                    <a:pt x="8718" y="34902"/>
                  </a:moveTo>
                  <a:lnTo>
                    <a:pt x="8017" y="34902"/>
                  </a:lnTo>
                  <a:lnTo>
                    <a:pt x="8017" y="36013"/>
                  </a:lnTo>
                  <a:lnTo>
                    <a:pt x="8718" y="36013"/>
                  </a:lnTo>
                  <a:close/>
                  <a:moveTo>
                    <a:pt x="8718" y="36490"/>
                  </a:moveTo>
                  <a:lnTo>
                    <a:pt x="8017" y="36490"/>
                  </a:lnTo>
                  <a:lnTo>
                    <a:pt x="8017" y="37598"/>
                  </a:lnTo>
                  <a:lnTo>
                    <a:pt x="8718" y="37598"/>
                  </a:lnTo>
                  <a:close/>
                  <a:moveTo>
                    <a:pt x="5673" y="26486"/>
                  </a:moveTo>
                  <a:lnTo>
                    <a:pt x="4971" y="26486"/>
                  </a:lnTo>
                  <a:lnTo>
                    <a:pt x="4971" y="25374"/>
                  </a:lnTo>
                  <a:lnTo>
                    <a:pt x="5673" y="25374"/>
                  </a:lnTo>
                  <a:close/>
                  <a:moveTo>
                    <a:pt x="5673" y="26965"/>
                  </a:moveTo>
                  <a:lnTo>
                    <a:pt x="4971" y="26965"/>
                  </a:lnTo>
                  <a:lnTo>
                    <a:pt x="4971" y="28074"/>
                  </a:lnTo>
                  <a:lnTo>
                    <a:pt x="5673" y="28074"/>
                  </a:lnTo>
                  <a:close/>
                  <a:moveTo>
                    <a:pt x="5673" y="28550"/>
                  </a:moveTo>
                  <a:lnTo>
                    <a:pt x="4971" y="28550"/>
                  </a:lnTo>
                  <a:lnTo>
                    <a:pt x="4971" y="29659"/>
                  </a:lnTo>
                  <a:lnTo>
                    <a:pt x="5673" y="29659"/>
                  </a:lnTo>
                  <a:close/>
                  <a:moveTo>
                    <a:pt x="5673" y="30138"/>
                  </a:moveTo>
                  <a:lnTo>
                    <a:pt x="4971" y="30138"/>
                  </a:lnTo>
                  <a:lnTo>
                    <a:pt x="4971" y="31250"/>
                  </a:lnTo>
                  <a:lnTo>
                    <a:pt x="5673" y="31250"/>
                  </a:lnTo>
                  <a:close/>
                  <a:moveTo>
                    <a:pt x="5673" y="31729"/>
                  </a:moveTo>
                  <a:lnTo>
                    <a:pt x="4971" y="31729"/>
                  </a:lnTo>
                  <a:lnTo>
                    <a:pt x="4971" y="32841"/>
                  </a:lnTo>
                  <a:lnTo>
                    <a:pt x="5673" y="32841"/>
                  </a:lnTo>
                  <a:close/>
                  <a:moveTo>
                    <a:pt x="5673" y="33314"/>
                  </a:moveTo>
                  <a:lnTo>
                    <a:pt x="4971" y="33314"/>
                  </a:lnTo>
                  <a:lnTo>
                    <a:pt x="4971" y="34422"/>
                  </a:lnTo>
                  <a:lnTo>
                    <a:pt x="5673" y="34422"/>
                  </a:lnTo>
                  <a:close/>
                  <a:moveTo>
                    <a:pt x="5673" y="34902"/>
                  </a:moveTo>
                  <a:lnTo>
                    <a:pt x="4971" y="34902"/>
                  </a:lnTo>
                  <a:lnTo>
                    <a:pt x="4971" y="36013"/>
                  </a:lnTo>
                  <a:lnTo>
                    <a:pt x="5673" y="36013"/>
                  </a:lnTo>
                  <a:close/>
                  <a:moveTo>
                    <a:pt x="5673" y="36490"/>
                  </a:moveTo>
                  <a:lnTo>
                    <a:pt x="4971" y="36490"/>
                  </a:lnTo>
                  <a:lnTo>
                    <a:pt x="4971" y="37598"/>
                  </a:lnTo>
                  <a:lnTo>
                    <a:pt x="5673" y="37598"/>
                  </a:lnTo>
                  <a:close/>
                  <a:moveTo>
                    <a:pt x="2676" y="26486"/>
                  </a:moveTo>
                  <a:lnTo>
                    <a:pt x="1974" y="26486"/>
                  </a:lnTo>
                  <a:lnTo>
                    <a:pt x="1974" y="25374"/>
                  </a:lnTo>
                  <a:lnTo>
                    <a:pt x="2676" y="25374"/>
                  </a:lnTo>
                  <a:close/>
                  <a:moveTo>
                    <a:pt x="2676" y="26965"/>
                  </a:moveTo>
                  <a:lnTo>
                    <a:pt x="1974" y="26965"/>
                  </a:lnTo>
                  <a:lnTo>
                    <a:pt x="1974" y="28074"/>
                  </a:lnTo>
                  <a:lnTo>
                    <a:pt x="2676" y="28074"/>
                  </a:lnTo>
                  <a:close/>
                  <a:moveTo>
                    <a:pt x="2676" y="28550"/>
                  </a:moveTo>
                  <a:lnTo>
                    <a:pt x="1974" y="28550"/>
                  </a:lnTo>
                  <a:lnTo>
                    <a:pt x="1974" y="29659"/>
                  </a:lnTo>
                  <a:lnTo>
                    <a:pt x="2676" y="29659"/>
                  </a:lnTo>
                  <a:close/>
                  <a:moveTo>
                    <a:pt x="2676" y="30138"/>
                  </a:moveTo>
                  <a:lnTo>
                    <a:pt x="1974" y="30138"/>
                  </a:lnTo>
                  <a:lnTo>
                    <a:pt x="1974" y="31250"/>
                  </a:lnTo>
                  <a:lnTo>
                    <a:pt x="2676" y="31250"/>
                  </a:lnTo>
                  <a:close/>
                  <a:moveTo>
                    <a:pt x="2676" y="31729"/>
                  </a:moveTo>
                  <a:lnTo>
                    <a:pt x="1974" y="31729"/>
                  </a:lnTo>
                  <a:lnTo>
                    <a:pt x="1974" y="32841"/>
                  </a:lnTo>
                  <a:lnTo>
                    <a:pt x="2676" y="32841"/>
                  </a:lnTo>
                  <a:close/>
                  <a:moveTo>
                    <a:pt x="2676" y="33314"/>
                  </a:moveTo>
                  <a:lnTo>
                    <a:pt x="1974" y="33314"/>
                  </a:lnTo>
                  <a:lnTo>
                    <a:pt x="1974" y="34422"/>
                  </a:lnTo>
                  <a:lnTo>
                    <a:pt x="2676" y="34422"/>
                  </a:lnTo>
                  <a:close/>
                  <a:moveTo>
                    <a:pt x="2676" y="34902"/>
                  </a:moveTo>
                  <a:lnTo>
                    <a:pt x="1974" y="34902"/>
                  </a:lnTo>
                  <a:lnTo>
                    <a:pt x="1974" y="36013"/>
                  </a:lnTo>
                  <a:lnTo>
                    <a:pt x="2676" y="36013"/>
                  </a:lnTo>
                  <a:close/>
                  <a:moveTo>
                    <a:pt x="2676" y="36490"/>
                  </a:moveTo>
                  <a:lnTo>
                    <a:pt x="1974" y="36490"/>
                  </a:lnTo>
                  <a:lnTo>
                    <a:pt x="1974" y="37598"/>
                  </a:lnTo>
                  <a:lnTo>
                    <a:pt x="2676" y="3759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35"/>
            <p:cNvGrpSpPr/>
            <p:nvPr/>
          </p:nvGrpSpPr>
          <p:grpSpPr>
            <a:xfrm>
              <a:off x="1869954" y="3825276"/>
              <a:ext cx="51495" cy="1021189"/>
              <a:chOff x="1975879" y="3825276"/>
              <a:chExt cx="51495" cy="1021189"/>
            </a:xfrm>
          </p:grpSpPr>
          <p:sp>
            <p:nvSpPr>
              <p:cNvPr id="891" name="Google Shape;891;p35"/>
              <p:cNvSpPr/>
              <p:nvPr/>
            </p:nvSpPr>
            <p:spPr>
              <a:xfrm>
                <a:off x="2004913" y="3997715"/>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5"/>
              <p:cNvSpPr/>
              <p:nvPr/>
            </p:nvSpPr>
            <p:spPr>
              <a:xfrm>
                <a:off x="1975879" y="3825276"/>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5"/>
              <p:cNvSpPr/>
              <p:nvPr/>
            </p:nvSpPr>
            <p:spPr>
              <a:xfrm>
                <a:off x="2004913" y="404084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5"/>
              <p:cNvSpPr/>
              <p:nvPr/>
            </p:nvSpPr>
            <p:spPr>
              <a:xfrm>
                <a:off x="2004913" y="38683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5"/>
              <p:cNvSpPr/>
              <p:nvPr/>
            </p:nvSpPr>
            <p:spPr>
              <a:xfrm>
                <a:off x="2004913" y="3911536"/>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5"/>
              <p:cNvSpPr/>
              <p:nvPr/>
            </p:nvSpPr>
            <p:spPr>
              <a:xfrm>
                <a:off x="2004913" y="3825276"/>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5"/>
              <p:cNvSpPr/>
              <p:nvPr/>
            </p:nvSpPr>
            <p:spPr>
              <a:xfrm>
                <a:off x="2004913" y="408397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5"/>
              <p:cNvSpPr/>
              <p:nvPr/>
            </p:nvSpPr>
            <p:spPr>
              <a:xfrm>
                <a:off x="2004913" y="395458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5"/>
              <p:cNvSpPr/>
              <p:nvPr/>
            </p:nvSpPr>
            <p:spPr>
              <a:xfrm>
                <a:off x="1990464"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5"/>
              <p:cNvSpPr/>
              <p:nvPr/>
            </p:nvSpPr>
            <p:spPr>
              <a:xfrm>
                <a:off x="1990464"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5"/>
              <p:cNvSpPr/>
              <p:nvPr/>
            </p:nvSpPr>
            <p:spPr>
              <a:xfrm>
                <a:off x="2004913" y="412710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5"/>
              <p:cNvSpPr/>
              <p:nvPr/>
            </p:nvSpPr>
            <p:spPr>
              <a:xfrm>
                <a:off x="1990464"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5"/>
              <p:cNvSpPr/>
              <p:nvPr/>
            </p:nvSpPr>
            <p:spPr>
              <a:xfrm>
                <a:off x="1990464"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5"/>
              <p:cNvSpPr/>
              <p:nvPr/>
            </p:nvSpPr>
            <p:spPr>
              <a:xfrm>
                <a:off x="1990464"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5"/>
              <p:cNvSpPr/>
              <p:nvPr/>
            </p:nvSpPr>
            <p:spPr>
              <a:xfrm>
                <a:off x="1990464"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5"/>
              <p:cNvSpPr/>
              <p:nvPr/>
            </p:nvSpPr>
            <p:spPr>
              <a:xfrm>
                <a:off x="1990464"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5"/>
              <p:cNvSpPr/>
              <p:nvPr/>
            </p:nvSpPr>
            <p:spPr>
              <a:xfrm>
                <a:off x="1990464"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5"/>
              <p:cNvSpPr/>
              <p:nvPr/>
            </p:nvSpPr>
            <p:spPr>
              <a:xfrm>
                <a:off x="2019416"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5"/>
              <p:cNvSpPr/>
              <p:nvPr/>
            </p:nvSpPr>
            <p:spPr>
              <a:xfrm>
                <a:off x="2019416"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5"/>
              <p:cNvSpPr/>
              <p:nvPr/>
            </p:nvSpPr>
            <p:spPr>
              <a:xfrm>
                <a:off x="1975879" y="38683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5"/>
              <p:cNvSpPr/>
              <p:nvPr/>
            </p:nvSpPr>
            <p:spPr>
              <a:xfrm>
                <a:off x="2019416"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5"/>
              <p:cNvSpPr/>
              <p:nvPr/>
            </p:nvSpPr>
            <p:spPr>
              <a:xfrm>
                <a:off x="1975879" y="3911536"/>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5"/>
              <p:cNvSpPr/>
              <p:nvPr/>
            </p:nvSpPr>
            <p:spPr>
              <a:xfrm>
                <a:off x="2019416"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5"/>
              <p:cNvSpPr/>
              <p:nvPr/>
            </p:nvSpPr>
            <p:spPr>
              <a:xfrm>
                <a:off x="1975879" y="395458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5"/>
              <p:cNvSpPr/>
              <p:nvPr/>
            </p:nvSpPr>
            <p:spPr>
              <a:xfrm>
                <a:off x="2019416"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5"/>
              <p:cNvSpPr/>
              <p:nvPr/>
            </p:nvSpPr>
            <p:spPr>
              <a:xfrm>
                <a:off x="2019416"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5"/>
              <p:cNvSpPr/>
              <p:nvPr/>
            </p:nvSpPr>
            <p:spPr>
              <a:xfrm>
                <a:off x="2019416"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5"/>
              <p:cNvSpPr/>
              <p:nvPr/>
            </p:nvSpPr>
            <p:spPr>
              <a:xfrm>
                <a:off x="2019416"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5"/>
              <p:cNvSpPr/>
              <p:nvPr/>
            </p:nvSpPr>
            <p:spPr>
              <a:xfrm>
                <a:off x="1975879" y="408397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5"/>
              <p:cNvSpPr/>
              <p:nvPr/>
            </p:nvSpPr>
            <p:spPr>
              <a:xfrm>
                <a:off x="1975879" y="412710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5"/>
              <p:cNvSpPr/>
              <p:nvPr/>
            </p:nvSpPr>
            <p:spPr>
              <a:xfrm>
                <a:off x="1975879" y="3997715"/>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5"/>
              <p:cNvSpPr/>
              <p:nvPr/>
            </p:nvSpPr>
            <p:spPr>
              <a:xfrm>
                <a:off x="1975879" y="404084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5"/>
              <p:cNvSpPr/>
              <p:nvPr/>
            </p:nvSpPr>
            <p:spPr>
              <a:xfrm>
                <a:off x="1990464"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5"/>
              <p:cNvSpPr/>
              <p:nvPr/>
            </p:nvSpPr>
            <p:spPr>
              <a:xfrm>
                <a:off x="1990464"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5"/>
              <p:cNvSpPr/>
              <p:nvPr/>
            </p:nvSpPr>
            <p:spPr>
              <a:xfrm>
                <a:off x="1990464"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5"/>
              <p:cNvSpPr/>
              <p:nvPr/>
            </p:nvSpPr>
            <p:spPr>
              <a:xfrm>
                <a:off x="1975879" y="4212931"/>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5"/>
              <p:cNvSpPr/>
              <p:nvPr/>
            </p:nvSpPr>
            <p:spPr>
              <a:xfrm>
                <a:off x="1975879" y="4256142"/>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5"/>
              <p:cNvSpPr/>
              <p:nvPr/>
            </p:nvSpPr>
            <p:spPr>
              <a:xfrm>
                <a:off x="1975879" y="4169800"/>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5"/>
              <p:cNvSpPr/>
              <p:nvPr/>
            </p:nvSpPr>
            <p:spPr>
              <a:xfrm>
                <a:off x="1990464"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5"/>
              <p:cNvSpPr/>
              <p:nvPr/>
            </p:nvSpPr>
            <p:spPr>
              <a:xfrm>
                <a:off x="1990464"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5"/>
              <p:cNvSpPr/>
              <p:nvPr/>
            </p:nvSpPr>
            <p:spPr>
              <a:xfrm>
                <a:off x="1990464"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5"/>
              <p:cNvSpPr/>
              <p:nvPr/>
            </p:nvSpPr>
            <p:spPr>
              <a:xfrm>
                <a:off x="1975879" y="429919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5"/>
              <p:cNvSpPr/>
              <p:nvPr/>
            </p:nvSpPr>
            <p:spPr>
              <a:xfrm>
                <a:off x="1990464"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5"/>
              <p:cNvSpPr/>
              <p:nvPr/>
            </p:nvSpPr>
            <p:spPr>
              <a:xfrm>
                <a:off x="1990464"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5"/>
              <p:cNvSpPr/>
              <p:nvPr/>
            </p:nvSpPr>
            <p:spPr>
              <a:xfrm>
                <a:off x="2019416"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5"/>
              <p:cNvSpPr/>
              <p:nvPr/>
            </p:nvSpPr>
            <p:spPr>
              <a:xfrm>
                <a:off x="2019416"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5"/>
              <p:cNvSpPr/>
              <p:nvPr/>
            </p:nvSpPr>
            <p:spPr>
              <a:xfrm>
                <a:off x="1975879" y="434232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5"/>
              <p:cNvSpPr/>
              <p:nvPr/>
            </p:nvSpPr>
            <p:spPr>
              <a:xfrm>
                <a:off x="2019416"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5"/>
              <p:cNvSpPr/>
              <p:nvPr/>
            </p:nvSpPr>
            <p:spPr>
              <a:xfrm>
                <a:off x="2004913" y="4169800"/>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5"/>
              <p:cNvSpPr/>
              <p:nvPr/>
            </p:nvSpPr>
            <p:spPr>
              <a:xfrm>
                <a:off x="2019416"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5"/>
              <p:cNvSpPr/>
              <p:nvPr/>
            </p:nvSpPr>
            <p:spPr>
              <a:xfrm>
                <a:off x="2004913" y="4212931"/>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5"/>
              <p:cNvSpPr/>
              <p:nvPr/>
            </p:nvSpPr>
            <p:spPr>
              <a:xfrm>
                <a:off x="2019416"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5"/>
              <p:cNvSpPr/>
              <p:nvPr/>
            </p:nvSpPr>
            <p:spPr>
              <a:xfrm>
                <a:off x="2019416"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5"/>
              <p:cNvSpPr/>
              <p:nvPr/>
            </p:nvSpPr>
            <p:spPr>
              <a:xfrm>
                <a:off x="2019416"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5"/>
              <p:cNvSpPr/>
              <p:nvPr/>
            </p:nvSpPr>
            <p:spPr>
              <a:xfrm>
                <a:off x="2004913" y="4471630"/>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5"/>
              <p:cNvSpPr/>
              <p:nvPr/>
            </p:nvSpPr>
            <p:spPr>
              <a:xfrm>
                <a:off x="2004913" y="4256142"/>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5"/>
              <p:cNvSpPr/>
              <p:nvPr/>
            </p:nvSpPr>
            <p:spPr>
              <a:xfrm>
                <a:off x="1975879" y="4471630"/>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5"/>
              <p:cNvSpPr/>
              <p:nvPr/>
            </p:nvSpPr>
            <p:spPr>
              <a:xfrm>
                <a:off x="2019416"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5"/>
              <p:cNvSpPr/>
              <p:nvPr/>
            </p:nvSpPr>
            <p:spPr>
              <a:xfrm>
                <a:off x="1975879" y="438545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5"/>
              <p:cNvSpPr/>
              <p:nvPr/>
            </p:nvSpPr>
            <p:spPr>
              <a:xfrm>
                <a:off x="1975879" y="442858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5"/>
              <p:cNvSpPr/>
              <p:nvPr/>
            </p:nvSpPr>
            <p:spPr>
              <a:xfrm>
                <a:off x="2004913" y="434232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5"/>
              <p:cNvSpPr/>
              <p:nvPr/>
            </p:nvSpPr>
            <p:spPr>
              <a:xfrm>
                <a:off x="2004913" y="429919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5"/>
              <p:cNvSpPr/>
              <p:nvPr/>
            </p:nvSpPr>
            <p:spPr>
              <a:xfrm>
                <a:off x="2004913" y="438545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5"/>
              <p:cNvSpPr/>
              <p:nvPr/>
            </p:nvSpPr>
            <p:spPr>
              <a:xfrm>
                <a:off x="2004913" y="442858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5"/>
              <p:cNvSpPr/>
              <p:nvPr/>
            </p:nvSpPr>
            <p:spPr>
              <a:xfrm>
                <a:off x="1975879" y="460069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5"/>
              <p:cNvSpPr/>
              <p:nvPr/>
            </p:nvSpPr>
            <p:spPr>
              <a:xfrm>
                <a:off x="1975879" y="4557645"/>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5"/>
              <p:cNvSpPr/>
              <p:nvPr/>
            </p:nvSpPr>
            <p:spPr>
              <a:xfrm>
                <a:off x="1975879" y="451443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5"/>
              <p:cNvSpPr/>
              <p:nvPr/>
            </p:nvSpPr>
            <p:spPr>
              <a:xfrm>
                <a:off x="1975879" y="46438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5"/>
              <p:cNvSpPr/>
              <p:nvPr/>
            </p:nvSpPr>
            <p:spPr>
              <a:xfrm>
                <a:off x="1975879" y="4773214"/>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5"/>
              <p:cNvSpPr/>
              <p:nvPr/>
            </p:nvSpPr>
            <p:spPr>
              <a:xfrm>
                <a:off x="1975879" y="4687036"/>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5"/>
              <p:cNvSpPr/>
              <p:nvPr/>
            </p:nvSpPr>
            <p:spPr>
              <a:xfrm>
                <a:off x="1975879" y="481634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5"/>
              <p:cNvSpPr/>
              <p:nvPr/>
            </p:nvSpPr>
            <p:spPr>
              <a:xfrm>
                <a:off x="1975879" y="473008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5"/>
              <p:cNvSpPr/>
              <p:nvPr/>
            </p:nvSpPr>
            <p:spPr>
              <a:xfrm>
                <a:off x="1990464"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5"/>
              <p:cNvSpPr/>
              <p:nvPr/>
            </p:nvSpPr>
            <p:spPr>
              <a:xfrm>
                <a:off x="2019416"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5"/>
              <p:cNvSpPr/>
              <p:nvPr/>
            </p:nvSpPr>
            <p:spPr>
              <a:xfrm>
                <a:off x="2019416"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5"/>
              <p:cNvSpPr/>
              <p:nvPr/>
            </p:nvSpPr>
            <p:spPr>
              <a:xfrm>
                <a:off x="2004913" y="4557645"/>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5"/>
              <p:cNvSpPr/>
              <p:nvPr/>
            </p:nvSpPr>
            <p:spPr>
              <a:xfrm>
                <a:off x="2019416"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5"/>
              <p:cNvSpPr/>
              <p:nvPr/>
            </p:nvSpPr>
            <p:spPr>
              <a:xfrm>
                <a:off x="2004913" y="451443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5"/>
              <p:cNvSpPr/>
              <p:nvPr/>
            </p:nvSpPr>
            <p:spPr>
              <a:xfrm>
                <a:off x="2019416"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5"/>
              <p:cNvSpPr/>
              <p:nvPr/>
            </p:nvSpPr>
            <p:spPr>
              <a:xfrm>
                <a:off x="2019416"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5"/>
              <p:cNvSpPr/>
              <p:nvPr/>
            </p:nvSpPr>
            <p:spPr>
              <a:xfrm>
                <a:off x="2019416"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5"/>
              <p:cNvSpPr/>
              <p:nvPr/>
            </p:nvSpPr>
            <p:spPr>
              <a:xfrm>
                <a:off x="2019416"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5"/>
              <p:cNvSpPr/>
              <p:nvPr/>
            </p:nvSpPr>
            <p:spPr>
              <a:xfrm>
                <a:off x="2004913" y="460069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5"/>
              <p:cNvSpPr/>
              <p:nvPr/>
            </p:nvSpPr>
            <p:spPr>
              <a:xfrm>
                <a:off x="2019416"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5"/>
              <p:cNvSpPr/>
              <p:nvPr/>
            </p:nvSpPr>
            <p:spPr>
              <a:xfrm>
                <a:off x="2004913" y="46438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5"/>
              <p:cNvSpPr/>
              <p:nvPr/>
            </p:nvSpPr>
            <p:spPr>
              <a:xfrm>
                <a:off x="1990464"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5"/>
              <p:cNvSpPr/>
              <p:nvPr/>
            </p:nvSpPr>
            <p:spPr>
              <a:xfrm>
                <a:off x="1990464"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5"/>
              <p:cNvSpPr/>
              <p:nvPr/>
            </p:nvSpPr>
            <p:spPr>
              <a:xfrm>
                <a:off x="1990464"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5"/>
              <p:cNvSpPr/>
              <p:nvPr/>
            </p:nvSpPr>
            <p:spPr>
              <a:xfrm>
                <a:off x="1990464"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5"/>
              <p:cNvSpPr/>
              <p:nvPr/>
            </p:nvSpPr>
            <p:spPr>
              <a:xfrm>
                <a:off x="1990464"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5"/>
              <p:cNvSpPr/>
              <p:nvPr/>
            </p:nvSpPr>
            <p:spPr>
              <a:xfrm>
                <a:off x="2004913" y="4687036"/>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5"/>
              <p:cNvSpPr/>
              <p:nvPr/>
            </p:nvSpPr>
            <p:spPr>
              <a:xfrm>
                <a:off x="1990464"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5"/>
              <p:cNvSpPr/>
              <p:nvPr/>
            </p:nvSpPr>
            <p:spPr>
              <a:xfrm>
                <a:off x="2004913" y="473008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5"/>
              <p:cNvSpPr/>
              <p:nvPr/>
            </p:nvSpPr>
            <p:spPr>
              <a:xfrm>
                <a:off x="2004913" y="4773214"/>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5"/>
              <p:cNvSpPr/>
              <p:nvPr/>
            </p:nvSpPr>
            <p:spPr>
              <a:xfrm>
                <a:off x="1990464"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5"/>
              <p:cNvSpPr/>
              <p:nvPr/>
            </p:nvSpPr>
            <p:spPr>
              <a:xfrm>
                <a:off x="2004913" y="481634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8_1_1">
    <p:spTree>
      <p:nvGrpSpPr>
        <p:cNvPr id="987" name="Shape 987"/>
        <p:cNvGrpSpPr/>
        <p:nvPr/>
      </p:nvGrpSpPr>
      <p:grpSpPr>
        <a:xfrm>
          <a:off x="0" y="0"/>
          <a:ext cx="0" cy="0"/>
          <a:chOff x="0" y="0"/>
          <a:chExt cx="0" cy="0"/>
        </a:xfrm>
      </p:grpSpPr>
      <p:sp>
        <p:nvSpPr>
          <p:cNvPr id="988" name="Google Shape;988;p36"/>
          <p:cNvSpPr/>
          <p:nvPr/>
        </p:nvSpPr>
        <p:spPr>
          <a:xfrm>
            <a:off x="-37250" y="3177834"/>
            <a:ext cx="1647997" cy="1965776"/>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6"/>
          <p:cNvSpPr/>
          <p:nvPr/>
        </p:nvSpPr>
        <p:spPr>
          <a:xfrm flipH="1" rot="10800000">
            <a:off x="-37251" y="-6255"/>
            <a:ext cx="1716510" cy="113603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6"/>
          <p:cNvSpPr/>
          <p:nvPr/>
        </p:nvSpPr>
        <p:spPr>
          <a:xfrm flipH="1" rot="3599971">
            <a:off x="7517212" y="3639972"/>
            <a:ext cx="1951834" cy="1797544"/>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6"/>
          <p:cNvSpPr/>
          <p:nvPr/>
        </p:nvSpPr>
        <p:spPr>
          <a:xfrm flipH="1">
            <a:off x="7731400" y="1185353"/>
            <a:ext cx="1602349" cy="827798"/>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6"/>
          <p:cNvSpPr/>
          <p:nvPr/>
        </p:nvSpPr>
        <p:spPr>
          <a:xfrm flipH="1">
            <a:off x="131509" y="2768700"/>
            <a:ext cx="1251475" cy="645126"/>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36"/>
          <p:cNvGrpSpPr/>
          <p:nvPr/>
        </p:nvGrpSpPr>
        <p:grpSpPr>
          <a:xfrm flipH="1">
            <a:off x="168670" y="2521532"/>
            <a:ext cx="768499" cy="2674505"/>
            <a:chOff x="299324" y="2437171"/>
            <a:chExt cx="613425" cy="2134822"/>
          </a:xfrm>
        </p:grpSpPr>
        <p:sp>
          <p:nvSpPr>
            <p:cNvPr id="994" name="Google Shape;994;p36"/>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6"/>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6"/>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6"/>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6"/>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6"/>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6"/>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6"/>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6"/>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6"/>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6"/>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6"/>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36"/>
          <p:cNvGrpSpPr/>
          <p:nvPr/>
        </p:nvGrpSpPr>
        <p:grpSpPr>
          <a:xfrm>
            <a:off x="8212727" y="1860549"/>
            <a:ext cx="688094" cy="3282872"/>
            <a:chOff x="-4320802" y="134141"/>
            <a:chExt cx="952775" cy="4545655"/>
          </a:xfrm>
        </p:grpSpPr>
        <p:sp>
          <p:nvSpPr>
            <p:cNvPr id="1007" name="Google Shape;1007;p36"/>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6"/>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6"/>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6"/>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 name="Google Shape;1011;p36"/>
            <p:cNvGrpSpPr/>
            <p:nvPr/>
          </p:nvGrpSpPr>
          <p:grpSpPr>
            <a:xfrm>
              <a:off x="-3649491" y="634822"/>
              <a:ext cx="258350" cy="3989521"/>
              <a:chOff x="-3649491" y="634822"/>
              <a:chExt cx="258350" cy="3989521"/>
            </a:xfrm>
          </p:grpSpPr>
          <p:sp>
            <p:nvSpPr>
              <p:cNvPr id="1012" name="Google Shape;1012;p36"/>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6"/>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6"/>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6"/>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6"/>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6"/>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6"/>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6"/>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6"/>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6"/>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6"/>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6"/>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6"/>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6"/>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6"/>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 name="Google Shape;1027;p36"/>
            <p:cNvGrpSpPr/>
            <p:nvPr/>
          </p:nvGrpSpPr>
          <p:grpSpPr>
            <a:xfrm>
              <a:off x="-4282942" y="634822"/>
              <a:ext cx="636806" cy="3989521"/>
              <a:chOff x="-2765442" y="634822"/>
              <a:chExt cx="636806" cy="3989521"/>
            </a:xfrm>
          </p:grpSpPr>
          <p:sp>
            <p:nvSpPr>
              <p:cNvPr id="1028" name="Google Shape;1028;p36"/>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6"/>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6"/>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6"/>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6"/>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6"/>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6"/>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6"/>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6"/>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6"/>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6"/>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6"/>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6"/>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6"/>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6"/>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 name="Google Shape;1043;p36"/>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6"/>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6"/>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49" name="Shape 1049"/>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050" name="Shape 1050"/>
        <p:cNvGrpSpPr/>
        <p:nvPr/>
      </p:nvGrpSpPr>
      <p:grpSpPr>
        <a:xfrm>
          <a:off x="0" y="0"/>
          <a:ext cx="0" cy="0"/>
          <a:chOff x="0" y="0"/>
          <a:chExt cx="0" cy="0"/>
        </a:xfrm>
      </p:grpSpPr>
      <p:sp>
        <p:nvSpPr>
          <p:cNvPr id="1051" name="Google Shape;1051;p39"/>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5"/>
          <p:cNvSpPr/>
          <p:nvPr/>
        </p:nvSpPr>
        <p:spPr>
          <a:xfrm flipH="1">
            <a:off x="-334651" y="3754700"/>
            <a:ext cx="2154551" cy="1984236"/>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9CAB9F">
              <a:alpha val="2545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p:nvPr/>
        </p:nvSpPr>
        <p:spPr>
          <a:xfrm>
            <a:off x="7553123" y="2"/>
            <a:ext cx="1925456" cy="1194079"/>
          </a:xfrm>
          <a:custGeom>
            <a:rect b="b" l="l" r="r" t="t"/>
            <a:pathLst>
              <a:path extrusionOk="0" h="31177" w="50273">
                <a:moveTo>
                  <a:pt x="50187" y="0"/>
                </a:moveTo>
                <a:lnTo>
                  <a:pt x="2961" y="56"/>
                </a:lnTo>
                <a:cubicBezTo>
                  <a:pt x="1922" y="1775"/>
                  <a:pt x="1146" y="3681"/>
                  <a:pt x="731" y="5577"/>
                </a:cubicBezTo>
                <a:cubicBezTo>
                  <a:pt x="1" y="8882"/>
                  <a:pt x="1932" y="12395"/>
                  <a:pt x="4238" y="15289"/>
                </a:cubicBezTo>
                <a:cubicBezTo>
                  <a:pt x="8122" y="20166"/>
                  <a:pt x="5937" y="21692"/>
                  <a:pt x="9551" y="24247"/>
                </a:cubicBezTo>
                <a:cubicBezTo>
                  <a:pt x="12522" y="26351"/>
                  <a:pt x="15518" y="27491"/>
                  <a:pt x="16927" y="28059"/>
                </a:cubicBezTo>
                <a:cubicBezTo>
                  <a:pt x="22047" y="30127"/>
                  <a:pt x="27790" y="31177"/>
                  <a:pt x="34016" y="31177"/>
                </a:cubicBezTo>
                <a:cubicBezTo>
                  <a:pt x="37544" y="31177"/>
                  <a:pt x="41158" y="30842"/>
                  <a:pt x="44747" y="30173"/>
                </a:cubicBezTo>
                <a:cubicBezTo>
                  <a:pt x="47246" y="29711"/>
                  <a:pt x="49127" y="29205"/>
                  <a:pt x="50273" y="28865"/>
                </a:cubicBezTo>
                <a:lnTo>
                  <a:pt x="50187" y="0"/>
                </a:lnTo>
                <a:close/>
              </a:path>
            </a:pathLst>
          </a:custGeom>
          <a:solidFill>
            <a:srgbClr val="9CAB9F">
              <a:alpha val="14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65849" y="-358826"/>
            <a:ext cx="1800797" cy="930329"/>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7841064" y="837649"/>
            <a:ext cx="1349578" cy="697633"/>
          </a:xfrm>
          <a:custGeom>
            <a:rect b="b" l="l" r="r" t="t"/>
            <a:pathLst>
              <a:path extrusionOk="0" h="2473" w="4784">
                <a:moveTo>
                  <a:pt x="1583" y="1"/>
                </a:moveTo>
                <a:cubicBezTo>
                  <a:pt x="1370" y="1"/>
                  <a:pt x="1200" y="174"/>
                  <a:pt x="1200" y="390"/>
                </a:cubicBezTo>
                <a:cubicBezTo>
                  <a:pt x="1200" y="411"/>
                  <a:pt x="1200" y="435"/>
                  <a:pt x="1206" y="456"/>
                </a:cubicBezTo>
                <a:lnTo>
                  <a:pt x="1009" y="456"/>
                </a:lnTo>
                <a:cubicBezTo>
                  <a:pt x="696" y="456"/>
                  <a:pt x="438" y="711"/>
                  <a:pt x="432" y="1027"/>
                </a:cubicBezTo>
                <a:cubicBezTo>
                  <a:pt x="189" y="1045"/>
                  <a:pt x="1" y="1243"/>
                  <a:pt x="1" y="1489"/>
                </a:cubicBezTo>
                <a:cubicBezTo>
                  <a:pt x="1" y="1744"/>
                  <a:pt x="210" y="1953"/>
                  <a:pt x="468" y="1953"/>
                </a:cubicBezTo>
                <a:lnTo>
                  <a:pt x="623" y="1953"/>
                </a:lnTo>
                <a:cubicBezTo>
                  <a:pt x="705" y="2117"/>
                  <a:pt x="872" y="2227"/>
                  <a:pt x="1067" y="2227"/>
                </a:cubicBezTo>
                <a:lnTo>
                  <a:pt x="1546" y="2227"/>
                </a:lnTo>
                <a:cubicBezTo>
                  <a:pt x="1622" y="2375"/>
                  <a:pt x="1774" y="2472"/>
                  <a:pt x="1950" y="2472"/>
                </a:cubicBezTo>
                <a:lnTo>
                  <a:pt x="2333" y="2472"/>
                </a:lnTo>
                <a:cubicBezTo>
                  <a:pt x="2512" y="2472"/>
                  <a:pt x="2664" y="2375"/>
                  <a:pt x="2740" y="2227"/>
                </a:cubicBezTo>
                <a:cubicBezTo>
                  <a:pt x="2986" y="2227"/>
                  <a:pt x="3174" y="2087"/>
                  <a:pt x="3238" y="1883"/>
                </a:cubicBezTo>
                <a:lnTo>
                  <a:pt x="4315" y="1883"/>
                </a:lnTo>
                <a:cubicBezTo>
                  <a:pt x="4571" y="1883"/>
                  <a:pt x="4777" y="1677"/>
                  <a:pt x="4777" y="1422"/>
                </a:cubicBezTo>
                <a:cubicBezTo>
                  <a:pt x="4783" y="1161"/>
                  <a:pt x="4574" y="954"/>
                  <a:pt x="4315" y="954"/>
                </a:cubicBezTo>
                <a:lnTo>
                  <a:pt x="3641" y="954"/>
                </a:lnTo>
                <a:cubicBezTo>
                  <a:pt x="3602" y="672"/>
                  <a:pt x="3359" y="456"/>
                  <a:pt x="3068" y="456"/>
                </a:cubicBezTo>
                <a:lnTo>
                  <a:pt x="2369" y="456"/>
                </a:lnTo>
                <a:cubicBezTo>
                  <a:pt x="2372" y="435"/>
                  <a:pt x="2375" y="411"/>
                  <a:pt x="2375" y="390"/>
                </a:cubicBezTo>
                <a:cubicBezTo>
                  <a:pt x="2375" y="177"/>
                  <a:pt x="2205" y="1"/>
                  <a:pt x="1990" y="1"/>
                </a:cubicBezTo>
                <a:close/>
              </a:path>
            </a:pathLst>
          </a:custGeom>
          <a:gradFill>
            <a:gsLst>
              <a:gs pos="0">
                <a:srgbClr val="E5EEF3">
                  <a:alpha val="83529"/>
                </a:srgbClr>
              </a:gs>
              <a:gs pos="100000">
                <a:srgbClr val="E5EEF3">
                  <a:alpha val="74509"/>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1581755" y="4202288"/>
            <a:ext cx="1562003" cy="808077"/>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7859850" y="4239001"/>
            <a:ext cx="1108557" cy="572700"/>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 name="Google Shape;57;p5"/>
          <p:cNvGrpSpPr/>
          <p:nvPr/>
        </p:nvGrpSpPr>
        <p:grpSpPr>
          <a:xfrm>
            <a:off x="280885" y="1262812"/>
            <a:ext cx="1108533" cy="3880687"/>
            <a:chOff x="4194247" y="3261853"/>
            <a:chExt cx="489052" cy="1711967"/>
          </a:xfrm>
        </p:grpSpPr>
        <p:sp>
          <p:nvSpPr>
            <p:cNvPr id="58" name="Google Shape;58;p5"/>
            <p:cNvSpPr/>
            <p:nvPr/>
          </p:nvSpPr>
          <p:spPr>
            <a:xfrm>
              <a:off x="4217180" y="3612945"/>
              <a:ext cx="145221" cy="1360874"/>
            </a:xfrm>
            <a:custGeom>
              <a:rect b="b" l="l" r="r" t="t"/>
              <a:pathLst>
                <a:path extrusionOk="0" h="52281" w="5579">
                  <a:moveTo>
                    <a:pt x="1" y="1"/>
                  </a:moveTo>
                  <a:lnTo>
                    <a:pt x="1" y="52281"/>
                  </a:lnTo>
                  <a:lnTo>
                    <a:pt x="5578" y="52281"/>
                  </a:lnTo>
                  <a:lnTo>
                    <a:pt x="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4289647" y="3612945"/>
              <a:ext cx="72624" cy="1360874"/>
            </a:xfrm>
            <a:custGeom>
              <a:rect b="b" l="l" r="r" t="t"/>
              <a:pathLst>
                <a:path extrusionOk="0" h="52281" w="2790">
                  <a:moveTo>
                    <a:pt x="1" y="1"/>
                  </a:moveTo>
                  <a:lnTo>
                    <a:pt x="1" y="52281"/>
                  </a:lnTo>
                  <a:lnTo>
                    <a:pt x="2790" y="52281"/>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p:nvPr/>
          </p:nvSpPr>
          <p:spPr>
            <a:xfrm>
              <a:off x="4194247" y="3601648"/>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4194247" y="3766887"/>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4194247" y="3932594"/>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5"/>
            <p:cNvSpPr/>
            <p:nvPr/>
          </p:nvSpPr>
          <p:spPr>
            <a:xfrm>
              <a:off x="4194247" y="4111888"/>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5"/>
            <p:cNvSpPr/>
            <p:nvPr/>
          </p:nvSpPr>
          <p:spPr>
            <a:xfrm>
              <a:off x="4194247" y="4277257"/>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4194247" y="4442938"/>
              <a:ext cx="192908" cy="27462"/>
            </a:xfrm>
            <a:custGeom>
              <a:rect b="b" l="l" r="r" t="t"/>
              <a:pathLst>
                <a:path extrusionOk="0" h="1055" w="7411">
                  <a:moveTo>
                    <a:pt x="1" y="1"/>
                  </a:moveTo>
                  <a:lnTo>
                    <a:pt x="1" y="1054"/>
                  </a:lnTo>
                  <a:lnTo>
                    <a:pt x="7411" y="1054"/>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4194247" y="4608411"/>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p:cNvSpPr/>
            <p:nvPr/>
          </p:nvSpPr>
          <p:spPr>
            <a:xfrm>
              <a:off x="4194247" y="4787601"/>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p:cNvSpPr/>
            <p:nvPr/>
          </p:nvSpPr>
          <p:spPr>
            <a:xfrm>
              <a:off x="4217648" y="3629084"/>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4217648" y="3794661"/>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4217648" y="3960134"/>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4217648" y="4139428"/>
              <a:ext cx="144753" cy="46594"/>
            </a:xfrm>
            <a:custGeom>
              <a:rect b="b" l="l" r="r" t="t"/>
              <a:pathLst>
                <a:path extrusionOk="0" h="1790"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4217648" y="4304901"/>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4217648" y="4470478"/>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4217648" y="4635950"/>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4256589" y="3302303"/>
              <a:ext cx="356897" cy="222296"/>
            </a:xfrm>
            <a:custGeom>
              <a:rect b="b" l="l" r="r" t="t"/>
              <a:pathLst>
                <a:path extrusionOk="0" h="8540" w="13711">
                  <a:moveTo>
                    <a:pt x="12648" y="0"/>
                  </a:moveTo>
                  <a:cubicBezTo>
                    <a:pt x="12072" y="0"/>
                    <a:pt x="11599" y="359"/>
                    <a:pt x="11599" y="801"/>
                  </a:cubicBezTo>
                  <a:lnTo>
                    <a:pt x="11599" y="819"/>
                  </a:lnTo>
                  <a:cubicBezTo>
                    <a:pt x="11435" y="616"/>
                    <a:pt x="11143" y="478"/>
                    <a:pt x="10819" y="478"/>
                  </a:cubicBezTo>
                  <a:cubicBezTo>
                    <a:pt x="10306" y="478"/>
                    <a:pt x="9899" y="815"/>
                    <a:pt x="9881" y="1231"/>
                  </a:cubicBezTo>
                  <a:cubicBezTo>
                    <a:pt x="9638" y="1129"/>
                    <a:pt x="9359" y="1067"/>
                    <a:pt x="9062" y="1067"/>
                  </a:cubicBezTo>
                  <a:cubicBezTo>
                    <a:pt x="8132" y="1067"/>
                    <a:pt x="7371" y="1656"/>
                    <a:pt x="7371" y="2373"/>
                  </a:cubicBezTo>
                  <a:cubicBezTo>
                    <a:pt x="7371" y="2448"/>
                    <a:pt x="7380" y="2506"/>
                    <a:pt x="7393" y="2572"/>
                  </a:cubicBezTo>
                  <a:cubicBezTo>
                    <a:pt x="7282" y="2541"/>
                    <a:pt x="7167" y="2519"/>
                    <a:pt x="7039" y="2501"/>
                  </a:cubicBezTo>
                  <a:cubicBezTo>
                    <a:pt x="7039" y="2497"/>
                    <a:pt x="7048" y="2497"/>
                    <a:pt x="7048" y="2492"/>
                  </a:cubicBezTo>
                  <a:cubicBezTo>
                    <a:pt x="7048" y="1704"/>
                    <a:pt x="6278" y="1067"/>
                    <a:pt x="5330" y="1067"/>
                  </a:cubicBezTo>
                  <a:cubicBezTo>
                    <a:pt x="4533" y="1067"/>
                    <a:pt x="3865" y="1523"/>
                    <a:pt x="3675" y="2138"/>
                  </a:cubicBezTo>
                  <a:cubicBezTo>
                    <a:pt x="3409" y="2076"/>
                    <a:pt x="3121" y="2037"/>
                    <a:pt x="2829" y="2037"/>
                  </a:cubicBezTo>
                  <a:cubicBezTo>
                    <a:pt x="1271" y="2037"/>
                    <a:pt x="0" y="3046"/>
                    <a:pt x="0" y="4294"/>
                  </a:cubicBezTo>
                  <a:cubicBezTo>
                    <a:pt x="0" y="5206"/>
                    <a:pt x="687" y="5994"/>
                    <a:pt x="1669" y="6348"/>
                  </a:cubicBezTo>
                  <a:cubicBezTo>
                    <a:pt x="1408" y="6578"/>
                    <a:pt x="1253" y="6875"/>
                    <a:pt x="1253" y="7194"/>
                  </a:cubicBezTo>
                  <a:cubicBezTo>
                    <a:pt x="1253" y="7942"/>
                    <a:pt x="2077" y="8539"/>
                    <a:pt x="3095" y="8539"/>
                  </a:cubicBezTo>
                  <a:cubicBezTo>
                    <a:pt x="4104" y="8539"/>
                    <a:pt x="4914" y="7951"/>
                    <a:pt x="4936" y="7229"/>
                  </a:cubicBezTo>
                  <a:cubicBezTo>
                    <a:pt x="5025" y="7189"/>
                    <a:pt x="5105" y="7145"/>
                    <a:pt x="5171" y="7105"/>
                  </a:cubicBezTo>
                  <a:cubicBezTo>
                    <a:pt x="5282" y="7127"/>
                    <a:pt x="5392" y="7145"/>
                    <a:pt x="5503" y="7145"/>
                  </a:cubicBezTo>
                  <a:cubicBezTo>
                    <a:pt x="6096" y="7145"/>
                    <a:pt x="6587" y="6773"/>
                    <a:pt x="6773" y="6255"/>
                  </a:cubicBezTo>
                  <a:cubicBezTo>
                    <a:pt x="7429" y="6127"/>
                    <a:pt x="7911" y="5662"/>
                    <a:pt x="7911" y="5104"/>
                  </a:cubicBezTo>
                  <a:cubicBezTo>
                    <a:pt x="7911" y="4936"/>
                    <a:pt x="7867" y="4781"/>
                    <a:pt x="7787" y="4631"/>
                  </a:cubicBezTo>
                  <a:cubicBezTo>
                    <a:pt x="7831" y="4604"/>
                    <a:pt x="7876" y="4577"/>
                    <a:pt x="7920" y="4542"/>
                  </a:cubicBezTo>
                  <a:lnTo>
                    <a:pt x="7920" y="4542"/>
                  </a:lnTo>
                  <a:cubicBezTo>
                    <a:pt x="7916" y="4586"/>
                    <a:pt x="7916" y="4626"/>
                    <a:pt x="7916" y="4675"/>
                  </a:cubicBezTo>
                  <a:cubicBezTo>
                    <a:pt x="7916" y="5326"/>
                    <a:pt x="8553" y="5857"/>
                    <a:pt x="9345" y="5857"/>
                  </a:cubicBezTo>
                  <a:cubicBezTo>
                    <a:pt x="10133" y="5857"/>
                    <a:pt x="10771" y="5326"/>
                    <a:pt x="10771" y="4675"/>
                  </a:cubicBezTo>
                  <a:cubicBezTo>
                    <a:pt x="10771" y="4582"/>
                    <a:pt x="10753" y="4493"/>
                    <a:pt x="10731" y="4405"/>
                  </a:cubicBezTo>
                  <a:cubicBezTo>
                    <a:pt x="11346" y="4272"/>
                    <a:pt x="11784" y="3909"/>
                    <a:pt x="11784" y="3480"/>
                  </a:cubicBezTo>
                  <a:cubicBezTo>
                    <a:pt x="11784" y="3369"/>
                    <a:pt x="11758" y="3267"/>
                    <a:pt x="11700" y="3165"/>
                  </a:cubicBezTo>
                  <a:cubicBezTo>
                    <a:pt x="11984" y="3134"/>
                    <a:pt x="12214" y="2962"/>
                    <a:pt x="12320" y="2718"/>
                  </a:cubicBezTo>
                  <a:cubicBezTo>
                    <a:pt x="12453" y="2767"/>
                    <a:pt x="12590" y="2802"/>
                    <a:pt x="12745" y="2802"/>
                  </a:cubicBezTo>
                  <a:cubicBezTo>
                    <a:pt x="13276" y="2802"/>
                    <a:pt x="13710" y="2457"/>
                    <a:pt x="13710" y="2032"/>
                  </a:cubicBezTo>
                  <a:cubicBezTo>
                    <a:pt x="13710" y="1789"/>
                    <a:pt x="13560" y="1567"/>
                    <a:pt x="13329" y="1430"/>
                  </a:cubicBezTo>
                  <a:cubicBezTo>
                    <a:pt x="13542" y="1275"/>
                    <a:pt x="13692" y="1054"/>
                    <a:pt x="13692" y="801"/>
                  </a:cubicBezTo>
                  <a:cubicBezTo>
                    <a:pt x="13692" y="359"/>
                    <a:pt x="13223" y="0"/>
                    <a:pt x="12648"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4630172" y="3314850"/>
              <a:ext cx="53127" cy="40477"/>
            </a:xfrm>
            <a:custGeom>
              <a:rect b="b" l="l" r="r" t="t"/>
              <a:pathLst>
                <a:path extrusionOk="0" h="1555" w="2041">
                  <a:moveTo>
                    <a:pt x="1018" y="1"/>
                  </a:moveTo>
                  <a:cubicBezTo>
                    <a:pt x="460" y="1"/>
                    <a:pt x="0" y="350"/>
                    <a:pt x="0" y="780"/>
                  </a:cubicBezTo>
                  <a:cubicBezTo>
                    <a:pt x="0" y="1205"/>
                    <a:pt x="460" y="1555"/>
                    <a:pt x="1018" y="1555"/>
                  </a:cubicBezTo>
                  <a:cubicBezTo>
                    <a:pt x="1580" y="1555"/>
                    <a:pt x="2041" y="1205"/>
                    <a:pt x="2041" y="780"/>
                  </a:cubicBezTo>
                  <a:cubicBezTo>
                    <a:pt x="2041" y="350"/>
                    <a:pt x="1580" y="1"/>
                    <a:pt x="10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4595812" y="3261853"/>
              <a:ext cx="48077" cy="32173"/>
            </a:xfrm>
            <a:custGeom>
              <a:rect b="b" l="l" r="r" t="t"/>
              <a:pathLst>
                <a:path extrusionOk="0" h="1236" w="1847">
                  <a:moveTo>
                    <a:pt x="926" y="0"/>
                  </a:moveTo>
                  <a:cubicBezTo>
                    <a:pt x="417" y="0"/>
                    <a:pt x="1" y="275"/>
                    <a:pt x="1" y="616"/>
                  </a:cubicBezTo>
                  <a:cubicBezTo>
                    <a:pt x="1" y="957"/>
                    <a:pt x="417" y="1235"/>
                    <a:pt x="926" y="1235"/>
                  </a:cubicBezTo>
                  <a:cubicBezTo>
                    <a:pt x="1435" y="1235"/>
                    <a:pt x="1847" y="957"/>
                    <a:pt x="1847" y="616"/>
                  </a:cubicBezTo>
                  <a:cubicBezTo>
                    <a:pt x="1847" y="270"/>
                    <a:pt x="1435" y="0"/>
                    <a:pt x="9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5"/>
          <p:cNvGrpSpPr/>
          <p:nvPr/>
        </p:nvGrpSpPr>
        <p:grpSpPr>
          <a:xfrm flipH="1">
            <a:off x="8123155" y="2285377"/>
            <a:ext cx="821254" cy="2858313"/>
            <a:chOff x="299324" y="2437171"/>
            <a:chExt cx="613425" cy="2134822"/>
          </a:xfrm>
        </p:grpSpPr>
        <p:sp>
          <p:nvSpPr>
            <p:cNvPr id="79" name="Google Shape;79;p5"/>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5"/>
          <p:cNvSpPr txBox="1"/>
          <p:nvPr>
            <p:ph idx="1" type="subTitle"/>
          </p:nvPr>
        </p:nvSpPr>
        <p:spPr>
          <a:xfrm>
            <a:off x="1710406" y="2574975"/>
            <a:ext cx="2516700" cy="441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2" name="Google Shape;92;p5"/>
          <p:cNvSpPr txBox="1"/>
          <p:nvPr>
            <p:ph idx="2" type="subTitle"/>
          </p:nvPr>
        </p:nvSpPr>
        <p:spPr>
          <a:xfrm>
            <a:off x="1710406" y="2948350"/>
            <a:ext cx="2516700" cy="104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3" name="Google Shape;93;p5"/>
          <p:cNvSpPr txBox="1"/>
          <p:nvPr>
            <p:ph idx="3" type="subTitle"/>
          </p:nvPr>
        </p:nvSpPr>
        <p:spPr>
          <a:xfrm>
            <a:off x="4916781" y="2574975"/>
            <a:ext cx="2516700" cy="441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None/>
              <a:defRPr sz="2900">
                <a:solidFill>
                  <a:schemeClr val="dk1"/>
                </a:solidFill>
                <a:latin typeface="Bebas Neue"/>
                <a:ea typeface="Bebas Neue"/>
                <a:cs typeface="Bebas Neue"/>
                <a:sym typeface="Bebas Ne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4" name="Google Shape;94;p5"/>
          <p:cNvSpPr txBox="1"/>
          <p:nvPr>
            <p:ph idx="4" type="subTitle"/>
          </p:nvPr>
        </p:nvSpPr>
        <p:spPr>
          <a:xfrm>
            <a:off x="4916781" y="2948350"/>
            <a:ext cx="2516700" cy="104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95" name="Google Shape;95;p5"/>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6" name="Shape 96"/>
        <p:cNvGrpSpPr/>
        <p:nvPr/>
      </p:nvGrpSpPr>
      <p:grpSpPr>
        <a:xfrm>
          <a:off x="0" y="0"/>
          <a:ext cx="0" cy="0"/>
          <a:chOff x="0" y="0"/>
          <a:chExt cx="0" cy="0"/>
        </a:xfrm>
      </p:grpSpPr>
      <p:sp>
        <p:nvSpPr>
          <p:cNvPr id="97" name="Google Shape;97;p6"/>
          <p:cNvSpPr/>
          <p:nvPr/>
        </p:nvSpPr>
        <p:spPr>
          <a:xfrm rot="6300117">
            <a:off x="8207758" y="3299857"/>
            <a:ext cx="2192981" cy="1581092"/>
          </a:xfrm>
          <a:custGeom>
            <a:rect b="b" l="l" r="r" t="t"/>
            <a:pathLst>
              <a:path extrusionOk="0" h="42258" w="58612">
                <a:moveTo>
                  <a:pt x="20040" y="1"/>
                </a:moveTo>
                <a:cubicBezTo>
                  <a:pt x="18348" y="1"/>
                  <a:pt x="16628" y="352"/>
                  <a:pt x="14925" y="1158"/>
                </a:cubicBezTo>
                <a:cubicBezTo>
                  <a:pt x="11194" y="2917"/>
                  <a:pt x="8096" y="5979"/>
                  <a:pt x="5080" y="8975"/>
                </a:cubicBezTo>
                <a:cubicBezTo>
                  <a:pt x="3641" y="10410"/>
                  <a:pt x="2170" y="11880"/>
                  <a:pt x="1248" y="13725"/>
                </a:cubicBezTo>
                <a:cubicBezTo>
                  <a:pt x="280" y="15662"/>
                  <a:pt x="1" y="17882"/>
                  <a:pt x="31" y="20016"/>
                </a:cubicBezTo>
                <a:cubicBezTo>
                  <a:pt x="133" y="27574"/>
                  <a:pt x="4198" y="34707"/>
                  <a:pt x="10438" y="37845"/>
                </a:cubicBezTo>
                <a:cubicBezTo>
                  <a:pt x="13845" y="39558"/>
                  <a:pt x="17708" y="40101"/>
                  <a:pt x="21439" y="40917"/>
                </a:cubicBezTo>
                <a:cubicBezTo>
                  <a:pt x="24125" y="41507"/>
                  <a:pt x="26815" y="42257"/>
                  <a:pt x="29574" y="42257"/>
                </a:cubicBezTo>
                <a:cubicBezTo>
                  <a:pt x="29965" y="42257"/>
                  <a:pt x="30357" y="42242"/>
                  <a:pt x="30751" y="42210"/>
                </a:cubicBezTo>
                <a:cubicBezTo>
                  <a:pt x="33930" y="41951"/>
                  <a:pt x="37326" y="40293"/>
                  <a:pt x="38837" y="37201"/>
                </a:cubicBezTo>
                <a:cubicBezTo>
                  <a:pt x="39435" y="35984"/>
                  <a:pt x="39714" y="34626"/>
                  <a:pt x="40357" y="33440"/>
                </a:cubicBezTo>
                <a:cubicBezTo>
                  <a:pt x="41057" y="32182"/>
                  <a:pt x="42127" y="31199"/>
                  <a:pt x="42968" y="30038"/>
                </a:cubicBezTo>
                <a:cubicBezTo>
                  <a:pt x="45893" y="25983"/>
                  <a:pt x="58612" y="22150"/>
                  <a:pt x="52757" y="12098"/>
                </a:cubicBezTo>
                <a:cubicBezTo>
                  <a:pt x="49937" y="7258"/>
                  <a:pt x="46498" y="6155"/>
                  <a:pt x="43231" y="6155"/>
                </a:cubicBezTo>
                <a:cubicBezTo>
                  <a:pt x="40495" y="6155"/>
                  <a:pt x="37880" y="6929"/>
                  <a:pt x="35852" y="6929"/>
                </a:cubicBezTo>
                <a:cubicBezTo>
                  <a:pt x="34930" y="6929"/>
                  <a:pt x="34129" y="6769"/>
                  <a:pt x="33494" y="6304"/>
                </a:cubicBezTo>
                <a:cubicBezTo>
                  <a:pt x="32186" y="5346"/>
                  <a:pt x="30873" y="4393"/>
                  <a:pt x="29565" y="3450"/>
                </a:cubicBezTo>
                <a:cubicBezTo>
                  <a:pt x="26755" y="1433"/>
                  <a:pt x="23455"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637169" y="3860868"/>
            <a:ext cx="1909261" cy="1810173"/>
          </a:xfrm>
          <a:custGeom>
            <a:rect b="b" l="l" r="r" t="t"/>
            <a:pathLst>
              <a:path extrusionOk="0" h="62587" w="66013">
                <a:moveTo>
                  <a:pt x="1273" y="1"/>
                </a:moveTo>
                <a:cubicBezTo>
                  <a:pt x="842" y="1"/>
                  <a:pt x="421" y="6"/>
                  <a:pt x="0" y="21"/>
                </a:cubicBezTo>
                <a:lnTo>
                  <a:pt x="0" y="19893"/>
                </a:lnTo>
                <a:cubicBezTo>
                  <a:pt x="23040" y="24232"/>
                  <a:pt x="41700" y="38385"/>
                  <a:pt x="47211" y="62586"/>
                </a:cubicBezTo>
                <a:lnTo>
                  <a:pt x="65916" y="62586"/>
                </a:lnTo>
                <a:cubicBezTo>
                  <a:pt x="65982" y="61603"/>
                  <a:pt x="66013" y="60604"/>
                  <a:pt x="66013" y="59585"/>
                </a:cubicBezTo>
                <a:cubicBezTo>
                  <a:pt x="66013" y="19644"/>
                  <a:pt x="36083" y="1"/>
                  <a:pt x="1273"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194322" y="-420501"/>
            <a:ext cx="1771329" cy="915347"/>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79607"/>
                </a:srgbClr>
              </a:gs>
              <a:gs pos="100000">
                <a:srgbClr val="E5EEF3">
                  <a:alpha val="50196"/>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8315756" y="291462"/>
            <a:ext cx="1061658" cy="590421"/>
          </a:xfrm>
          <a:custGeom>
            <a:rect b="b" l="l" r="r" t="t"/>
            <a:pathLst>
              <a:path extrusionOk="0" h="5843" w="10506">
                <a:moveTo>
                  <a:pt x="9464" y="2390"/>
                </a:moveTo>
                <a:lnTo>
                  <a:pt x="8626" y="2390"/>
                </a:lnTo>
                <a:cubicBezTo>
                  <a:pt x="8657" y="2296"/>
                  <a:pt x="8675" y="2193"/>
                  <a:pt x="8675" y="2087"/>
                </a:cubicBezTo>
                <a:cubicBezTo>
                  <a:pt x="8675" y="1537"/>
                  <a:pt x="8231" y="1094"/>
                  <a:pt x="7682" y="1094"/>
                </a:cubicBezTo>
                <a:lnTo>
                  <a:pt x="6908" y="1094"/>
                </a:lnTo>
                <a:cubicBezTo>
                  <a:pt x="6923" y="1027"/>
                  <a:pt x="6929" y="960"/>
                  <a:pt x="6929" y="893"/>
                </a:cubicBezTo>
                <a:cubicBezTo>
                  <a:pt x="6929" y="399"/>
                  <a:pt x="6531" y="1"/>
                  <a:pt x="6039" y="1"/>
                </a:cubicBezTo>
                <a:lnTo>
                  <a:pt x="4339" y="1"/>
                </a:lnTo>
                <a:cubicBezTo>
                  <a:pt x="3902" y="1"/>
                  <a:pt x="3537" y="317"/>
                  <a:pt x="3461" y="729"/>
                </a:cubicBezTo>
                <a:lnTo>
                  <a:pt x="2918" y="729"/>
                </a:lnTo>
                <a:cubicBezTo>
                  <a:pt x="2350" y="729"/>
                  <a:pt x="1886" y="1182"/>
                  <a:pt x="1867" y="1744"/>
                </a:cubicBezTo>
                <a:lnTo>
                  <a:pt x="1175" y="1744"/>
                </a:lnTo>
                <a:cubicBezTo>
                  <a:pt x="528" y="1744"/>
                  <a:pt x="0" y="2269"/>
                  <a:pt x="0" y="2919"/>
                </a:cubicBezTo>
                <a:cubicBezTo>
                  <a:pt x="0" y="3568"/>
                  <a:pt x="528" y="4097"/>
                  <a:pt x="1175" y="4097"/>
                </a:cubicBezTo>
                <a:lnTo>
                  <a:pt x="1813" y="4097"/>
                </a:lnTo>
                <a:cubicBezTo>
                  <a:pt x="1980" y="4567"/>
                  <a:pt x="2429" y="4907"/>
                  <a:pt x="2960" y="4907"/>
                </a:cubicBezTo>
                <a:lnTo>
                  <a:pt x="3049" y="4907"/>
                </a:lnTo>
                <a:cubicBezTo>
                  <a:pt x="3100" y="5433"/>
                  <a:pt x="3540" y="5843"/>
                  <a:pt x="4075" y="5843"/>
                </a:cubicBezTo>
                <a:lnTo>
                  <a:pt x="5660" y="5843"/>
                </a:lnTo>
                <a:cubicBezTo>
                  <a:pt x="6194" y="5843"/>
                  <a:pt x="6634" y="5433"/>
                  <a:pt x="6686" y="4907"/>
                </a:cubicBezTo>
                <a:lnTo>
                  <a:pt x="6895" y="4907"/>
                </a:lnTo>
                <a:cubicBezTo>
                  <a:pt x="7275" y="4907"/>
                  <a:pt x="7612" y="4734"/>
                  <a:pt x="7837" y="4464"/>
                </a:cubicBezTo>
                <a:lnTo>
                  <a:pt x="9473" y="4464"/>
                </a:lnTo>
                <a:cubicBezTo>
                  <a:pt x="10041" y="4464"/>
                  <a:pt x="10506" y="4000"/>
                  <a:pt x="10506" y="3429"/>
                </a:cubicBezTo>
                <a:cubicBezTo>
                  <a:pt x="10497" y="2855"/>
                  <a:pt x="10035" y="2390"/>
                  <a:pt x="9464" y="239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3164721" y="4707519"/>
            <a:ext cx="1909308" cy="1061805"/>
          </a:xfrm>
          <a:custGeom>
            <a:rect b="b" l="l" r="r" t="t"/>
            <a:pathLst>
              <a:path extrusionOk="0" h="5843" w="10506">
                <a:moveTo>
                  <a:pt x="9464" y="2390"/>
                </a:moveTo>
                <a:lnTo>
                  <a:pt x="8626" y="2390"/>
                </a:lnTo>
                <a:cubicBezTo>
                  <a:pt x="8657" y="2296"/>
                  <a:pt x="8675" y="2193"/>
                  <a:pt x="8675" y="2087"/>
                </a:cubicBezTo>
                <a:cubicBezTo>
                  <a:pt x="8675" y="1537"/>
                  <a:pt x="8231" y="1094"/>
                  <a:pt x="7682" y="1094"/>
                </a:cubicBezTo>
                <a:lnTo>
                  <a:pt x="6908" y="1094"/>
                </a:lnTo>
                <a:cubicBezTo>
                  <a:pt x="6923" y="1027"/>
                  <a:pt x="6929" y="960"/>
                  <a:pt x="6929" y="893"/>
                </a:cubicBezTo>
                <a:cubicBezTo>
                  <a:pt x="6929" y="399"/>
                  <a:pt x="6531" y="1"/>
                  <a:pt x="6039" y="1"/>
                </a:cubicBezTo>
                <a:lnTo>
                  <a:pt x="4339" y="1"/>
                </a:lnTo>
                <a:cubicBezTo>
                  <a:pt x="3902" y="1"/>
                  <a:pt x="3537" y="317"/>
                  <a:pt x="3461" y="729"/>
                </a:cubicBezTo>
                <a:lnTo>
                  <a:pt x="2918" y="729"/>
                </a:lnTo>
                <a:cubicBezTo>
                  <a:pt x="2350" y="729"/>
                  <a:pt x="1886" y="1182"/>
                  <a:pt x="1867" y="1744"/>
                </a:cubicBezTo>
                <a:lnTo>
                  <a:pt x="1175" y="1744"/>
                </a:lnTo>
                <a:cubicBezTo>
                  <a:pt x="528" y="1744"/>
                  <a:pt x="0" y="2269"/>
                  <a:pt x="0" y="2919"/>
                </a:cubicBezTo>
                <a:cubicBezTo>
                  <a:pt x="0" y="3568"/>
                  <a:pt x="528" y="4097"/>
                  <a:pt x="1175" y="4097"/>
                </a:cubicBezTo>
                <a:lnTo>
                  <a:pt x="1813" y="4097"/>
                </a:lnTo>
                <a:cubicBezTo>
                  <a:pt x="1980" y="4567"/>
                  <a:pt x="2429" y="4907"/>
                  <a:pt x="2960" y="4907"/>
                </a:cubicBezTo>
                <a:lnTo>
                  <a:pt x="3049" y="4907"/>
                </a:lnTo>
                <a:cubicBezTo>
                  <a:pt x="3100" y="5433"/>
                  <a:pt x="3540" y="5843"/>
                  <a:pt x="4075" y="5843"/>
                </a:cubicBezTo>
                <a:lnTo>
                  <a:pt x="5660" y="5843"/>
                </a:lnTo>
                <a:cubicBezTo>
                  <a:pt x="6194" y="5843"/>
                  <a:pt x="6634" y="5433"/>
                  <a:pt x="6686" y="4907"/>
                </a:cubicBezTo>
                <a:lnTo>
                  <a:pt x="6895" y="4907"/>
                </a:lnTo>
                <a:cubicBezTo>
                  <a:pt x="7275" y="4907"/>
                  <a:pt x="7612" y="4734"/>
                  <a:pt x="7837" y="4464"/>
                </a:cubicBezTo>
                <a:lnTo>
                  <a:pt x="9473" y="4464"/>
                </a:lnTo>
                <a:cubicBezTo>
                  <a:pt x="10041" y="4464"/>
                  <a:pt x="10506" y="4000"/>
                  <a:pt x="10506" y="3429"/>
                </a:cubicBezTo>
                <a:cubicBezTo>
                  <a:pt x="10497" y="2855"/>
                  <a:pt x="10035" y="2390"/>
                  <a:pt x="9464" y="2390"/>
                </a:cubicBezTo>
                <a:close/>
              </a:path>
            </a:pathLst>
          </a:custGeom>
          <a:gradFill>
            <a:gsLst>
              <a:gs pos="0">
                <a:srgbClr val="E5EEF3">
                  <a:alpha val="58431"/>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3" name="Shape 103"/>
        <p:cNvGrpSpPr/>
        <p:nvPr/>
      </p:nvGrpSpPr>
      <p:grpSpPr>
        <a:xfrm>
          <a:off x="0" y="0"/>
          <a:ext cx="0" cy="0"/>
          <a:chOff x="0" y="0"/>
          <a:chExt cx="0" cy="0"/>
        </a:xfrm>
      </p:grpSpPr>
      <p:sp>
        <p:nvSpPr>
          <p:cNvPr id="104" name="Google Shape;104;p7"/>
          <p:cNvSpPr/>
          <p:nvPr/>
        </p:nvSpPr>
        <p:spPr>
          <a:xfrm>
            <a:off x="-44327" y="2591325"/>
            <a:ext cx="3074792" cy="259590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7"/>
          <p:cNvSpPr/>
          <p:nvPr/>
        </p:nvSpPr>
        <p:spPr>
          <a:xfrm flipH="1">
            <a:off x="6471901" y="4511098"/>
            <a:ext cx="1677847" cy="867054"/>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7"/>
          <p:cNvGrpSpPr/>
          <p:nvPr/>
        </p:nvGrpSpPr>
        <p:grpSpPr>
          <a:xfrm flipH="1">
            <a:off x="2476527" y="384943"/>
            <a:ext cx="1040476" cy="1040050"/>
            <a:chOff x="7837627" y="218102"/>
            <a:chExt cx="707085" cy="706796"/>
          </a:xfrm>
        </p:grpSpPr>
        <p:sp>
          <p:nvSpPr>
            <p:cNvPr id="107" name="Google Shape;107;p7"/>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p:nvPr/>
        </p:nvSpPr>
        <p:spPr>
          <a:xfrm flipH="1">
            <a:off x="2235450" y="830397"/>
            <a:ext cx="2144119" cy="1107996"/>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83529"/>
                </a:srgbClr>
              </a:gs>
              <a:gs pos="100000">
                <a:srgbClr val="E5EEF3">
                  <a:alpha val="74509"/>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flipH="1" rot="10800000">
            <a:off x="-44323" y="-37398"/>
            <a:ext cx="2102148" cy="1670553"/>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txBox="1"/>
          <p:nvPr>
            <p:ph idx="1" type="subTitle"/>
          </p:nvPr>
        </p:nvSpPr>
        <p:spPr>
          <a:xfrm>
            <a:off x="4698025" y="1625600"/>
            <a:ext cx="3716100" cy="25164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Font typeface="Anaheim"/>
              <a:buChar char="●"/>
              <a:defRPr sz="1400"/>
            </a:lvl1pPr>
            <a:lvl2pPr lvl="1" rtl="0">
              <a:spcBef>
                <a:spcPts val="0"/>
              </a:spcBef>
              <a:spcAft>
                <a:spcPts val="0"/>
              </a:spcAft>
              <a:buClr>
                <a:srgbClr val="595959"/>
              </a:buClr>
              <a:buSzPts val="1400"/>
              <a:buFont typeface="Anaheim"/>
              <a:buChar char="○"/>
              <a:defRPr/>
            </a:lvl2pPr>
            <a:lvl3pPr lvl="2" rtl="0">
              <a:spcBef>
                <a:spcPts val="0"/>
              </a:spcBef>
              <a:spcAft>
                <a:spcPts val="0"/>
              </a:spcAft>
              <a:buClr>
                <a:srgbClr val="595959"/>
              </a:buClr>
              <a:buSzPts val="1400"/>
              <a:buFont typeface="Anaheim"/>
              <a:buChar char="■"/>
              <a:defRPr/>
            </a:lvl3pPr>
            <a:lvl4pPr lvl="3" rtl="0">
              <a:spcBef>
                <a:spcPts val="0"/>
              </a:spcBef>
              <a:spcAft>
                <a:spcPts val="0"/>
              </a:spcAft>
              <a:buClr>
                <a:srgbClr val="595959"/>
              </a:buClr>
              <a:buSzPts val="1400"/>
              <a:buFont typeface="Anaheim"/>
              <a:buChar char="●"/>
              <a:defRPr/>
            </a:lvl4pPr>
            <a:lvl5pPr lvl="4" rtl="0">
              <a:spcBef>
                <a:spcPts val="0"/>
              </a:spcBef>
              <a:spcAft>
                <a:spcPts val="0"/>
              </a:spcAft>
              <a:buClr>
                <a:srgbClr val="595959"/>
              </a:buClr>
              <a:buSzPts val="1400"/>
              <a:buFont typeface="Anaheim"/>
              <a:buChar char="○"/>
              <a:defRPr/>
            </a:lvl5pPr>
            <a:lvl6pPr lvl="5" rtl="0">
              <a:spcBef>
                <a:spcPts val="0"/>
              </a:spcBef>
              <a:spcAft>
                <a:spcPts val="0"/>
              </a:spcAft>
              <a:buClr>
                <a:srgbClr val="595959"/>
              </a:buClr>
              <a:buSzPts val="1400"/>
              <a:buFont typeface="Anaheim"/>
              <a:buChar char="■"/>
              <a:defRPr/>
            </a:lvl6pPr>
            <a:lvl7pPr lvl="6" rtl="0">
              <a:spcBef>
                <a:spcPts val="0"/>
              </a:spcBef>
              <a:spcAft>
                <a:spcPts val="0"/>
              </a:spcAft>
              <a:buClr>
                <a:srgbClr val="595959"/>
              </a:buClr>
              <a:buSzPts val="1400"/>
              <a:buFont typeface="Anaheim"/>
              <a:buChar char="●"/>
              <a:defRPr/>
            </a:lvl7pPr>
            <a:lvl8pPr lvl="7" rtl="0">
              <a:spcBef>
                <a:spcPts val="0"/>
              </a:spcBef>
              <a:spcAft>
                <a:spcPts val="0"/>
              </a:spcAft>
              <a:buClr>
                <a:srgbClr val="595959"/>
              </a:buClr>
              <a:buSzPts val="1400"/>
              <a:buFont typeface="Anaheim"/>
              <a:buChar char="○"/>
              <a:defRPr/>
            </a:lvl8pPr>
            <a:lvl9pPr lvl="8" rtl="0">
              <a:spcBef>
                <a:spcPts val="0"/>
              </a:spcBef>
              <a:spcAft>
                <a:spcPts val="0"/>
              </a:spcAft>
              <a:buClr>
                <a:srgbClr val="595959"/>
              </a:buClr>
              <a:buSzPts val="1400"/>
              <a:buFont typeface="Anaheim"/>
              <a:buChar char="■"/>
              <a:defRPr/>
            </a:lvl9pPr>
          </a:lstStyle>
          <a:p/>
        </p:txBody>
      </p:sp>
      <p:sp>
        <p:nvSpPr>
          <p:cNvPr id="112" name="Google Shape;112;p7"/>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3" name="Shape 113"/>
        <p:cNvGrpSpPr/>
        <p:nvPr/>
      </p:nvGrpSpPr>
      <p:grpSpPr>
        <a:xfrm>
          <a:off x="0" y="0"/>
          <a:ext cx="0" cy="0"/>
          <a:chOff x="0" y="0"/>
          <a:chExt cx="0" cy="0"/>
        </a:xfrm>
      </p:grpSpPr>
      <p:sp>
        <p:nvSpPr>
          <p:cNvPr id="114" name="Google Shape;114;p8"/>
          <p:cNvSpPr txBox="1"/>
          <p:nvPr>
            <p:ph type="title"/>
          </p:nvPr>
        </p:nvSpPr>
        <p:spPr>
          <a:xfrm>
            <a:off x="1170450" y="1429650"/>
            <a:ext cx="6803100" cy="28938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11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grpSp>
        <p:nvGrpSpPr>
          <p:cNvPr id="115" name="Google Shape;115;p8"/>
          <p:cNvGrpSpPr/>
          <p:nvPr/>
        </p:nvGrpSpPr>
        <p:grpSpPr>
          <a:xfrm flipH="1">
            <a:off x="6050708" y="177618"/>
            <a:ext cx="1040476" cy="1040050"/>
            <a:chOff x="7837627" y="218102"/>
            <a:chExt cx="707085" cy="706796"/>
          </a:xfrm>
        </p:grpSpPr>
        <p:sp>
          <p:nvSpPr>
            <p:cNvPr id="116" name="Google Shape;116;p8"/>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 name="Google Shape;118;p8"/>
          <p:cNvSpPr/>
          <p:nvPr/>
        </p:nvSpPr>
        <p:spPr>
          <a:xfrm>
            <a:off x="0" y="3669950"/>
            <a:ext cx="1707221" cy="1473514"/>
          </a:xfrm>
          <a:custGeom>
            <a:rect b="b" l="l" r="r" t="t"/>
            <a:pathLst>
              <a:path extrusionOk="0" h="42218" w="48914">
                <a:moveTo>
                  <a:pt x="15821" y="1"/>
                </a:moveTo>
                <a:cubicBezTo>
                  <a:pt x="12389" y="1"/>
                  <a:pt x="8876" y="457"/>
                  <a:pt x="5379" y="1354"/>
                </a:cubicBezTo>
                <a:cubicBezTo>
                  <a:pt x="2955" y="1973"/>
                  <a:pt x="1115" y="2662"/>
                  <a:pt x="0" y="3134"/>
                </a:cubicBezTo>
                <a:lnTo>
                  <a:pt x="101" y="42218"/>
                </a:lnTo>
                <a:lnTo>
                  <a:pt x="46044" y="42142"/>
                </a:lnTo>
                <a:cubicBezTo>
                  <a:pt x="47058" y="39815"/>
                  <a:pt x="47803" y="37235"/>
                  <a:pt x="48209" y="34670"/>
                </a:cubicBezTo>
                <a:cubicBezTo>
                  <a:pt x="48914" y="30199"/>
                  <a:pt x="47033" y="25444"/>
                  <a:pt x="44782" y="21515"/>
                </a:cubicBezTo>
                <a:cubicBezTo>
                  <a:pt x="41006" y="14915"/>
                  <a:pt x="43130" y="12851"/>
                  <a:pt x="39617" y="9389"/>
                </a:cubicBezTo>
                <a:cubicBezTo>
                  <a:pt x="36727" y="6540"/>
                  <a:pt x="33807" y="4989"/>
                  <a:pt x="32444" y="4223"/>
                </a:cubicBezTo>
                <a:cubicBezTo>
                  <a:pt x="27465" y="1420"/>
                  <a:pt x="21869" y="1"/>
                  <a:pt x="15821"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8"/>
          <p:cNvSpPr/>
          <p:nvPr/>
        </p:nvSpPr>
        <p:spPr>
          <a:xfrm flipH="1" rot="10800000">
            <a:off x="0" y="-1150"/>
            <a:ext cx="2713850" cy="1796100"/>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flipH="1">
            <a:off x="7166325" y="2813175"/>
            <a:ext cx="1977675" cy="2359025"/>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flipH="1">
            <a:off x="1223429" y="171675"/>
            <a:ext cx="1547871" cy="799653"/>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2229750" y="4337850"/>
            <a:ext cx="1067476" cy="550275"/>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6456024" y="627911"/>
            <a:ext cx="1328802" cy="684988"/>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4" name="Shape 124"/>
        <p:cNvGrpSpPr/>
        <p:nvPr/>
      </p:nvGrpSpPr>
      <p:grpSpPr>
        <a:xfrm>
          <a:off x="0" y="0"/>
          <a:ext cx="0" cy="0"/>
          <a:chOff x="0" y="0"/>
          <a:chExt cx="0" cy="0"/>
        </a:xfrm>
      </p:grpSpPr>
      <p:sp>
        <p:nvSpPr>
          <p:cNvPr id="125" name="Google Shape;125;p9"/>
          <p:cNvSpPr/>
          <p:nvPr/>
        </p:nvSpPr>
        <p:spPr>
          <a:xfrm flipH="1">
            <a:off x="7203301" y="2828578"/>
            <a:ext cx="1940692" cy="2314911"/>
          </a:xfrm>
          <a:custGeom>
            <a:rect b="b" l="l" r="r" t="t"/>
            <a:pathLst>
              <a:path extrusionOk="0" h="94361" w="79107">
                <a:moveTo>
                  <a:pt x="1" y="1"/>
                </a:moveTo>
                <a:lnTo>
                  <a:pt x="1" y="16217"/>
                </a:lnTo>
                <a:lnTo>
                  <a:pt x="26" y="16217"/>
                </a:lnTo>
                <a:cubicBezTo>
                  <a:pt x="34081" y="16217"/>
                  <a:pt x="61699" y="41924"/>
                  <a:pt x="61699" y="73637"/>
                </a:cubicBezTo>
                <a:cubicBezTo>
                  <a:pt x="61699" y="80947"/>
                  <a:pt x="60234" y="87933"/>
                  <a:pt x="57562" y="94361"/>
                </a:cubicBezTo>
                <a:lnTo>
                  <a:pt x="75928" y="94361"/>
                </a:lnTo>
                <a:cubicBezTo>
                  <a:pt x="77997" y="87791"/>
                  <a:pt x="79107" y="80831"/>
                  <a:pt x="79107" y="73637"/>
                </a:cubicBezTo>
                <a:cubicBezTo>
                  <a:pt x="79107" y="32971"/>
                  <a:pt x="43693" y="1"/>
                  <a:pt x="16"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9"/>
          <p:cNvSpPr/>
          <p:nvPr/>
        </p:nvSpPr>
        <p:spPr>
          <a:xfrm rot="10800000">
            <a:off x="6399485" y="-6167"/>
            <a:ext cx="2744517" cy="1816396"/>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9"/>
          <p:cNvSpPr/>
          <p:nvPr/>
        </p:nvSpPr>
        <p:spPr>
          <a:xfrm>
            <a:off x="-354739" y="-438101"/>
            <a:ext cx="1647888" cy="1517624"/>
          </a:xfrm>
          <a:custGeom>
            <a:rect b="b" l="l" r="r" t="t"/>
            <a:pathLst>
              <a:path extrusionOk="0" h="42256" w="45883">
                <a:moveTo>
                  <a:pt x="20040" y="1"/>
                </a:moveTo>
                <a:cubicBezTo>
                  <a:pt x="18348" y="1"/>
                  <a:pt x="16628" y="352"/>
                  <a:pt x="14925" y="1158"/>
                </a:cubicBezTo>
                <a:cubicBezTo>
                  <a:pt x="11194" y="2917"/>
                  <a:pt x="8091" y="5979"/>
                  <a:pt x="5075" y="8975"/>
                </a:cubicBezTo>
                <a:cubicBezTo>
                  <a:pt x="3640" y="10410"/>
                  <a:pt x="2170" y="11875"/>
                  <a:pt x="1248" y="13720"/>
                </a:cubicBezTo>
                <a:cubicBezTo>
                  <a:pt x="279" y="15662"/>
                  <a:pt x="1" y="17877"/>
                  <a:pt x="31" y="20011"/>
                </a:cubicBezTo>
                <a:cubicBezTo>
                  <a:pt x="132" y="27574"/>
                  <a:pt x="4198" y="34707"/>
                  <a:pt x="10438" y="37845"/>
                </a:cubicBezTo>
                <a:cubicBezTo>
                  <a:pt x="13845" y="39553"/>
                  <a:pt x="17708" y="40101"/>
                  <a:pt x="21439" y="40917"/>
                </a:cubicBezTo>
                <a:cubicBezTo>
                  <a:pt x="24129" y="41508"/>
                  <a:pt x="26824" y="42256"/>
                  <a:pt x="29587" y="42256"/>
                </a:cubicBezTo>
                <a:cubicBezTo>
                  <a:pt x="29974" y="42256"/>
                  <a:pt x="30361" y="42241"/>
                  <a:pt x="30751" y="42210"/>
                </a:cubicBezTo>
                <a:cubicBezTo>
                  <a:pt x="33929" y="41951"/>
                  <a:pt x="37326" y="40288"/>
                  <a:pt x="38836" y="37196"/>
                </a:cubicBezTo>
                <a:cubicBezTo>
                  <a:pt x="39435" y="35979"/>
                  <a:pt x="39713" y="34626"/>
                  <a:pt x="40357" y="33440"/>
                </a:cubicBezTo>
                <a:cubicBezTo>
                  <a:pt x="41057" y="32177"/>
                  <a:pt x="42126" y="31199"/>
                  <a:pt x="42968" y="30038"/>
                </a:cubicBezTo>
                <a:cubicBezTo>
                  <a:pt x="45883" y="25988"/>
                  <a:pt x="45477" y="20204"/>
                  <a:pt x="43216" y="16047"/>
                </a:cubicBezTo>
                <a:cubicBezTo>
                  <a:pt x="40955" y="11895"/>
                  <a:pt x="37184" y="9021"/>
                  <a:pt x="33488" y="6304"/>
                </a:cubicBezTo>
                <a:cubicBezTo>
                  <a:pt x="32185" y="5346"/>
                  <a:pt x="30873" y="4392"/>
                  <a:pt x="29560" y="3450"/>
                </a:cubicBezTo>
                <a:cubicBezTo>
                  <a:pt x="26753" y="1433"/>
                  <a:pt x="23454" y="1"/>
                  <a:pt x="20040"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9"/>
          <p:cNvSpPr/>
          <p:nvPr/>
        </p:nvSpPr>
        <p:spPr>
          <a:xfrm>
            <a:off x="5209308" y="4061750"/>
            <a:ext cx="1738523" cy="896198"/>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9CAB9F">
                  <a:alpha val="22745"/>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9"/>
          <p:cNvSpPr/>
          <p:nvPr/>
        </p:nvSpPr>
        <p:spPr>
          <a:xfrm>
            <a:off x="-984075" y="3611149"/>
            <a:ext cx="2603373" cy="1346799"/>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txBox="1"/>
          <p:nvPr>
            <p:ph type="title"/>
          </p:nvPr>
        </p:nvSpPr>
        <p:spPr>
          <a:xfrm>
            <a:off x="747675" y="1723625"/>
            <a:ext cx="4533600" cy="72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200"/>
              <a:buNone/>
              <a:defRPr sz="4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1" name="Google Shape;131;p9"/>
          <p:cNvSpPr txBox="1"/>
          <p:nvPr>
            <p:ph idx="1" type="subTitle"/>
          </p:nvPr>
        </p:nvSpPr>
        <p:spPr>
          <a:xfrm>
            <a:off x="747675" y="2424150"/>
            <a:ext cx="4533600" cy="1154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sz="17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2" name="Google Shape;132;p9"/>
          <p:cNvSpPr/>
          <p:nvPr/>
        </p:nvSpPr>
        <p:spPr>
          <a:xfrm>
            <a:off x="1879275" y="-88650"/>
            <a:ext cx="2363955" cy="1221247"/>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3" name="Shape 133"/>
        <p:cNvGrpSpPr/>
        <p:nvPr/>
      </p:nvGrpSpPr>
      <p:grpSpPr>
        <a:xfrm>
          <a:off x="0" y="0"/>
          <a:ext cx="0" cy="0"/>
          <a:chOff x="0" y="0"/>
          <a:chExt cx="0" cy="0"/>
        </a:xfrm>
      </p:grpSpPr>
      <p:sp>
        <p:nvSpPr>
          <p:cNvPr id="134" name="Google Shape;134;p10"/>
          <p:cNvSpPr/>
          <p:nvPr/>
        </p:nvSpPr>
        <p:spPr>
          <a:xfrm>
            <a:off x="0" y="-34925"/>
            <a:ext cx="9195900" cy="5178300"/>
          </a:xfrm>
          <a:prstGeom prst="rect">
            <a:avLst/>
          </a:prstGeom>
          <a:gradFill>
            <a:gsLst>
              <a:gs pos="0">
                <a:srgbClr val="E5EEF3">
                  <a:alpha val="30980"/>
                </a:srgbClr>
              </a:gs>
              <a:gs pos="100000">
                <a:srgbClr val="E5EEF3">
                  <a:alpha val="13333"/>
                </a:srgbClr>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0"/>
          <p:cNvSpPr/>
          <p:nvPr/>
        </p:nvSpPr>
        <p:spPr>
          <a:xfrm flipH="1">
            <a:off x="-45022" y="-32200"/>
            <a:ext cx="3940146" cy="2443497"/>
          </a:xfrm>
          <a:custGeom>
            <a:rect b="b" l="l" r="r" t="t"/>
            <a:pathLst>
              <a:path extrusionOk="0" h="31177" w="50273">
                <a:moveTo>
                  <a:pt x="50187" y="0"/>
                </a:moveTo>
                <a:lnTo>
                  <a:pt x="2961" y="56"/>
                </a:lnTo>
                <a:cubicBezTo>
                  <a:pt x="1922" y="1775"/>
                  <a:pt x="1146" y="3681"/>
                  <a:pt x="731" y="5577"/>
                </a:cubicBezTo>
                <a:cubicBezTo>
                  <a:pt x="1" y="8882"/>
                  <a:pt x="1932" y="12395"/>
                  <a:pt x="4238" y="15289"/>
                </a:cubicBezTo>
                <a:cubicBezTo>
                  <a:pt x="8122" y="20166"/>
                  <a:pt x="5937" y="21692"/>
                  <a:pt x="9551" y="24247"/>
                </a:cubicBezTo>
                <a:cubicBezTo>
                  <a:pt x="12522" y="26351"/>
                  <a:pt x="15518" y="27491"/>
                  <a:pt x="16927" y="28059"/>
                </a:cubicBezTo>
                <a:cubicBezTo>
                  <a:pt x="22047" y="30127"/>
                  <a:pt x="27790" y="31177"/>
                  <a:pt x="34016" y="31177"/>
                </a:cubicBezTo>
                <a:cubicBezTo>
                  <a:pt x="37544" y="31177"/>
                  <a:pt x="41158" y="30842"/>
                  <a:pt x="44747" y="30173"/>
                </a:cubicBezTo>
                <a:cubicBezTo>
                  <a:pt x="47246" y="29711"/>
                  <a:pt x="49127" y="29205"/>
                  <a:pt x="50273" y="28865"/>
                </a:cubicBezTo>
                <a:lnTo>
                  <a:pt x="50187" y="0"/>
                </a:lnTo>
                <a:close/>
              </a:path>
            </a:pathLst>
          </a:custGeom>
          <a:gradFill>
            <a:gsLst>
              <a:gs pos="0">
                <a:schemeClr val="dk2">
                  <a:alpha val="11110"/>
                </a:schemeClr>
              </a:gs>
              <a:gs pos="100000">
                <a:srgbClr val="FFFFFF">
                  <a:alpha val="1111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0"/>
          <p:cNvSpPr/>
          <p:nvPr/>
        </p:nvSpPr>
        <p:spPr>
          <a:xfrm flipH="1">
            <a:off x="7123158" y="3388300"/>
            <a:ext cx="2297817" cy="1939788"/>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0"/>
          <p:cNvSpPr/>
          <p:nvPr/>
        </p:nvSpPr>
        <p:spPr>
          <a:xfrm flipH="1" rot="5400000">
            <a:off x="-711626" y="2897883"/>
            <a:ext cx="2708151" cy="2152267"/>
          </a:xfrm>
          <a:custGeom>
            <a:rect b="b" l="l" r="r" t="t"/>
            <a:pathLst>
              <a:path extrusionOk="0" h="71844" w="108554">
                <a:moveTo>
                  <a:pt x="142" y="1"/>
                </a:moveTo>
                <a:cubicBezTo>
                  <a:pt x="48" y="1"/>
                  <a:pt x="0" y="1"/>
                  <a:pt x="0" y="1"/>
                </a:cubicBezTo>
                <a:lnTo>
                  <a:pt x="0" y="14043"/>
                </a:lnTo>
                <a:cubicBezTo>
                  <a:pt x="20313" y="17150"/>
                  <a:pt x="54480" y="27015"/>
                  <a:pt x="71553" y="58415"/>
                </a:cubicBezTo>
                <a:cubicBezTo>
                  <a:pt x="74382" y="63621"/>
                  <a:pt x="75472" y="68067"/>
                  <a:pt x="75178" y="71843"/>
                </a:cubicBezTo>
                <a:lnTo>
                  <a:pt x="107586" y="71843"/>
                </a:lnTo>
                <a:cubicBezTo>
                  <a:pt x="108554" y="66982"/>
                  <a:pt x="107434" y="61106"/>
                  <a:pt x="103581" y="54025"/>
                </a:cubicBezTo>
                <a:cubicBezTo>
                  <a:pt x="74577" y="679"/>
                  <a:pt x="3729" y="1"/>
                  <a:pt x="142" y="1"/>
                </a:cubicBezTo>
                <a:close/>
              </a:path>
            </a:pathLst>
          </a:custGeom>
          <a:solidFill>
            <a:srgbClr val="395110">
              <a:alpha val="11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txBox="1"/>
          <p:nvPr>
            <p:ph type="title"/>
          </p:nvPr>
        </p:nvSpPr>
        <p:spPr>
          <a:xfrm>
            <a:off x="729875" y="571500"/>
            <a:ext cx="2361000" cy="1335300"/>
          </a:xfrm>
          <a:prstGeom prst="rect">
            <a:avLst/>
          </a:prstGeom>
        </p:spPr>
        <p:txBody>
          <a:bodyPr anchorCtr="0" anchor="t" bIns="91425" lIns="91425" spcFirstLastPara="1" rIns="91425" wrap="square" tIns="91425">
            <a:noAutofit/>
          </a:bodyPr>
          <a:lstStyle>
            <a:lvl1pPr lvl="0" rtl="0">
              <a:lnSpc>
                <a:spcPct val="90000"/>
              </a:lnSpc>
              <a:spcBef>
                <a:spcPts val="0"/>
              </a:spcBef>
              <a:spcAft>
                <a:spcPts val="0"/>
              </a:spcAft>
              <a:buSzPts val="3500"/>
              <a:buNone/>
              <a:defRPr sz="3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E5EEF3"/>
            </a:gs>
            <a:gs pos="100000">
              <a:srgbClr val="FFFFFF"/>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1pPr>
            <a:lvl2pPr indent="-317500" lvl="1" marL="914400">
              <a:lnSpc>
                <a:spcPct val="115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indent="-317500" lvl="2" marL="1371600">
              <a:lnSpc>
                <a:spcPct val="115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3pPr>
            <a:lvl4pPr indent="-317500" lvl="3" marL="1828800">
              <a:lnSpc>
                <a:spcPct val="115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4pPr>
            <a:lvl5pPr indent="-317500" lvl="4" marL="2286000">
              <a:lnSpc>
                <a:spcPct val="115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5pPr>
            <a:lvl6pPr indent="-317500" lvl="5" marL="2743200">
              <a:lnSpc>
                <a:spcPct val="115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6pPr>
            <a:lvl7pPr indent="-317500" lvl="6" marL="3200400">
              <a:lnSpc>
                <a:spcPct val="115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7pPr>
            <a:lvl8pPr indent="-317500" lvl="7" marL="3657600">
              <a:lnSpc>
                <a:spcPct val="115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8pPr>
            <a:lvl9pPr indent="-317500" lvl="8" marL="4114800">
              <a:lnSpc>
                <a:spcPct val="115000"/>
              </a:lnSpc>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46" name="Shape 1046"/>
        <p:cNvGrpSpPr/>
        <p:nvPr/>
      </p:nvGrpSpPr>
      <p:grpSpPr>
        <a:xfrm>
          <a:off x="0" y="0"/>
          <a:ext cx="0" cy="0"/>
          <a:chOff x="0" y="0"/>
          <a:chExt cx="0" cy="0"/>
        </a:xfrm>
      </p:grpSpPr>
      <p:sp>
        <p:nvSpPr>
          <p:cNvPr id="1047" name="Google Shape;1047;p3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048" name="Google Shape;1048;p3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3" r:id="rId1"/>
    <p:sldLayoutId id="214748368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2.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3.xml"/><Relationship Id="rId4" Type="http://schemas.openxmlformats.org/officeDocument/2006/relationships/slide" Target="/ppt/slides/slide39.xml"/><Relationship Id="rId9" Type="http://schemas.openxmlformats.org/officeDocument/2006/relationships/slide" Target="/ppt/slides/slide45.xml"/><Relationship Id="rId5" Type="http://schemas.openxmlformats.org/officeDocument/2006/relationships/slide" Target="/ppt/slides/slide37.xml"/><Relationship Id="rId6" Type="http://schemas.openxmlformats.org/officeDocument/2006/relationships/slide" Target="/ppt/slides/slide35.xml"/><Relationship Id="rId7" Type="http://schemas.openxmlformats.org/officeDocument/2006/relationships/slide" Target="/ppt/slides/slide43.xml"/><Relationship Id="rId8" Type="http://schemas.openxmlformats.org/officeDocument/2006/relationships/slide" Target="/ppt/slides/slide51.xml"/><Relationship Id="rId11" Type="http://schemas.openxmlformats.org/officeDocument/2006/relationships/hyperlink" Target="https://bit.ly/3A1uf1Q" TargetMode="External"/><Relationship Id="rId10"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videvo.net/?utm_source=slidesgo_template&amp;utm_medium=referral-link&amp;utm_campaign=sg_resources&amp;utm_content=videv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 Id="rId3" Type="http://schemas.openxmlformats.org/officeDocument/2006/relationships/image" Target="../media/image4.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3.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 Id="rId3" Type="http://schemas.openxmlformats.org/officeDocument/2006/relationships/image" Target="../media/image6.jpg"/><Relationship Id="rId4" Type="http://schemas.openxmlformats.org/officeDocument/2006/relationships/image" Target="../media/image5.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slide" Target="/ppt/slides/slide5.xml"/><Relationship Id="rId4" Type="http://schemas.openxmlformats.org/officeDocument/2006/relationships/slide" Target="/ppt/slides/slide1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 Id="rId3" Type="http://schemas.openxmlformats.org/officeDocument/2006/relationships/hyperlink" Target="https://docs.google.com/spreadsheets/d/1PcpLC5yHqQtHumNbOc3rknqug3mJpFV91xvfPXvuAko/copy#gid=0" TargetMode="External"/><Relationship Id="rId4" Type="http://schemas.openxmlformats.org/officeDocument/2006/relationships/image" Target="../media/image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 Id="rId3" Type="http://schemas.openxmlformats.org/officeDocument/2006/relationships/hyperlink" Target="https://www.freepik.com/free-vector/electric-car-charging-flat-icons-set_3795046.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 Id="rId3" Type="http://schemas.openxmlformats.org/officeDocument/2006/relationships/hyperlink" Target="https://www.freepik.com/free-vector/flat-eco-city-concept-with-solar-panels-wind-turbines-modern-buildings-recycling-sign-lightbulbs-green-trees-batteries-globe-sun-plug_13061044.htm/?utm_source=slidesgo_template&amp;utm_medium=referral-link&amp;utm_campaign=sg_resources&amp;utm_content=freepik" TargetMode="External"/><Relationship Id="rId4" Type="http://schemas.openxmlformats.org/officeDocument/2006/relationships/hyperlink" Target="https://www.freepik.com/free-vector/flat-ecology-landing-page-template_5016952.htm/?utm_source=slidesgo_template&amp;utm_medium=referral-link&amp;utm_campaign=sg_resources&amp;utm_content=freepik" TargetMode="External"/><Relationship Id="rId5" Type="http://schemas.openxmlformats.org/officeDocument/2006/relationships/hyperlink" Target="https://www.freepik.com/free-vector/flat-world-environment-day-horizontal-banners-set-with-solar-panels-wind-turbines_27973552.htm/?utm_source=slidesgo_template&amp;utm_medium=referral-link&amp;utm_campaign=sg_resources&amp;utm_content=freepik" TargetMode="External"/><Relationship Id="rId6" Type="http://schemas.openxmlformats.org/officeDocument/2006/relationships/hyperlink" Target="https://www.freepik.com/free-vector/flat-alternative-eco-energy-concept-with-windmills-ecological-factory-solar-panels-adaptive-tablet-mobile-laptop-design-isolated_9647603.htm/?utm_source=slidesgo_template&amp;utm_medium=referral-link&amp;utm_campaign=sg_resources&amp;utm_content=freepik" TargetMode="External"/><Relationship Id="rId7" Type="http://schemas.openxmlformats.org/officeDocument/2006/relationships/hyperlink" Target="https://www.freepik.com/free-psd/what-we-promote-nature-banner-template_6742922.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www.freepik.com/free-photo/full-shot-smiley-engineers-with-laptop_25128710.htm/?utm_source=slidesgo_template&amp;utm_medium=referral-link&amp;utm_campaign=sg_resources&amp;utm_content=freepik" TargetMode="External"/><Relationship Id="rId4" Type="http://schemas.openxmlformats.org/officeDocument/2006/relationships/hyperlink" Target="https://www.freepik.com/free-photo/person-working-building-construction_20517480.htm/?utm_source=slidesgo_template&amp;utm_medium=referral-link&amp;utm_campaign=sg_resources&amp;utm_content=freepik" TargetMode="External"/><Relationship Id="rId5" Type="http://schemas.openxmlformats.org/officeDocument/2006/relationships/hyperlink" Target="https://www.freepik.com/free-photo/medium-shot-engineer-holding-tablet_25128667.htm/?utm_source=slidesgo_template&amp;utm_medium=referral-link&amp;utm_campaign=sg_resources&amp;utm_content=freepik" TargetMode="External"/><Relationship Id="rId6" Type="http://schemas.openxmlformats.org/officeDocument/2006/relationships/hyperlink" Target="https://www.freepik.com/free-photo/wind-farms-fields_20082569.htm/?utm_source=slidesgo_template&amp;utm_medium=referral-link&amp;utm_campaign=sg_resources&amp;utm_content=freepik" TargetMode="External"/><Relationship Id="rId7" Type="http://schemas.openxmlformats.org/officeDocument/2006/relationships/hyperlink" Target="https://www.flaticon.com/packs/renewable-energy-45?word=green%20energy&amp;style_id=15&amp;family_id=3&amp;group_id=1/?utm_source=slidesgo_template&amp;utm_medium=referral-link&amp;utm_campaign=sg_resources&amp;utm_content=flaticon"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1.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3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2.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3.xml"/><Relationship Id="rId3" Type="http://schemas.openxmlformats.org/officeDocument/2006/relationships/hyperlink" Target="https://fonts.google.com/specimen/Bebas+Neue" TargetMode="External"/><Relationship Id="rId4" Type="http://schemas.openxmlformats.org/officeDocument/2006/relationships/hyperlink" Target="https://fonts.google.com/specimen/Barlow"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7.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9.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1.png"/><Relationship Id="rId14" Type="http://schemas.openxmlformats.org/officeDocument/2006/relationships/image" Target="../media/image10.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8.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5.xml"/><Relationship Id="rId3" Type="http://schemas.openxmlformats.org/officeDocument/2006/relationships/hyperlink" Target="https://bit.ly/2ZjL1pd"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1.xml"/><Relationship Id="rId3" Type="http://schemas.openxmlformats.org/officeDocument/2006/relationships/hyperlink" Target="https://workspace.google.com/marketplace/app/icons_for_slides_docs/381578326502"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8.xml"/><Relationship Id="rId3" Type="http://schemas.openxmlformats.org/officeDocument/2006/relationships/hyperlink" Target="http://bit.ly/2PfT4lq" TargetMode="Externa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sp>
        <p:nvSpPr>
          <p:cNvPr id="1056" name="Google Shape;1056;p40"/>
          <p:cNvSpPr/>
          <p:nvPr/>
        </p:nvSpPr>
        <p:spPr>
          <a:xfrm>
            <a:off x="-129450" y="1401625"/>
            <a:ext cx="5334000" cy="544500"/>
          </a:xfrm>
          <a:prstGeom prst="parallelogram">
            <a:avLst>
              <a:gd fmla="val 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0"/>
          <p:cNvSpPr txBox="1"/>
          <p:nvPr>
            <p:ph type="ctrTitle"/>
          </p:nvPr>
        </p:nvSpPr>
        <p:spPr>
          <a:xfrm>
            <a:off x="729900" y="1320250"/>
            <a:ext cx="4649100" cy="224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300">
                <a:solidFill>
                  <a:schemeClr val="dk2"/>
                </a:solidFill>
              </a:rPr>
              <a:t>ENGINEERING MAJOR FOR COLLEGE:</a:t>
            </a:r>
            <a:r>
              <a:rPr lang="en" sz="4900">
                <a:solidFill>
                  <a:schemeClr val="dk2"/>
                </a:solidFill>
              </a:rPr>
              <a:t> </a:t>
            </a:r>
            <a:r>
              <a:rPr lang="en" sz="5500"/>
              <a:t>ENVIRONMENTAL HEALTH ENGINEERING</a:t>
            </a:r>
            <a:endParaRPr sz="5500"/>
          </a:p>
        </p:txBody>
      </p:sp>
      <p:sp>
        <p:nvSpPr>
          <p:cNvPr id="1058" name="Google Shape;1058;p40"/>
          <p:cNvSpPr txBox="1"/>
          <p:nvPr>
            <p:ph idx="1" type="subTitle"/>
          </p:nvPr>
        </p:nvSpPr>
        <p:spPr>
          <a:xfrm>
            <a:off x="729875" y="3390900"/>
            <a:ext cx="4649100" cy="38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1059" name="Google Shape;1059;p40"/>
          <p:cNvGrpSpPr/>
          <p:nvPr/>
        </p:nvGrpSpPr>
        <p:grpSpPr>
          <a:xfrm>
            <a:off x="5120400" y="1121518"/>
            <a:ext cx="2144119" cy="1553450"/>
            <a:chOff x="5120400" y="1121518"/>
            <a:chExt cx="2144119" cy="1553450"/>
          </a:xfrm>
        </p:grpSpPr>
        <p:grpSp>
          <p:nvGrpSpPr>
            <p:cNvPr id="1060" name="Google Shape;1060;p40"/>
            <p:cNvGrpSpPr/>
            <p:nvPr/>
          </p:nvGrpSpPr>
          <p:grpSpPr>
            <a:xfrm>
              <a:off x="5982966" y="1121518"/>
              <a:ext cx="1040476" cy="1040050"/>
              <a:chOff x="7837627" y="218102"/>
              <a:chExt cx="707085" cy="706796"/>
            </a:xfrm>
          </p:grpSpPr>
          <p:sp>
            <p:nvSpPr>
              <p:cNvPr id="1061" name="Google Shape;1061;p40"/>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 name="Google Shape;1063;p40"/>
            <p:cNvSpPr/>
            <p:nvPr/>
          </p:nvSpPr>
          <p:spPr>
            <a:xfrm>
              <a:off x="5120400" y="1566972"/>
              <a:ext cx="2144119" cy="1107996"/>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83529"/>
                  </a:srgbClr>
                </a:gs>
                <a:gs pos="100000">
                  <a:srgbClr val="E5EEF3">
                    <a:alpha val="74509"/>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 name="Google Shape;1064;p40"/>
          <p:cNvGrpSpPr/>
          <p:nvPr/>
        </p:nvGrpSpPr>
        <p:grpSpPr>
          <a:xfrm>
            <a:off x="4619434" y="1121518"/>
            <a:ext cx="5620741" cy="4757707"/>
            <a:chOff x="4572009" y="1121518"/>
            <a:chExt cx="5620741" cy="4757707"/>
          </a:xfrm>
        </p:grpSpPr>
        <p:sp>
          <p:nvSpPr>
            <p:cNvPr id="1065" name="Google Shape;1065;p40"/>
            <p:cNvSpPr/>
            <p:nvPr/>
          </p:nvSpPr>
          <p:spPr>
            <a:xfrm>
              <a:off x="4872250" y="4095425"/>
              <a:ext cx="5320500" cy="1783800"/>
            </a:xfrm>
            <a:prstGeom prst="ellipse">
              <a:avLst/>
            </a:pr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 name="Google Shape;1066;p40"/>
            <p:cNvGrpSpPr/>
            <p:nvPr/>
          </p:nvGrpSpPr>
          <p:grpSpPr>
            <a:xfrm>
              <a:off x="7586906" y="1121518"/>
              <a:ext cx="778376" cy="3486672"/>
              <a:chOff x="-1502917" y="784545"/>
              <a:chExt cx="877934" cy="3932632"/>
            </a:xfrm>
          </p:grpSpPr>
          <p:sp>
            <p:nvSpPr>
              <p:cNvPr id="1067" name="Google Shape;1067;p40"/>
              <p:cNvSpPr/>
              <p:nvPr/>
            </p:nvSpPr>
            <p:spPr>
              <a:xfrm>
                <a:off x="-914073" y="1159676"/>
                <a:ext cx="264561" cy="3557501"/>
              </a:xfrm>
              <a:custGeom>
                <a:rect b="b" l="l" r="r" t="t"/>
                <a:pathLst>
                  <a:path extrusionOk="0" h="27701" w="2060">
                    <a:moveTo>
                      <a:pt x="0" y="1"/>
                    </a:moveTo>
                    <a:lnTo>
                      <a:pt x="0" y="27701"/>
                    </a:lnTo>
                    <a:lnTo>
                      <a:pt x="2059" y="27701"/>
                    </a:lnTo>
                    <a:lnTo>
                      <a:pt x="2059" y="1"/>
                    </a:lnTo>
                    <a:close/>
                  </a:path>
                </a:pathLst>
              </a:custGeom>
              <a:solidFill>
                <a:srgbClr val="C293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0"/>
              <p:cNvSpPr/>
              <p:nvPr/>
            </p:nvSpPr>
            <p:spPr>
              <a:xfrm>
                <a:off x="-1464645" y="1159676"/>
                <a:ext cx="550697" cy="3557501"/>
              </a:xfrm>
              <a:custGeom>
                <a:rect b="b" l="l" r="r" t="t"/>
                <a:pathLst>
                  <a:path extrusionOk="0" h="27701" w="4288">
                    <a:moveTo>
                      <a:pt x="0" y="1"/>
                    </a:moveTo>
                    <a:lnTo>
                      <a:pt x="0" y="27701"/>
                    </a:lnTo>
                    <a:lnTo>
                      <a:pt x="4287" y="27701"/>
                    </a:lnTo>
                    <a:lnTo>
                      <a:pt x="4287" y="1"/>
                    </a:lnTo>
                    <a:close/>
                  </a:path>
                </a:pathLst>
              </a:custGeom>
              <a:solidFill>
                <a:srgbClr val="E3AF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0"/>
              <p:cNvSpPr/>
              <p:nvPr/>
            </p:nvSpPr>
            <p:spPr>
              <a:xfrm>
                <a:off x="-995240" y="784545"/>
                <a:ext cx="357414" cy="332364"/>
              </a:xfrm>
              <a:custGeom>
                <a:rect b="b" l="l" r="r" t="t"/>
                <a:pathLst>
                  <a:path extrusionOk="0" h="2588" w="2783">
                    <a:moveTo>
                      <a:pt x="1528" y="1"/>
                    </a:moveTo>
                    <a:lnTo>
                      <a:pt x="371" y="784"/>
                    </a:lnTo>
                    <a:lnTo>
                      <a:pt x="1" y="2588"/>
                    </a:lnTo>
                    <a:lnTo>
                      <a:pt x="2782" y="2527"/>
                    </a:lnTo>
                    <a:lnTo>
                      <a:pt x="1528" y="1"/>
                    </a:lnTo>
                    <a:close/>
                  </a:path>
                </a:pathLst>
              </a:custGeom>
              <a:solidFill>
                <a:srgbClr val="C293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a:off x="-1493541" y="784545"/>
                <a:ext cx="694664" cy="350343"/>
              </a:xfrm>
              <a:custGeom>
                <a:rect b="b" l="l" r="r" t="t"/>
                <a:pathLst>
                  <a:path extrusionOk="0" h="2728" w="5409">
                    <a:moveTo>
                      <a:pt x="1334" y="1"/>
                    </a:moveTo>
                    <a:lnTo>
                      <a:pt x="1" y="2727"/>
                    </a:lnTo>
                    <a:lnTo>
                      <a:pt x="4142" y="2727"/>
                    </a:lnTo>
                    <a:lnTo>
                      <a:pt x="5408" y="1"/>
                    </a:lnTo>
                    <a:close/>
                  </a:path>
                </a:pathLst>
              </a:custGeom>
              <a:solidFill>
                <a:srgbClr val="E3AF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0"/>
              <p:cNvSpPr/>
              <p:nvPr/>
            </p:nvSpPr>
            <p:spPr>
              <a:xfrm>
                <a:off x="-914073" y="1094179"/>
                <a:ext cx="289090" cy="85916"/>
              </a:xfrm>
              <a:custGeom>
                <a:rect b="b" l="l" r="r" t="t"/>
                <a:pathLst>
                  <a:path extrusionOk="0" h="669" w="2251">
                    <a:moveTo>
                      <a:pt x="0" y="1"/>
                    </a:moveTo>
                    <a:lnTo>
                      <a:pt x="0" y="669"/>
                    </a:lnTo>
                    <a:lnTo>
                      <a:pt x="2250" y="669"/>
                    </a:lnTo>
                    <a:lnTo>
                      <a:pt x="2250" y="1"/>
                    </a:lnTo>
                    <a:close/>
                  </a:path>
                </a:pathLst>
              </a:cu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0"/>
              <p:cNvSpPr/>
              <p:nvPr/>
            </p:nvSpPr>
            <p:spPr>
              <a:xfrm>
                <a:off x="-1502917" y="1094179"/>
                <a:ext cx="588583" cy="85916"/>
              </a:xfrm>
              <a:custGeom>
                <a:rect b="b" l="l" r="r" t="t"/>
                <a:pathLst>
                  <a:path extrusionOk="0" h="669" w="4583">
                    <a:moveTo>
                      <a:pt x="1" y="1"/>
                    </a:moveTo>
                    <a:lnTo>
                      <a:pt x="1" y="669"/>
                    </a:lnTo>
                    <a:lnTo>
                      <a:pt x="4582" y="669"/>
                    </a:lnTo>
                    <a:lnTo>
                      <a:pt x="4582" y="1"/>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0"/>
              <p:cNvSpPr/>
              <p:nvPr/>
            </p:nvSpPr>
            <p:spPr>
              <a:xfrm>
                <a:off x="-914073" y="1410877"/>
                <a:ext cx="289090" cy="86302"/>
              </a:xfrm>
              <a:custGeom>
                <a:rect b="b" l="l" r="r" t="t"/>
                <a:pathLst>
                  <a:path extrusionOk="0" h="672" w="2251">
                    <a:moveTo>
                      <a:pt x="0" y="0"/>
                    </a:moveTo>
                    <a:lnTo>
                      <a:pt x="0" y="671"/>
                    </a:lnTo>
                    <a:lnTo>
                      <a:pt x="2250" y="671"/>
                    </a:lnTo>
                    <a:lnTo>
                      <a:pt x="2250" y="0"/>
                    </a:lnTo>
                    <a:close/>
                  </a:path>
                </a:pathLst>
              </a:cu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0"/>
              <p:cNvSpPr/>
              <p:nvPr/>
            </p:nvSpPr>
            <p:spPr>
              <a:xfrm>
                <a:off x="-1502917" y="1410877"/>
                <a:ext cx="588583" cy="86302"/>
              </a:xfrm>
              <a:custGeom>
                <a:rect b="b" l="l" r="r" t="t"/>
                <a:pathLst>
                  <a:path extrusionOk="0" h="672" w="4583">
                    <a:moveTo>
                      <a:pt x="1" y="0"/>
                    </a:moveTo>
                    <a:lnTo>
                      <a:pt x="1" y="671"/>
                    </a:lnTo>
                    <a:lnTo>
                      <a:pt x="4582" y="671"/>
                    </a:lnTo>
                    <a:lnTo>
                      <a:pt x="4582" y="0"/>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0"/>
              <p:cNvSpPr/>
              <p:nvPr/>
            </p:nvSpPr>
            <p:spPr>
              <a:xfrm>
                <a:off x="-914073" y="2747531"/>
                <a:ext cx="289090" cy="86687"/>
              </a:xfrm>
              <a:custGeom>
                <a:rect b="b" l="l" r="r" t="t"/>
                <a:pathLst>
                  <a:path extrusionOk="0" h="675" w="2251">
                    <a:moveTo>
                      <a:pt x="0" y="0"/>
                    </a:moveTo>
                    <a:lnTo>
                      <a:pt x="0" y="675"/>
                    </a:lnTo>
                    <a:lnTo>
                      <a:pt x="2250" y="675"/>
                    </a:lnTo>
                    <a:lnTo>
                      <a:pt x="2250" y="0"/>
                    </a:lnTo>
                    <a:close/>
                  </a:path>
                </a:pathLst>
              </a:cu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0"/>
              <p:cNvSpPr/>
              <p:nvPr/>
            </p:nvSpPr>
            <p:spPr>
              <a:xfrm>
                <a:off x="-1502917" y="2747531"/>
                <a:ext cx="588583" cy="86687"/>
              </a:xfrm>
              <a:custGeom>
                <a:rect b="b" l="l" r="r" t="t"/>
                <a:pathLst>
                  <a:path extrusionOk="0" h="675" w="4583">
                    <a:moveTo>
                      <a:pt x="1" y="0"/>
                    </a:moveTo>
                    <a:lnTo>
                      <a:pt x="1" y="675"/>
                    </a:lnTo>
                    <a:lnTo>
                      <a:pt x="4582" y="675"/>
                    </a:lnTo>
                    <a:lnTo>
                      <a:pt x="4582" y="0"/>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7" name="Google Shape;1077;p40"/>
              <p:cNvGrpSpPr/>
              <p:nvPr/>
            </p:nvGrpSpPr>
            <p:grpSpPr>
              <a:xfrm>
                <a:off x="-1413701" y="1224017"/>
                <a:ext cx="453606" cy="3421385"/>
                <a:chOff x="-2083926" y="1224017"/>
                <a:chExt cx="453606" cy="3421385"/>
              </a:xfrm>
            </p:grpSpPr>
            <p:sp>
              <p:nvSpPr>
                <p:cNvPr id="1078" name="Google Shape;1078;p40"/>
                <p:cNvSpPr/>
                <p:nvPr/>
              </p:nvSpPr>
              <p:spPr>
                <a:xfrm>
                  <a:off x="-2083926" y="1224017"/>
                  <a:ext cx="453606" cy="1467512"/>
                </a:xfrm>
                <a:custGeom>
                  <a:rect b="b" l="l" r="r" t="t"/>
                  <a:pathLst>
                    <a:path extrusionOk="0" h="11427" w="3532">
                      <a:moveTo>
                        <a:pt x="529" y="1167"/>
                      </a:moveTo>
                      <a:lnTo>
                        <a:pt x="1" y="1167"/>
                      </a:lnTo>
                      <a:lnTo>
                        <a:pt x="1" y="1"/>
                      </a:lnTo>
                      <a:lnTo>
                        <a:pt x="529" y="1"/>
                      </a:lnTo>
                      <a:close/>
                      <a:moveTo>
                        <a:pt x="1531" y="1"/>
                      </a:moveTo>
                      <a:lnTo>
                        <a:pt x="1003" y="1"/>
                      </a:lnTo>
                      <a:lnTo>
                        <a:pt x="1003" y="1167"/>
                      </a:lnTo>
                      <a:lnTo>
                        <a:pt x="1531" y="1167"/>
                      </a:lnTo>
                      <a:close/>
                      <a:moveTo>
                        <a:pt x="2530" y="1"/>
                      </a:moveTo>
                      <a:lnTo>
                        <a:pt x="2002" y="1"/>
                      </a:lnTo>
                      <a:lnTo>
                        <a:pt x="2002" y="1167"/>
                      </a:lnTo>
                      <a:lnTo>
                        <a:pt x="2530" y="1167"/>
                      </a:lnTo>
                      <a:close/>
                      <a:moveTo>
                        <a:pt x="3532" y="1"/>
                      </a:moveTo>
                      <a:lnTo>
                        <a:pt x="3004" y="1"/>
                      </a:lnTo>
                      <a:lnTo>
                        <a:pt x="3004" y="1167"/>
                      </a:lnTo>
                      <a:lnTo>
                        <a:pt x="3532" y="1167"/>
                      </a:lnTo>
                      <a:close/>
                      <a:moveTo>
                        <a:pt x="529" y="3577"/>
                      </a:moveTo>
                      <a:lnTo>
                        <a:pt x="1" y="3577"/>
                      </a:lnTo>
                      <a:lnTo>
                        <a:pt x="1" y="2415"/>
                      </a:lnTo>
                      <a:lnTo>
                        <a:pt x="529" y="2415"/>
                      </a:lnTo>
                      <a:close/>
                      <a:moveTo>
                        <a:pt x="1531" y="2412"/>
                      </a:moveTo>
                      <a:lnTo>
                        <a:pt x="1003" y="2412"/>
                      </a:lnTo>
                      <a:lnTo>
                        <a:pt x="1003" y="3571"/>
                      </a:lnTo>
                      <a:lnTo>
                        <a:pt x="1531" y="3571"/>
                      </a:lnTo>
                      <a:close/>
                      <a:moveTo>
                        <a:pt x="2530" y="2412"/>
                      </a:moveTo>
                      <a:lnTo>
                        <a:pt x="2002" y="2412"/>
                      </a:lnTo>
                      <a:lnTo>
                        <a:pt x="2002" y="3571"/>
                      </a:lnTo>
                      <a:lnTo>
                        <a:pt x="2530" y="3571"/>
                      </a:lnTo>
                      <a:close/>
                      <a:moveTo>
                        <a:pt x="3532" y="2412"/>
                      </a:moveTo>
                      <a:lnTo>
                        <a:pt x="3004" y="2412"/>
                      </a:lnTo>
                      <a:lnTo>
                        <a:pt x="3004" y="3571"/>
                      </a:lnTo>
                      <a:lnTo>
                        <a:pt x="3532" y="3571"/>
                      </a:lnTo>
                      <a:close/>
                      <a:moveTo>
                        <a:pt x="529" y="5144"/>
                      </a:moveTo>
                      <a:lnTo>
                        <a:pt x="1" y="5144"/>
                      </a:lnTo>
                      <a:lnTo>
                        <a:pt x="1" y="3981"/>
                      </a:lnTo>
                      <a:lnTo>
                        <a:pt x="529" y="3981"/>
                      </a:lnTo>
                      <a:close/>
                      <a:moveTo>
                        <a:pt x="1531" y="3981"/>
                      </a:moveTo>
                      <a:lnTo>
                        <a:pt x="1003" y="3981"/>
                      </a:lnTo>
                      <a:lnTo>
                        <a:pt x="1003" y="5144"/>
                      </a:lnTo>
                      <a:lnTo>
                        <a:pt x="1531" y="5144"/>
                      </a:lnTo>
                      <a:close/>
                      <a:moveTo>
                        <a:pt x="2530" y="3981"/>
                      </a:moveTo>
                      <a:lnTo>
                        <a:pt x="2002" y="3981"/>
                      </a:lnTo>
                      <a:lnTo>
                        <a:pt x="2002" y="5144"/>
                      </a:lnTo>
                      <a:lnTo>
                        <a:pt x="2530" y="5144"/>
                      </a:lnTo>
                      <a:close/>
                      <a:moveTo>
                        <a:pt x="3532" y="3981"/>
                      </a:moveTo>
                      <a:lnTo>
                        <a:pt x="3004" y="3981"/>
                      </a:lnTo>
                      <a:lnTo>
                        <a:pt x="3004" y="5144"/>
                      </a:lnTo>
                      <a:lnTo>
                        <a:pt x="3532" y="5144"/>
                      </a:lnTo>
                      <a:close/>
                      <a:moveTo>
                        <a:pt x="529" y="6714"/>
                      </a:moveTo>
                      <a:lnTo>
                        <a:pt x="1" y="6714"/>
                      </a:lnTo>
                      <a:lnTo>
                        <a:pt x="1" y="5551"/>
                      </a:lnTo>
                      <a:lnTo>
                        <a:pt x="529" y="5551"/>
                      </a:lnTo>
                      <a:close/>
                      <a:moveTo>
                        <a:pt x="1531" y="5551"/>
                      </a:moveTo>
                      <a:lnTo>
                        <a:pt x="1003" y="5551"/>
                      </a:lnTo>
                      <a:lnTo>
                        <a:pt x="1003" y="6714"/>
                      </a:lnTo>
                      <a:lnTo>
                        <a:pt x="1531" y="6714"/>
                      </a:lnTo>
                      <a:close/>
                      <a:moveTo>
                        <a:pt x="2530" y="5551"/>
                      </a:moveTo>
                      <a:lnTo>
                        <a:pt x="2002" y="5551"/>
                      </a:lnTo>
                      <a:lnTo>
                        <a:pt x="2002" y="6714"/>
                      </a:lnTo>
                      <a:lnTo>
                        <a:pt x="2530" y="6714"/>
                      </a:lnTo>
                      <a:close/>
                      <a:moveTo>
                        <a:pt x="3532" y="5551"/>
                      </a:moveTo>
                      <a:lnTo>
                        <a:pt x="3004" y="5551"/>
                      </a:lnTo>
                      <a:lnTo>
                        <a:pt x="3004" y="6714"/>
                      </a:lnTo>
                      <a:lnTo>
                        <a:pt x="3532" y="6714"/>
                      </a:lnTo>
                      <a:close/>
                      <a:moveTo>
                        <a:pt x="529" y="8287"/>
                      </a:moveTo>
                      <a:lnTo>
                        <a:pt x="1" y="8287"/>
                      </a:lnTo>
                      <a:lnTo>
                        <a:pt x="1" y="7124"/>
                      </a:lnTo>
                      <a:lnTo>
                        <a:pt x="529" y="7124"/>
                      </a:lnTo>
                      <a:close/>
                      <a:moveTo>
                        <a:pt x="1531" y="7121"/>
                      </a:moveTo>
                      <a:lnTo>
                        <a:pt x="1003" y="7121"/>
                      </a:lnTo>
                      <a:lnTo>
                        <a:pt x="1003" y="8284"/>
                      </a:lnTo>
                      <a:lnTo>
                        <a:pt x="1531" y="8284"/>
                      </a:lnTo>
                      <a:close/>
                      <a:moveTo>
                        <a:pt x="2530" y="7121"/>
                      </a:moveTo>
                      <a:lnTo>
                        <a:pt x="2002" y="7121"/>
                      </a:lnTo>
                      <a:lnTo>
                        <a:pt x="2002" y="8284"/>
                      </a:lnTo>
                      <a:lnTo>
                        <a:pt x="2530" y="8284"/>
                      </a:lnTo>
                      <a:close/>
                      <a:moveTo>
                        <a:pt x="3532" y="7121"/>
                      </a:moveTo>
                      <a:lnTo>
                        <a:pt x="3004" y="7121"/>
                      </a:lnTo>
                      <a:lnTo>
                        <a:pt x="3004" y="8284"/>
                      </a:lnTo>
                      <a:lnTo>
                        <a:pt x="3532" y="8284"/>
                      </a:lnTo>
                      <a:close/>
                      <a:moveTo>
                        <a:pt x="529" y="9853"/>
                      </a:moveTo>
                      <a:lnTo>
                        <a:pt x="1" y="9853"/>
                      </a:lnTo>
                      <a:lnTo>
                        <a:pt x="1" y="8688"/>
                      </a:lnTo>
                      <a:lnTo>
                        <a:pt x="529" y="8688"/>
                      </a:lnTo>
                      <a:close/>
                      <a:moveTo>
                        <a:pt x="1531" y="8694"/>
                      </a:moveTo>
                      <a:lnTo>
                        <a:pt x="1003" y="8694"/>
                      </a:lnTo>
                      <a:lnTo>
                        <a:pt x="1003" y="9856"/>
                      </a:lnTo>
                      <a:lnTo>
                        <a:pt x="1531" y="9856"/>
                      </a:lnTo>
                      <a:close/>
                      <a:moveTo>
                        <a:pt x="2530" y="8694"/>
                      </a:moveTo>
                      <a:lnTo>
                        <a:pt x="2002" y="8694"/>
                      </a:lnTo>
                      <a:lnTo>
                        <a:pt x="2002" y="9856"/>
                      </a:lnTo>
                      <a:lnTo>
                        <a:pt x="2530" y="9856"/>
                      </a:lnTo>
                      <a:close/>
                      <a:moveTo>
                        <a:pt x="3532" y="8694"/>
                      </a:moveTo>
                      <a:lnTo>
                        <a:pt x="3004" y="8694"/>
                      </a:lnTo>
                      <a:lnTo>
                        <a:pt x="3004" y="9856"/>
                      </a:lnTo>
                      <a:lnTo>
                        <a:pt x="3532" y="9856"/>
                      </a:lnTo>
                      <a:close/>
                      <a:moveTo>
                        <a:pt x="529" y="11426"/>
                      </a:moveTo>
                      <a:lnTo>
                        <a:pt x="1" y="11426"/>
                      </a:lnTo>
                      <a:lnTo>
                        <a:pt x="1" y="10260"/>
                      </a:lnTo>
                      <a:lnTo>
                        <a:pt x="529" y="10260"/>
                      </a:lnTo>
                      <a:close/>
                      <a:moveTo>
                        <a:pt x="1531" y="10260"/>
                      </a:moveTo>
                      <a:lnTo>
                        <a:pt x="1003" y="10260"/>
                      </a:lnTo>
                      <a:lnTo>
                        <a:pt x="1003" y="11423"/>
                      </a:lnTo>
                      <a:lnTo>
                        <a:pt x="1531" y="11423"/>
                      </a:lnTo>
                      <a:close/>
                      <a:moveTo>
                        <a:pt x="2530" y="10260"/>
                      </a:moveTo>
                      <a:lnTo>
                        <a:pt x="2002" y="10260"/>
                      </a:lnTo>
                      <a:lnTo>
                        <a:pt x="2002" y="11423"/>
                      </a:lnTo>
                      <a:lnTo>
                        <a:pt x="2530" y="11423"/>
                      </a:lnTo>
                      <a:close/>
                      <a:moveTo>
                        <a:pt x="3532" y="10260"/>
                      </a:moveTo>
                      <a:lnTo>
                        <a:pt x="3004" y="10260"/>
                      </a:lnTo>
                      <a:lnTo>
                        <a:pt x="3004" y="11423"/>
                      </a:lnTo>
                      <a:lnTo>
                        <a:pt x="3532" y="11423"/>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2083926" y="2884433"/>
                  <a:ext cx="453606" cy="1156981"/>
                </a:xfrm>
                <a:custGeom>
                  <a:rect b="b" l="l" r="r" t="t"/>
                  <a:pathLst>
                    <a:path extrusionOk="0" h="9009" w="3532">
                      <a:moveTo>
                        <a:pt x="1003" y="6276"/>
                      </a:moveTo>
                      <a:lnTo>
                        <a:pt x="1531" y="6276"/>
                      </a:lnTo>
                      <a:lnTo>
                        <a:pt x="1531" y="7442"/>
                      </a:lnTo>
                      <a:lnTo>
                        <a:pt x="1003" y="7442"/>
                      </a:lnTo>
                      <a:close/>
                      <a:moveTo>
                        <a:pt x="1003" y="5869"/>
                      </a:moveTo>
                      <a:lnTo>
                        <a:pt x="1531" y="5869"/>
                      </a:lnTo>
                      <a:lnTo>
                        <a:pt x="1531" y="4706"/>
                      </a:lnTo>
                      <a:lnTo>
                        <a:pt x="1003" y="4706"/>
                      </a:lnTo>
                      <a:close/>
                      <a:moveTo>
                        <a:pt x="1003" y="9009"/>
                      </a:moveTo>
                      <a:lnTo>
                        <a:pt x="1531" y="9009"/>
                      </a:lnTo>
                      <a:lnTo>
                        <a:pt x="1531" y="7843"/>
                      </a:lnTo>
                      <a:lnTo>
                        <a:pt x="1003" y="7843"/>
                      </a:lnTo>
                      <a:close/>
                      <a:moveTo>
                        <a:pt x="1003" y="2727"/>
                      </a:moveTo>
                      <a:lnTo>
                        <a:pt x="1531" y="2727"/>
                      </a:lnTo>
                      <a:lnTo>
                        <a:pt x="1531" y="1567"/>
                      </a:lnTo>
                      <a:lnTo>
                        <a:pt x="1003" y="1567"/>
                      </a:lnTo>
                      <a:close/>
                      <a:moveTo>
                        <a:pt x="1003" y="4300"/>
                      </a:moveTo>
                      <a:lnTo>
                        <a:pt x="1531" y="4300"/>
                      </a:lnTo>
                      <a:lnTo>
                        <a:pt x="1531" y="3134"/>
                      </a:lnTo>
                      <a:lnTo>
                        <a:pt x="1003" y="3134"/>
                      </a:lnTo>
                      <a:close/>
                      <a:moveTo>
                        <a:pt x="1003" y="1160"/>
                      </a:moveTo>
                      <a:lnTo>
                        <a:pt x="1531" y="1160"/>
                      </a:lnTo>
                      <a:lnTo>
                        <a:pt x="1531" y="0"/>
                      </a:lnTo>
                      <a:lnTo>
                        <a:pt x="1003" y="0"/>
                      </a:lnTo>
                      <a:close/>
                      <a:moveTo>
                        <a:pt x="1" y="5869"/>
                      </a:moveTo>
                      <a:lnTo>
                        <a:pt x="529" y="5869"/>
                      </a:lnTo>
                      <a:lnTo>
                        <a:pt x="529" y="4706"/>
                      </a:lnTo>
                      <a:lnTo>
                        <a:pt x="1" y="4706"/>
                      </a:lnTo>
                      <a:close/>
                      <a:moveTo>
                        <a:pt x="1" y="7439"/>
                      </a:moveTo>
                      <a:lnTo>
                        <a:pt x="529" y="7439"/>
                      </a:lnTo>
                      <a:lnTo>
                        <a:pt x="529" y="6273"/>
                      </a:lnTo>
                      <a:lnTo>
                        <a:pt x="1" y="6273"/>
                      </a:lnTo>
                      <a:close/>
                      <a:moveTo>
                        <a:pt x="1" y="2727"/>
                      </a:moveTo>
                      <a:lnTo>
                        <a:pt x="529" y="2727"/>
                      </a:lnTo>
                      <a:lnTo>
                        <a:pt x="529" y="1567"/>
                      </a:lnTo>
                      <a:lnTo>
                        <a:pt x="1" y="1567"/>
                      </a:lnTo>
                      <a:close/>
                      <a:moveTo>
                        <a:pt x="1" y="1160"/>
                      </a:moveTo>
                      <a:lnTo>
                        <a:pt x="529" y="1160"/>
                      </a:lnTo>
                      <a:lnTo>
                        <a:pt x="529" y="0"/>
                      </a:lnTo>
                      <a:lnTo>
                        <a:pt x="1" y="0"/>
                      </a:lnTo>
                      <a:close/>
                      <a:moveTo>
                        <a:pt x="1" y="4300"/>
                      </a:moveTo>
                      <a:lnTo>
                        <a:pt x="529" y="4300"/>
                      </a:lnTo>
                      <a:lnTo>
                        <a:pt x="529" y="3134"/>
                      </a:lnTo>
                      <a:lnTo>
                        <a:pt x="1" y="3134"/>
                      </a:lnTo>
                      <a:close/>
                      <a:moveTo>
                        <a:pt x="1" y="9009"/>
                      </a:moveTo>
                      <a:lnTo>
                        <a:pt x="529" y="9009"/>
                      </a:lnTo>
                      <a:lnTo>
                        <a:pt x="529" y="7843"/>
                      </a:lnTo>
                      <a:lnTo>
                        <a:pt x="1" y="7843"/>
                      </a:lnTo>
                      <a:close/>
                      <a:moveTo>
                        <a:pt x="3004" y="4300"/>
                      </a:moveTo>
                      <a:lnTo>
                        <a:pt x="3532" y="4300"/>
                      </a:lnTo>
                      <a:lnTo>
                        <a:pt x="3532" y="3134"/>
                      </a:lnTo>
                      <a:lnTo>
                        <a:pt x="3004" y="3134"/>
                      </a:lnTo>
                      <a:close/>
                      <a:moveTo>
                        <a:pt x="3004" y="9009"/>
                      </a:moveTo>
                      <a:lnTo>
                        <a:pt x="3532" y="9009"/>
                      </a:lnTo>
                      <a:lnTo>
                        <a:pt x="3532" y="7843"/>
                      </a:lnTo>
                      <a:lnTo>
                        <a:pt x="3004" y="7843"/>
                      </a:lnTo>
                      <a:close/>
                      <a:moveTo>
                        <a:pt x="3004" y="7439"/>
                      </a:moveTo>
                      <a:lnTo>
                        <a:pt x="3532" y="7439"/>
                      </a:lnTo>
                      <a:lnTo>
                        <a:pt x="3532" y="6273"/>
                      </a:lnTo>
                      <a:lnTo>
                        <a:pt x="3004" y="6273"/>
                      </a:lnTo>
                      <a:close/>
                      <a:moveTo>
                        <a:pt x="3004" y="5869"/>
                      </a:moveTo>
                      <a:lnTo>
                        <a:pt x="3532" y="5869"/>
                      </a:lnTo>
                      <a:lnTo>
                        <a:pt x="3532" y="4706"/>
                      </a:lnTo>
                      <a:lnTo>
                        <a:pt x="3004" y="4706"/>
                      </a:lnTo>
                      <a:close/>
                      <a:moveTo>
                        <a:pt x="3004" y="2727"/>
                      </a:moveTo>
                      <a:lnTo>
                        <a:pt x="3532" y="2727"/>
                      </a:lnTo>
                      <a:lnTo>
                        <a:pt x="3532" y="1567"/>
                      </a:lnTo>
                      <a:lnTo>
                        <a:pt x="3004" y="1567"/>
                      </a:lnTo>
                      <a:close/>
                      <a:moveTo>
                        <a:pt x="3004" y="1160"/>
                      </a:moveTo>
                      <a:lnTo>
                        <a:pt x="3532" y="1160"/>
                      </a:lnTo>
                      <a:lnTo>
                        <a:pt x="3532" y="0"/>
                      </a:lnTo>
                      <a:lnTo>
                        <a:pt x="3004" y="0"/>
                      </a:lnTo>
                      <a:close/>
                      <a:moveTo>
                        <a:pt x="2002" y="5869"/>
                      </a:moveTo>
                      <a:lnTo>
                        <a:pt x="2530" y="5869"/>
                      </a:lnTo>
                      <a:lnTo>
                        <a:pt x="2530" y="4706"/>
                      </a:lnTo>
                      <a:lnTo>
                        <a:pt x="2002" y="4706"/>
                      </a:lnTo>
                      <a:close/>
                      <a:moveTo>
                        <a:pt x="2002" y="7439"/>
                      </a:moveTo>
                      <a:lnTo>
                        <a:pt x="2530" y="7439"/>
                      </a:lnTo>
                      <a:lnTo>
                        <a:pt x="2530" y="6273"/>
                      </a:lnTo>
                      <a:lnTo>
                        <a:pt x="2002" y="6273"/>
                      </a:lnTo>
                      <a:close/>
                      <a:moveTo>
                        <a:pt x="2002" y="9009"/>
                      </a:moveTo>
                      <a:lnTo>
                        <a:pt x="2530" y="9009"/>
                      </a:lnTo>
                      <a:lnTo>
                        <a:pt x="2530" y="7843"/>
                      </a:lnTo>
                      <a:lnTo>
                        <a:pt x="2002" y="7843"/>
                      </a:lnTo>
                      <a:close/>
                      <a:moveTo>
                        <a:pt x="2002" y="1160"/>
                      </a:moveTo>
                      <a:lnTo>
                        <a:pt x="2530" y="1160"/>
                      </a:lnTo>
                      <a:lnTo>
                        <a:pt x="2530" y="0"/>
                      </a:lnTo>
                      <a:lnTo>
                        <a:pt x="2002" y="0"/>
                      </a:lnTo>
                      <a:close/>
                      <a:moveTo>
                        <a:pt x="2002" y="2727"/>
                      </a:moveTo>
                      <a:lnTo>
                        <a:pt x="2530" y="2727"/>
                      </a:lnTo>
                      <a:lnTo>
                        <a:pt x="2530" y="1567"/>
                      </a:lnTo>
                      <a:lnTo>
                        <a:pt x="2002" y="1567"/>
                      </a:lnTo>
                      <a:close/>
                      <a:moveTo>
                        <a:pt x="2002" y="4300"/>
                      </a:moveTo>
                      <a:lnTo>
                        <a:pt x="2530" y="4300"/>
                      </a:lnTo>
                      <a:lnTo>
                        <a:pt x="2530" y="3134"/>
                      </a:lnTo>
                      <a:lnTo>
                        <a:pt x="2002" y="3134"/>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0"/>
                <p:cNvSpPr/>
                <p:nvPr/>
              </p:nvSpPr>
              <p:spPr>
                <a:xfrm>
                  <a:off x="-2083926" y="4092404"/>
                  <a:ext cx="453606" cy="552998"/>
                </a:xfrm>
                <a:custGeom>
                  <a:rect b="b" l="l" r="r" t="t"/>
                  <a:pathLst>
                    <a:path extrusionOk="0" h="4306" w="3532">
                      <a:moveTo>
                        <a:pt x="1003" y="2739"/>
                      </a:moveTo>
                      <a:lnTo>
                        <a:pt x="1531" y="2739"/>
                      </a:lnTo>
                      <a:lnTo>
                        <a:pt x="1531" y="1573"/>
                      </a:lnTo>
                      <a:lnTo>
                        <a:pt x="1003" y="1573"/>
                      </a:lnTo>
                      <a:close/>
                      <a:moveTo>
                        <a:pt x="1003" y="4306"/>
                      </a:moveTo>
                      <a:lnTo>
                        <a:pt x="1531" y="4306"/>
                      </a:lnTo>
                      <a:lnTo>
                        <a:pt x="1531" y="3140"/>
                      </a:lnTo>
                      <a:lnTo>
                        <a:pt x="1003" y="3140"/>
                      </a:lnTo>
                      <a:close/>
                      <a:moveTo>
                        <a:pt x="1003" y="1166"/>
                      </a:moveTo>
                      <a:lnTo>
                        <a:pt x="1531" y="1166"/>
                      </a:lnTo>
                      <a:lnTo>
                        <a:pt x="1531" y="1"/>
                      </a:lnTo>
                      <a:lnTo>
                        <a:pt x="1003" y="1"/>
                      </a:lnTo>
                      <a:close/>
                      <a:moveTo>
                        <a:pt x="1" y="2739"/>
                      </a:moveTo>
                      <a:lnTo>
                        <a:pt x="529" y="2739"/>
                      </a:lnTo>
                      <a:lnTo>
                        <a:pt x="529" y="1573"/>
                      </a:lnTo>
                      <a:lnTo>
                        <a:pt x="1" y="1573"/>
                      </a:lnTo>
                      <a:close/>
                      <a:moveTo>
                        <a:pt x="1" y="1166"/>
                      </a:moveTo>
                      <a:lnTo>
                        <a:pt x="529" y="1166"/>
                      </a:lnTo>
                      <a:lnTo>
                        <a:pt x="529" y="1"/>
                      </a:lnTo>
                      <a:lnTo>
                        <a:pt x="1" y="1"/>
                      </a:lnTo>
                      <a:close/>
                      <a:moveTo>
                        <a:pt x="1" y="4306"/>
                      </a:moveTo>
                      <a:lnTo>
                        <a:pt x="529" y="4306"/>
                      </a:lnTo>
                      <a:lnTo>
                        <a:pt x="529" y="3140"/>
                      </a:lnTo>
                      <a:lnTo>
                        <a:pt x="1" y="3140"/>
                      </a:lnTo>
                      <a:close/>
                      <a:moveTo>
                        <a:pt x="3004" y="4306"/>
                      </a:moveTo>
                      <a:lnTo>
                        <a:pt x="3532" y="4306"/>
                      </a:lnTo>
                      <a:lnTo>
                        <a:pt x="3532" y="3140"/>
                      </a:lnTo>
                      <a:lnTo>
                        <a:pt x="3004" y="3140"/>
                      </a:lnTo>
                      <a:close/>
                      <a:moveTo>
                        <a:pt x="3004" y="2739"/>
                      </a:moveTo>
                      <a:lnTo>
                        <a:pt x="3532" y="2739"/>
                      </a:lnTo>
                      <a:lnTo>
                        <a:pt x="3532" y="1573"/>
                      </a:lnTo>
                      <a:lnTo>
                        <a:pt x="3004" y="1573"/>
                      </a:lnTo>
                      <a:close/>
                      <a:moveTo>
                        <a:pt x="3004" y="1166"/>
                      </a:moveTo>
                      <a:lnTo>
                        <a:pt x="3532" y="1166"/>
                      </a:lnTo>
                      <a:lnTo>
                        <a:pt x="3532" y="1"/>
                      </a:lnTo>
                      <a:lnTo>
                        <a:pt x="3004" y="1"/>
                      </a:lnTo>
                      <a:close/>
                      <a:moveTo>
                        <a:pt x="2002" y="1166"/>
                      </a:moveTo>
                      <a:lnTo>
                        <a:pt x="2530" y="1166"/>
                      </a:lnTo>
                      <a:lnTo>
                        <a:pt x="2530" y="1"/>
                      </a:lnTo>
                      <a:lnTo>
                        <a:pt x="2002" y="1"/>
                      </a:lnTo>
                      <a:close/>
                      <a:moveTo>
                        <a:pt x="2002" y="2739"/>
                      </a:moveTo>
                      <a:lnTo>
                        <a:pt x="2530" y="2739"/>
                      </a:lnTo>
                      <a:lnTo>
                        <a:pt x="2530" y="1573"/>
                      </a:lnTo>
                      <a:lnTo>
                        <a:pt x="2002" y="1573"/>
                      </a:lnTo>
                      <a:close/>
                      <a:moveTo>
                        <a:pt x="2002" y="4306"/>
                      </a:moveTo>
                      <a:lnTo>
                        <a:pt x="2530" y="4306"/>
                      </a:lnTo>
                      <a:lnTo>
                        <a:pt x="2530" y="3140"/>
                      </a:lnTo>
                      <a:lnTo>
                        <a:pt x="2002" y="3140"/>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 name="Google Shape;1081;p40"/>
              <p:cNvGrpSpPr/>
              <p:nvPr/>
            </p:nvGrpSpPr>
            <p:grpSpPr>
              <a:xfrm>
                <a:off x="-883959" y="1224017"/>
                <a:ext cx="208823" cy="3421385"/>
                <a:chOff x="-436834" y="1224017"/>
                <a:chExt cx="208823" cy="3421385"/>
              </a:xfrm>
            </p:grpSpPr>
            <p:sp>
              <p:nvSpPr>
                <p:cNvPr id="1082" name="Google Shape;1082;p40"/>
                <p:cNvSpPr/>
                <p:nvPr/>
              </p:nvSpPr>
              <p:spPr>
                <a:xfrm>
                  <a:off x="-436834" y="1224017"/>
                  <a:ext cx="208823" cy="1467512"/>
                </a:xfrm>
                <a:custGeom>
                  <a:rect b="b" l="l" r="r" t="t"/>
                  <a:pathLst>
                    <a:path extrusionOk="0" h="11427" w="1626">
                      <a:moveTo>
                        <a:pt x="1" y="1"/>
                      </a:moveTo>
                      <a:lnTo>
                        <a:pt x="1" y="1167"/>
                      </a:lnTo>
                      <a:lnTo>
                        <a:pt x="244" y="1167"/>
                      </a:lnTo>
                      <a:lnTo>
                        <a:pt x="244" y="1"/>
                      </a:lnTo>
                      <a:close/>
                      <a:moveTo>
                        <a:pt x="465" y="1"/>
                      </a:moveTo>
                      <a:lnTo>
                        <a:pt x="465" y="1167"/>
                      </a:lnTo>
                      <a:lnTo>
                        <a:pt x="708" y="1167"/>
                      </a:lnTo>
                      <a:lnTo>
                        <a:pt x="708" y="1"/>
                      </a:lnTo>
                      <a:close/>
                      <a:moveTo>
                        <a:pt x="924" y="1"/>
                      </a:moveTo>
                      <a:lnTo>
                        <a:pt x="924" y="1167"/>
                      </a:lnTo>
                      <a:lnTo>
                        <a:pt x="1167" y="1167"/>
                      </a:lnTo>
                      <a:lnTo>
                        <a:pt x="1167" y="1"/>
                      </a:lnTo>
                      <a:close/>
                      <a:moveTo>
                        <a:pt x="1382" y="1"/>
                      </a:moveTo>
                      <a:lnTo>
                        <a:pt x="1382" y="1167"/>
                      </a:lnTo>
                      <a:lnTo>
                        <a:pt x="1625" y="1167"/>
                      </a:lnTo>
                      <a:lnTo>
                        <a:pt x="1625" y="1"/>
                      </a:lnTo>
                      <a:close/>
                      <a:moveTo>
                        <a:pt x="465" y="2412"/>
                      </a:moveTo>
                      <a:lnTo>
                        <a:pt x="465" y="3571"/>
                      </a:lnTo>
                      <a:lnTo>
                        <a:pt x="708" y="3571"/>
                      </a:lnTo>
                      <a:lnTo>
                        <a:pt x="708" y="2412"/>
                      </a:lnTo>
                      <a:close/>
                      <a:moveTo>
                        <a:pt x="924" y="2412"/>
                      </a:moveTo>
                      <a:lnTo>
                        <a:pt x="924" y="3571"/>
                      </a:lnTo>
                      <a:lnTo>
                        <a:pt x="1167" y="3571"/>
                      </a:lnTo>
                      <a:lnTo>
                        <a:pt x="1167" y="2412"/>
                      </a:lnTo>
                      <a:close/>
                      <a:moveTo>
                        <a:pt x="1382" y="2412"/>
                      </a:moveTo>
                      <a:lnTo>
                        <a:pt x="1382" y="3571"/>
                      </a:lnTo>
                      <a:lnTo>
                        <a:pt x="1625" y="3571"/>
                      </a:lnTo>
                      <a:lnTo>
                        <a:pt x="1625" y="2412"/>
                      </a:lnTo>
                      <a:close/>
                      <a:moveTo>
                        <a:pt x="1" y="2415"/>
                      </a:moveTo>
                      <a:lnTo>
                        <a:pt x="1" y="3577"/>
                      </a:lnTo>
                      <a:lnTo>
                        <a:pt x="244" y="3577"/>
                      </a:lnTo>
                      <a:lnTo>
                        <a:pt x="244" y="2415"/>
                      </a:lnTo>
                      <a:close/>
                      <a:moveTo>
                        <a:pt x="1" y="3981"/>
                      </a:moveTo>
                      <a:lnTo>
                        <a:pt x="1" y="5144"/>
                      </a:lnTo>
                      <a:lnTo>
                        <a:pt x="244" y="5144"/>
                      </a:lnTo>
                      <a:lnTo>
                        <a:pt x="244" y="3981"/>
                      </a:lnTo>
                      <a:close/>
                      <a:moveTo>
                        <a:pt x="465" y="3981"/>
                      </a:moveTo>
                      <a:lnTo>
                        <a:pt x="465" y="5144"/>
                      </a:lnTo>
                      <a:lnTo>
                        <a:pt x="708" y="5144"/>
                      </a:lnTo>
                      <a:lnTo>
                        <a:pt x="708" y="3981"/>
                      </a:lnTo>
                      <a:close/>
                      <a:moveTo>
                        <a:pt x="924" y="3981"/>
                      </a:moveTo>
                      <a:lnTo>
                        <a:pt x="924" y="5144"/>
                      </a:lnTo>
                      <a:lnTo>
                        <a:pt x="1167" y="5144"/>
                      </a:lnTo>
                      <a:lnTo>
                        <a:pt x="1167" y="3981"/>
                      </a:lnTo>
                      <a:close/>
                      <a:moveTo>
                        <a:pt x="1382" y="3981"/>
                      </a:moveTo>
                      <a:lnTo>
                        <a:pt x="1382" y="5144"/>
                      </a:lnTo>
                      <a:lnTo>
                        <a:pt x="1625" y="5144"/>
                      </a:lnTo>
                      <a:lnTo>
                        <a:pt x="1625" y="3981"/>
                      </a:lnTo>
                      <a:close/>
                      <a:moveTo>
                        <a:pt x="1" y="5551"/>
                      </a:moveTo>
                      <a:lnTo>
                        <a:pt x="1" y="6714"/>
                      </a:lnTo>
                      <a:lnTo>
                        <a:pt x="244" y="6714"/>
                      </a:lnTo>
                      <a:lnTo>
                        <a:pt x="244" y="5551"/>
                      </a:lnTo>
                      <a:close/>
                      <a:moveTo>
                        <a:pt x="465" y="5551"/>
                      </a:moveTo>
                      <a:lnTo>
                        <a:pt x="465" y="6714"/>
                      </a:lnTo>
                      <a:lnTo>
                        <a:pt x="708" y="6714"/>
                      </a:lnTo>
                      <a:lnTo>
                        <a:pt x="708" y="5551"/>
                      </a:lnTo>
                      <a:close/>
                      <a:moveTo>
                        <a:pt x="924" y="5551"/>
                      </a:moveTo>
                      <a:lnTo>
                        <a:pt x="924" y="6714"/>
                      </a:lnTo>
                      <a:lnTo>
                        <a:pt x="1167" y="6714"/>
                      </a:lnTo>
                      <a:lnTo>
                        <a:pt x="1167" y="5551"/>
                      </a:lnTo>
                      <a:close/>
                      <a:moveTo>
                        <a:pt x="1382" y="5551"/>
                      </a:moveTo>
                      <a:lnTo>
                        <a:pt x="1382" y="6714"/>
                      </a:lnTo>
                      <a:lnTo>
                        <a:pt x="1625" y="6714"/>
                      </a:lnTo>
                      <a:lnTo>
                        <a:pt x="1625" y="5551"/>
                      </a:lnTo>
                      <a:close/>
                      <a:moveTo>
                        <a:pt x="465" y="7121"/>
                      </a:moveTo>
                      <a:lnTo>
                        <a:pt x="465" y="8284"/>
                      </a:lnTo>
                      <a:lnTo>
                        <a:pt x="708" y="8284"/>
                      </a:lnTo>
                      <a:lnTo>
                        <a:pt x="708" y="7121"/>
                      </a:lnTo>
                      <a:close/>
                      <a:moveTo>
                        <a:pt x="924" y="7121"/>
                      </a:moveTo>
                      <a:lnTo>
                        <a:pt x="924" y="8284"/>
                      </a:lnTo>
                      <a:lnTo>
                        <a:pt x="1167" y="8284"/>
                      </a:lnTo>
                      <a:lnTo>
                        <a:pt x="1167" y="7121"/>
                      </a:lnTo>
                      <a:close/>
                      <a:moveTo>
                        <a:pt x="1382" y="7121"/>
                      </a:moveTo>
                      <a:lnTo>
                        <a:pt x="1382" y="8284"/>
                      </a:lnTo>
                      <a:lnTo>
                        <a:pt x="1625" y="8284"/>
                      </a:lnTo>
                      <a:lnTo>
                        <a:pt x="1625" y="7121"/>
                      </a:lnTo>
                      <a:close/>
                      <a:moveTo>
                        <a:pt x="1" y="7124"/>
                      </a:moveTo>
                      <a:lnTo>
                        <a:pt x="1" y="8287"/>
                      </a:lnTo>
                      <a:lnTo>
                        <a:pt x="244" y="8287"/>
                      </a:lnTo>
                      <a:lnTo>
                        <a:pt x="244" y="7124"/>
                      </a:lnTo>
                      <a:close/>
                      <a:moveTo>
                        <a:pt x="1" y="8688"/>
                      </a:moveTo>
                      <a:lnTo>
                        <a:pt x="1" y="9853"/>
                      </a:lnTo>
                      <a:lnTo>
                        <a:pt x="244" y="9853"/>
                      </a:lnTo>
                      <a:lnTo>
                        <a:pt x="244" y="8688"/>
                      </a:lnTo>
                      <a:close/>
                      <a:moveTo>
                        <a:pt x="465" y="8694"/>
                      </a:moveTo>
                      <a:lnTo>
                        <a:pt x="465" y="9856"/>
                      </a:lnTo>
                      <a:lnTo>
                        <a:pt x="708" y="9856"/>
                      </a:lnTo>
                      <a:lnTo>
                        <a:pt x="708" y="8694"/>
                      </a:lnTo>
                      <a:close/>
                      <a:moveTo>
                        <a:pt x="924" y="8694"/>
                      </a:moveTo>
                      <a:lnTo>
                        <a:pt x="924" y="9856"/>
                      </a:lnTo>
                      <a:lnTo>
                        <a:pt x="1167" y="9856"/>
                      </a:lnTo>
                      <a:lnTo>
                        <a:pt x="1167" y="8694"/>
                      </a:lnTo>
                      <a:close/>
                      <a:moveTo>
                        <a:pt x="1382" y="8694"/>
                      </a:moveTo>
                      <a:lnTo>
                        <a:pt x="1382" y="9856"/>
                      </a:lnTo>
                      <a:lnTo>
                        <a:pt x="1625" y="9856"/>
                      </a:lnTo>
                      <a:lnTo>
                        <a:pt x="1625" y="8694"/>
                      </a:lnTo>
                      <a:close/>
                      <a:moveTo>
                        <a:pt x="465" y="10260"/>
                      </a:moveTo>
                      <a:lnTo>
                        <a:pt x="465" y="11423"/>
                      </a:lnTo>
                      <a:lnTo>
                        <a:pt x="708" y="11423"/>
                      </a:lnTo>
                      <a:lnTo>
                        <a:pt x="708" y="10260"/>
                      </a:lnTo>
                      <a:close/>
                      <a:moveTo>
                        <a:pt x="924" y="10260"/>
                      </a:moveTo>
                      <a:lnTo>
                        <a:pt x="924" y="11423"/>
                      </a:lnTo>
                      <a:lnTo>
                        <a:pt x="1167" y="11423"/>
                      </a:lnTo>
                      <a:lnTo>
                        <a:pt x="1167" y="10260"/>
                      </a:lnTo>
                      <a:close/>
                      <a:moveTo>
                        <a:pt x="1382" y="10260"/>
                      </a:moveTo>
                      <a:lnTo>
                        <a:pt x="1382" y="11423"/>
                      </a:lnTo>
                      <a:lnTo>
                        <a:pt x="1625" y="11423"/>
                      </a:lnTo>
                      <a:lnTo>
                        <a:pt x="1625" y="10260"/>
                      </a:lnTo>
                      <a:close/>
                      <a:moveTo>
                        <a:pt x="1" y="10260"/>
                      </a:moveTo>
                      <a:lnTo>
                        <a:pt x="1" y="11426"/>
                      </a:lnTo>
                      <a:lnTo>
                        <a:pt x="244" y="11426"/>
                      </a:lnTo>
                      <a:lnTo>
                        <a:pt x="244" y="1026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0"/>
                <p:cNvSpPr/>
                <p:nvPr/>
              </p:nvSpPr>
              <p:spPr>
                <a:xfrm>
                  <a:off x="-436834" y="2884433"/>
                  <a:ext cx="208823" cy="1156981"/>
                </a:xfrm>
                <a:custGeom>
                  <a:rect b="b" l="l" r="r" t="t"/>
                  <a:pathLst>
                    <a:path extrusionOk="0" h="9009" w="1626">
                      <a:moveTo>
                        <a:pt x="1" y="0"/>
                      </a:moveTo>
                      <a:lnTo>
                        <a:pt x="1" y="1160"/>
                      </a:lnTo>
                      <a:lnTo>
                        <a:pt x="244" y="1160"/>
                      </a:lnTo>
                      <a:lnTo>
                        <a:pt x="244" y="0"/>
                      </a:lnTo>
                      <a:close/>
                      <a:moveTo>
                        <a:pt x="465" y="0"/>
                      </a:moveTo>
                      <a:lnTo>
                        <a:pt x="465" y="1160"/>
                      </a:lnTo>
                      <a:lnTo>
                        <a:pt x="708" y="1160"/>
                      </a:lnTo>
                      <a:lnTo>
                        <a:pt x="708" y="0"/>
                      </a:lnTo>
                      <a:close/>
                      <a:moveTo>
                        <a:pt x="924" y="0"/>
                      </a:moveTo>
                      <a:lnTo>
                        <a:pt x="924" y="1160"/>
                      </a:lnTo>
                      <a:lnTo>
                        <a:pt x="1167" y="1160"/>
                      </a:lnTo>
                      <a:lnTo>
                        <a:pt x="1167" y="0"/>
                      </a:lnTo>
                      <a:close/>
                      <a:moveTo>
                        <a:pt x="1382" y="0"/>
                      </a:moveTo>
                      <a:lnTo>
                        <a:pt x="1382" y="1160"/>
                      </a:lnTo>
                      <a:lnTo>
                        <a:pt x="1625" y="1160"/>
                      </a:lnTo>
                      <a:lnTo>
                        <a:pt x="1625" y="0"/>
                      </a:lnTo>
                      <a:close/>
                      <a:moveTo>
                        <a:pt x="1" y="1567"/>
                      </a:moveTo>
                      <a:lnTo>
                        <a:pt x="1" y="2727"/>
                      </a:lnTo>
                      <a:lnTo>
                        <a:pt x="244" y="2727"/>
                      </a:lnTo>
                      <a:lnTo>
                        <a:pt x="244" y="1567"/>
                      </a:lnTo>
                      <a:close/>
                      <a:moveTo>
                        <a:pt x="465" y="1567"/>
                      </a:moveTo>
                      <a:lnTo>
                        <a:pt x="465" y="2727"/>
                      </a:lnTo>
                      <a:lnTo>
                        <a:pt x="708" y="2727"/>
                      </a:lnTo>
                      <a:lnTo>
                        <a:pt x="708" y="1567"/>
                      </a:lnTo>
                      <a:close/>
                      <a:moveTo>
                        <a:pt x="924" y="1567"/>
                      </a:moveTo>
                      <a:lnTo>
                        <a:pt x="924" y="2727"/>
                      </a:lnTo>
                      <a:lnTo>
                        <a:pt x="1167" y="2727"/>
                      </a:lnTo>
                      <a:lnTo>
                        <a:pt x="1167" y="1567"/>
                      </a:lnTo>
                      <a:close/>
                      <a:moveTo>
                        <a:pt x="1382" y="1567"/>
                      </a:moveTo>
                      <a:lnTo>
                        <a:pt x="1382" y="2727"/>
                      </a:lnTo>
                      <a:lnTo>
                        <a:pt x="1625" y="2727"/>
                      </a:lnTo>
                      <a:lnTo>
                        <a:pt x="1625" y="1567"/>
                      </a:lnTo>
                      <a:close/>
                      <a:moveTo>
                        <a:pt x="1" y="3134"/>
                      </a:moveTo>
                      <a:lnTo>
                        <a:pt x="1" y="4300"/>
                      </a:lnTo>
                      <a:lnTo>
                        <a:pt x="244" y="4300"/>
                      </a:lnTo>
                      <a:lnTo>
                        <a:pt x="244" y="3134"/>
                      </a:lnTo>
                      <a:close/>
                      <a:moveTo>
                        <a:pt x="465" y="3134"/>
                      </a:moveTo>
                      <a:lnTo>
                        <a:pt x="465" y="4300"/>
                      </a:lnTo>
                      <a:lnTo>
                        <a:pt x="708" y="4300"/>
                      </a:lnTo>
                      <a:lnTo>
                        <a:pt x="708" y="3134"/>
                      </a:lnTo>
                      <a:close/>
                      <a:moveTo>
                        <a:pt x="924" y="3134"/>
                      </a:moveTo>
                      <a:lnTo>
                        <a:pt x="924" y="4300"/>
                      </a:lnTo>
                      <a:lnTo>
                        <a:pt x="1167" y="4300"/>
                      </a:lnTo>
                      <a:lnTo>
                        <a:pt x="1167" y="3134"/>
                      </a:lnTo>
                      <a:close/>
                      <a:moveTo>
                        <a:pt x="1382" y="3134"/>
                      </a:moveTo>
                      <a:lnTo>
                        <a:pt x="1382" y="4300"/>
                      </a:lnTo>
                      <a:lnTo>
                        <a:pt x="1625" y="4300"/>
                      </a:lnTo>
                      <a:lnTo>
                        <a:pt x="1625" y="3134"/>
                      </a:lnTo>
                      <a:close/>
                      <a:moveTo>
                        <a:pt x="1" y="4706"/>
                      </a:moveTo>
                      <a:lnTo>
                        <a:pt x="1" y="5869"/>
                      </a:lnTo>
                      <a:lnTo>
                        <a:pt x="244" y="5869"/>
                      </a:lnTo>
                      <a:lnTo>
                        <a:pt x="244" y="4706"/>
                      </a:lnTo>
                      <a:close/>
                      <a:moveTo>
                        <a:pt x="465" y="4706"/>
                      </a:moveTo>
                      <a:lnTo>
                        <a:pt x="465" y="5869"/>
                      </a:lnTo>
                      <a:lnTo>
                        <a:pt x="708" y="5869"/>
                      </a:lnTo>
                      <a:lnTo>
                        <a:pt x="708" y="4706"/>
                      </a:lnTo>
                      <a:close/>
                      <a:moveTo>
                        <a:pt x="924" y="4706"/>
                      </a:moveTo>
                      <a:lnTo>
                        <a:pt x="924" y="5869"/>
                      </a:lnTo>
                      <a:lnTo>
                        <a:pt x="1167" y="5869"/>
                      </a:lnTo>
                      <a:lnTo>
                        <a:pt x="1167" y="4706"/>
                      </a:lnTo>
                      <a:close/>
                      <a:moveTo>
                        <a:pt x="1382" y="4706"/>
                      </a:moveTo>
                      <a:lnTo>
                        <a:pt x="1382" y="5869"/>
                      </a:lnTo>
                      <a:lnTo>
                        <a:pt x="1625" y="5869"/>
                      </a:lnTo>
                      <a:lnTo>
                        <a:pt x="1625" y="4706"/>
                      </a:lnTo>
                      <a:close/>
                      <a:moveTo>
                        <a:pt x="1" y="6273"/>
                      </a:moveTo>
                      <a:lnTo>
                        <a:pt x="1" y="7439"/>
                      </a:lnTo>
                      <a:lnTo>
                        <a:pt x="244" y="7439"/>
                      </a:lnTo>
                      <a:lnTo>
                        <a:pt x="244" y="6273"/>
                      </a:lnTo>
                      <a:close/>
                      <a:moveTo>
                        <a:pt x="465" y="6273"/>
                      </a:moveTo>
                      <a:lnTo>
                        <a:pt x="465" y="7439"/>
                      </a:lnTo>
                      <a:lnTo>
                        <a:pt x="708" y="7439"/>
                      </a:lnTo>
                      <a:lnTo>
                        <a:pt x="708" y="6273"/>
                      </a:lnTo>
                      <a:close/>
                      <a:moveTo>
                        <a:pt x="924" y="6273"/>
                      </a:moveTo>
                      <a:lnTo>
                        <a:pt x="924" y="7439"/>
                      </a:lnTo>
                      <a:lnTo>
                        <a:pt x="1167" y="7439"/>
                      </a:lnTo>
                      <a:lnTo>
                        <a:pt x="1167" y="6273"/>
                      </a:lnTo>
                      <a:close/>
                      <a:moveTo>
                        <a:pt x="1382" y="6273"/>
                      </a:moveTo>
                      <a:lnTo>
                        <a:pt x="1382" y="7439"/>
                      </a:lnTo>
                      <a:lnTo>
                        <a:pt x="1625" y="7439"/>
                      </a:lnTo>
                      <a:lnTo>
                        <a:pt x="1625" y="6273"/>
                      </a:lnTo>
                      <a:close/>
                      <a:moveTo>
                        <a:pt x="1" y="7843"/>
                      </a:moveTo>
                      <a:lnTo>
                        <a:pt x="1" y="9009"/>
                      </a:lnTo>
                      <a:lnTo>
                        <a:pt x="244" y="9009"/>
                      </a:lnTo>
                      <a:lnTo>
                        <a:pt x="244" y="7843"/>
                      </a:lnTo>
                      <a:close/>
                      <a:moveTo>
                        <a:pt x="465" y="7843"/>
                      </a:moveTo>
                      <a:lnTo>
                        <a:pt x="465" y="9009"/>
                      </a:lnTo>
                      <a:lnTo>
                        <a:pt x="708" y="9009"/>
                      </a:lnTo>
                      <a:lnTo>
                        <a:pt x="708" y="7843"/>
                      </a:lnTo>
                      <a:close/>
                      <a:moveTo>
                        <a:pt x="924" y="7843"/>
                      </a:moveTo>
                      <a:lnTo>
                        <a:pt x="924" y="9009"/>
                      </a:lnTo>
                      <a:lnTo>
                        <a:pt x="1167" y="9009"/>
                      </a:lnTo>
                      <a:lnTo>
                        <a:pt x="1167" y="7843"/>
                      </a:lnTo>
                      <a:close/>
                      <a:moveTo>
                        <a:pt x="1382" y="7843"/>
                      </a:moveTo>
                      <a:lnTo>
                        <a:pt x="1382" y="9009"/>
                      </a:lnTo>
                      <a:lnTo>
                        <a:pt x="1625" y="9009"/>
                      </a:lnTo>
                      <a:lnTo>
                        <a:pt x="1625" y="7843"/>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0"/>
                <p:cNvSpPr/>
                <p:nvPr/>
              </p:nvSpPr>
              <p:spPr>
                <a:xfrm>
                  <a:off x="-436834" y="4092404"/>
                  <a:ext cx="208823" cy="552998"/>
                </a:xfrm>
                <a:custGeom>
                  <a:rect b="b" l="l" r="r" t="t"/>
                  <a:pathLst>
                    <a:path extrusionOk="0" h="4306" w="1626">
                      <a:moveTo>
                        <a:pt x="1" y="1"/>
                      </a:moveTo>
                      <a:lnTo>
                        <a:pt x="1" y="1166"/>
                      </a:lnTo>
                      <a:lnTo>
                        <a:pt x="244" y="1166"/>
                      </a:lnTo>
                      <a:lnTo>
                        <a:pt x="244" y="1"/>
                      </a:lnTo>
                      <a:close/>
                      <a:moveTo>
                        <a:pt x="465" y="1"/>
                      </a:moveTo>
                      <a:lnTo>
                        <a:pt x="465" y="1166"/>
                      </a:lnTo>
                      <a:lnTo>
                        <a:pt x="708" y="1166"/>
                      </a:lnTo>
                      <a:lnTo>
                        <a:pt x="708" y="1"/>
                      </a:lnTo>
                      <a:close/>
                      <a:moveTo>
                        <a:pt x="924" y="1"/>
                      </a:moveTo>
                      <a:lnTo>
                        <a:pt x="924" y="1166"/>
                      </a:lnTo>
                      <a:lnTo>
                        <a:pt x="1167" y="1166"/>
                      </a:lnTo>
                      <a:lnTo>
                        <a:pt x="1167" y="1"/>
                      </a:lnTo>
                      <a:close/>
                      <a:moveTo>
                        <a:pt x="1382" y="1"/>
                      </a:moveTo>
                      <a:lnTo>
                        <a:pt x="1382" y="1166"/>
                      </a:lnTo>
                      <a:lnTo>
                        <a:pt x="1625" y="1166"/>
                      </a:lnTo>
                      <a:lnTo>
                        <a:pt x="1625" y="1"/>
                      </a:lnTo>
                      <a:close/>
                      <a:moveTo>
                        <a:pt x="1" y="1573"/>
                      </a:moveTo>
                      <a:lnTo>
                        <a:pt x="1" y="2739"/>
                      </a:lnTo>
                      <a:lnTo>
                        <a:pt x="244" y="2739"/>
                      </a:lnTo>
                      <a:lnTo>
                        <a:pt x="244" y="1573"/>
                      </a:lnTo>
                      <a:close/>
                      <a:moveTo>
                        <a:pt x="465" y="1573"/>
                      </a:moveTo>
                      <a:lnTo>
                        <a:pt x="465" y="2739"/>
                      </a:lnTo>
                      <a:lnTo>
                        <a:pt x="708" y="2739"/>
                      </a:lnTo>
                      <a:lnTo>
                        <a:pt x="708" y="1573"/>
                      </a:lnTo>
                      <a:close/>
                      <a:moveTo>
                        <a:pt x="924" y="1573"/>
                      </a:moveTo>
                      <a:lnTo>
                        <a:pt x="924" y="2739"/>
                      </a:lnTo>
                      <a:lnTo>
                        <a:pt x="1167" y="2739"/>
                      </a:lnTo>
                      <a:lnTo>
                        <a:pt x="1167" y="1573"/>
                      </a:lnTo>
                      <a:close/>
                      <a:moveTo>
                        <a:pt x="1382" y="1573"/>
                      </a:moveTo>
                      <a:lnTo>
                        <a:pt x="1382" y="2739"/>
                      </a:lnTo>
                      <a:lnTo>
                        <a:pt x="1625" y="2739"/>
                      </a:lnTo>
                      <a:lnTo>
                        <a:pt x="1625" y="1573"/>
                      </a:lnTo>
                      <a:close/>
                      <a:moveTo>
                        <a:pt x="1" y="3140"/>
                      </a:moveTo>
                      <a:lnTo>
                        <a:pt x="1" y="4306"/>
                      </a:lnTo>
                      <a:lnTo>
                        <a:pt x="244" y="4306"/>
                      </a:lnTo>
                      <a:lnTo>
                        <a:pt x="244" y="3140"/>
                      </a:lnTo>
                      <a:close/>
                      <a:moveTo>
                        <a:pt x="465" y="3140"/>
                      </a:moveTo>
                      <a:lnTo>
                        <a:pt x="465" y="4306"/>
                      </a:lnTo>
                      <a:lnTo>
                        <a:pt x="708" y="4306"/>
                      </a:lnTo>
                      <a:lnTo>
                        <a:pt x="708" y="3140"/>
                      </a:lnTo>
                      <a:close/>
                      <a:moveTo>
                        <a:pt x="924" y="3140"/>
                      </a:moveTo>
                      <a:lnTo>
                        <a:pt x="924" y="4306"/>
                      </a:lnTo>
                      <a:lnTo>
                        <a:pt x="1167" y="4306"/>
                      </a:lnTo>
                      <a:lnTo>
                        <a:pt x="1167" y="3140"/>
                      </a:lnTo>
                      <a:close/>
                      <a:moveTo>
                        <a:pt x="1382" y="3140"/>
                      </a:moveTo>
                      <a:lnTo>
                        <a:pt x="1382" y="4306"/>
                      </a:lnTo>
                      <a:lnTo>
                        <a:pt x="1625" y="4306"/>
                      </a:lnTo>
                      <a:lnTo>
                        <a:pt x="1625" y="314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 name="Google Shape;1085;p40"/>
              <p:cNvSpPr/>
              <p:nvPr/>
            </p:nvSpPr>
            <p:spPr>
              <a:xfrm>
                <a:off x="-1437418" y="807148"/>
                <a:ext cx="607334" cy="266097"/>
              </a:xfrm>
              <a:custGeom>
                <a:rect b="b" l="l" r="r" t="t"/>
                <a:pathLst>
                  <a:path extrusionOk="0" h="2072" w="4729">
                    <a:moveTo>
                      <a:pt x="1070" y="1"/>
                    </a:moveTo>
                    <a:cubicBezTo>
                      <a:pt x="1006" y="1"/>
                      <a:pt x="930" y="43"/>
                      <a:pt x="909" y="92"/>
                    </a:cubicBezTo>
                    <a:lnTo>
                      <a:pt x="22" y="1981"/>
                    </a:lnTo>
                    <a:cubicBezTo>
                      <a:pt x="1" y="2029"/>
                      <a:pt x="34" y="2072"/>
                      <a:pt x="104" y="2072"/>
                    </a:cubicBezTo>
                    <a:lnTo>
                      <a:pt x="3660" y="2072"/>
                    </a:lnTo>
                    <a:cubicBezTo>
                      <a:pt x="3723" y="2072"/>
                      <a:pt x="3799" y="2029"/>
                      <a:pt x="3823" y="1981"/>
                    </a:cubicBezTo>
                    <a:lnTo>
                      <a:pt x="4707" y="92"/>
                    </a:lnTo>
                    <a:cubicBezTo>
                      <a:pt x="4728" y="43"/>
                      <a:pt x="4695" y="1"/>
                      <a:pt x="4628"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0"/>
              <p:cNvSpPr/>
              <p:nvPr/>
            </p:nvSpPr>
            <p:spPr>
              <a:xfrm>
                <a:off x="-1417897" y="818963"/>
                <a:ext cx="567136" cy="242595"/>
              </a:xfrm>
              <a:custGeom>
                <a:rect b="b" l="l" r="r" t="t"/>
                <a:pathLst>
                  <a:path extrusionOk="0" h="1889" w="4416">
                    <a:moveTo>
                      <a:pt x="887" y="0"/>
                    </a:moveTo>
                    <a:lnTo>
                      <a:pt x="675" y="452"/>
                    </a:lnTo>
                    <a:lnTo>
                      <a:pt x="1485" y="452"/>
                    </a:lnTo>
                    <a:lnTo>
                      <a:pt x="1698" y="0"/>
                    </a:lnTo>
                    <a:close/>
                    <a:moveTo>
                      <a:pt x="1792" y="0"/>
                    </a:moveTo>
                    <a:lnTo>
                      <a:pt x="1579" y="452"/>
                    </a:lnTo>
                    <a:lnTo>
                      <a:pt x="2390" y="452"/>
                    </a:lnTo>
                    <a:lnTo>
                      <a:pt x="2603" y="0"/>
                    </a:lnTo>
                    <a:close/>
                    <a:moveTo>
                      <a:pt x="2694" y="0"/>
                    </a:moveTo>
                    <a:lnTo>
                      <a:pt x="2487" y="452"/>
                    </a:lnTo>
                    <a:lnTo>
                      <a:pt x="3292" y="452"/>
                    </a:lnTo>
                    <a:lnTo>
                      <a:pt x="3504" y="0"/>
                    </a:lnTo>
                    <a:close/>
                    <a:moveTo>
                      <a:pt x="3605" y="0"/>
                    </a:moveTo>
                    <a:lnTo>
                      <a:pt x="3392" y="452"/>
                    </a:lnTo>
                    <a:lnTo>
                      <a:pt x="4203" y="452"/>
                    </a:lnTo>
                    <a:lnTo>
                      <a:pt x="4415" y="0"/>
                    </a:lnTo>
                    <a:close/>
                    <a:moveTo>
                      <a:pt x="659" y="483"/>
                    </a:moveTo>
                    <a:lnTo>
                      <a:pt x="447" y="929"/>
                    </a:lnTo>
                    <a:lnTo>
                      <a:pt x="1261" y="929"/>
                    </a:lnTo>
                    <a:lnTo>
                      <a:pt x="1473" y="483"/>
                    </a:lnTo>
                    <a:close/>
                    <a:moveTo>
                      <a:pt x="1564" y="483"/>
                    </a:moveTo>
                    <a:lnTo>
                      <a:pt x="1355" y="929"/>
                    </a:lnTo>
                    <a:lnTo>
                      <a:pt x="2162" y="929"/>
                    </a:lnTo>
                    <a:lnTo>
                      <a:pt x="2375" y="483"/>
                    </a:lnTo>
                    <a:close/>
                    <a:moveTo>
                      <a:pt x="2475" y="483"/>
                    </a:moveTo>
                    <a:lnTo>
                      <a:pt x="2263" y="929"/>
                    </a:lnTo>
                    <a:lnTo>
                      <a:pt x="3070" y="929"/>
                    </a:lnTo>
                    <a:lnTo>
                      <a:pt x="3283" y="483"/>
                    </a:lnTo>
                    <a:close/>
                    <a:moveTo>
                      <a:pt x="3377" y="483"/>
                    </a:moveTo>
                    <a:lnTo>
                      <a:pt x="3164" y="929"/>
                    </a:lnTo>
                    <a:lnTo>
                      <a:pt x="3978" y="929"/>
                    </a:lnTo>
                    <a:lnTo>
                      <a:pt x="4191" y="483"/>
                    </a:lnTo>
                    <a:close/>
                    <a:moveTo>
                      <a:pt x="438" y="957"/>
                    </a:moveTo>
                    <a:lnTo>
                      <a:pt x="225" y="1409"/>
                    </a:lnTo>
                    <a:lnTo>
                      <a:pt x="1036" y="1409"/>
                    </a:lnTo>
                    <a:lnTo>
                      <a:pt x="1249" y="957"/>
                    </a:lnTo>
                    <a:close/>
                    <a:moveTo>
                      <a:pt x="1343" y="957"/>
                    </a:moveTo>
                    <a:lnTo>
                      <a:pt x="1130" y="1409"/>
                    </a:lnTo>
                    <a:lnTo>
                      <a:pt x="1941" y="1409"/>
                    </a:lnTo>
                    <a:lnTo>
                      <a:pt x="2153" y="957"/>
                    </a:lnTo>
                    <a:close/>
                    <a:moveTo>
                      <a:pt x="2247" y="957"/>
                    </a:moveTo>
                    <a:lnTo>
                      <a:pt x="2038" y="1409"/>
                    </a:lnTo>
                    <a:lnTo>
                      <a:pt x="2846" y="1409"/>
                    </a:lnTo>
                    <a:lnTo>
                      <a:pt x="3058" y="957"/>
                    </a:lnTo>
                    <a:close/>
                    <a:moveTo>
                      <a:pt x="3152" y="957"/>
                    </a:moveTo>
                    <a:lnTo>
                      <a:pt x="2943" y="1409"/>
                    </a:lnTo>
                    <a:lnTo>
                      <a:pt x="3750" y="1409"/>
                    </a:lnTo>
                    <a:lnTo>
                      <a:pt x="3963" y="957"/>
                    </a:lnTo>
                    <a:close/>
                    <a:moveTo>
                      <a:pt x="213" y="1439"/>
                    </a:moveTo>
                    <a:lnTo>
                      <a:pt x="1" y="1889"/>
                    </a:lnTo>
                    <a:lnTo>
                      <a:pt x="808" y="1889"/>
                    </a:lnTo>
                    <a:lnTo>
                      <a:pt x="1021" y="1439"/>
                    </a:lnTo>
                    <a:close/>
                    <a:moveTo>
                      <a:pt x="1121" y="1439"/>
                    </a:moveTo>
                    <a:lnTo>
                      <a:pt x="908" y="1889"/>
                    </a:lnTo>
                    <a:lnTo>
                      <a:pt x="1719" y="1889"/>
                    </a:lnTo>
                    <a:lnTo>
                      <a:pt x="1932" y="1439"/>
                    </a:lnTo>
                    <a:close/>
                    <a:moveTo>
                      <a:pt x="2026" y="1439"/>
                    </a:moveTo>
                    <a:lnTo>
                      <a:pt x="1813" y="1889"/>
                    </a:lnTo>
                    <a:lnTo>
                      <a:pt x="2624" y="1889"/>
                    </a:lnTo>
                    <a:lnTo>
                      <a:pt x="2837" y="1439"/>
                    </a:lnTo>
                    <a:close/>
                    <a:moveTo>
                      <a:pt x="2931" y="1439"/>
                    </a:moveTo>
                    <a:lnTo>
                      <a:pt x="2718" y="1889"/>
                    </a:lnTo>
                    <a:lnTo>
                      <a:pt x="3529" y="1889"/>
                    </a:lnTo>
                    <a:lnTo>
                      <a:pt x="3738" y="1439"/>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40"/>
            <p:cNvGrpSpPr/>
            <p:nvPr/>
          </p:nvGrpSpPr>
          <p:grpSpPr>
            <a:xfrm>
              <a:off x="5812494" y="3030201"/>
              <a:ext cx="2030877" cy="1578039"/>
              <a:chOff x="9397212" y="2834465"/>
              <a:chExt cx="2699916" cy="2097899"/>
            </a:xfrm>
          </p:grpSpPr>
          <p:sp>
            <p:nvSpPr>
              <p:cNvPr id="1088" name="Google Shape;1088;p40"/>
              <p:cNvSpPr/>
              <p:nvPr/>
            </p:nvSpPr>
            <p:spPr>
              <a:xfrm>
                <a:off x="10045261" y="2966837"/>
                <a:ext cx="1474927" cy="356903"/>
              </a:xfrm>
              <a:custGeom>
                <a:rect b="b" l="l" r="r" t="t"/>
                <a:pathLst>
                  <a:path extrusionOk="0" h="4446" w="18374">
                    <a:moveTo>
                      <a:pt x="1" y="0"/>
                    </a:moveTo>
                    <a:lnTo>
                      <a:pt x="4592" y="4445"/>
                    </a:lnTo>
                    <a:lnTo>
                      <a:pt x="18373" y="4069"/>
                    </a:lnTo>
                    <a:lnTo>
                      <a:pt x="13533" y="0"/>
                    </a:lnTo>
                    <a:close/>
                  </a:path>
                </a:pathLst>
              </a:custGeom>
              <a:solidFill>
                <a:srgbClr val="E3AF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9956318" y="3380407"/>
                <a:ext cx="1563628" cy="1551957"/>
              </a:xfrm>
              <a:custGeom>
                <a:rect b="b" l="l" r="r" t="t"/>
                <a:pathLst>
                  <a:path extrusionOk="0" h="19333" w="19479">
                    <a:moveTo>
                      <a:pt x="0" y="1"/>
                    </a:moveTo>
                    <a:lnTo>
                      <a:pt x="0" y="19333"/>
                    </a:lnTo>
                    <a:lnTo>
                      <a:pt x="19478" y="19333"/>
                    </a:lnTo>
                    <a:lnTo>
                      <a:pt x="19478" y="1"/>
                    </a:lnTo>
                    <a:close/>
                  </a:path>
                </a:pathLst>
              </a:custGeom>
              <a:solidFill>
                <a:srgbClr val="E3AF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9471786" y="3380407"/>
                <a:ext cx="899213" cy="1551957"/>
              </a:xfrm>
              <a:custGeom>
                <a:rect b="b" l="l" r="r" t="t"/>
                <a:pathLst>
                  <a:path extrusionOk="0" h="19333" w="11202">
                    <a:moveTo>
                      <a:pt x="0" y="1"/>
                    </a:moveTo>
                    <a:lnTo>
                      <a:pt x="0" y="19333"/>
                    </a:lnTo>
                    <a:lnTo>
                      <a:pt x="11201" y="19333"/>
                    </a:lnTo>
                    <a:lnTo>
                      <a:pt x="11201" y="1"/>
                    </a:lnTo>
                    <a:close/>
                  </a:path>
                </a:pathLst>
              </a:custGeom>
              <a:solidFill>
                <a:srgbClr val="C293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9629203" y="3538145"/>
                <a:ext cx="584063" cy="1237038"/>
              </a:xfrm>
              <a:custGeom>
                <a:rect b="b" l="l" r="r" t="t"/>
                <a:pathLst>
                  <a:path extrusionOk="0" h="15410" w="7276">
                    <a:moveTo>
                      <a:pt x="1" y="0"/>
                    </a:moveTo>
                    <a:lnTo>
                      <a:pt x="1" y="15409"/>
                    </a:lnTo>
                    <a:lnTo>
                      <a:pt x="7276" y="15409"/>
                    </a:lnTo>
                    <a:lnTo>
                      <a:pt x="7276" y="0"/>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9655532" y="3564234"/>
                <a:ext cx="531645" cy="1184377"/>
              </a:xfrm>
              <a:custGeom>
                <a:rect b="b" l="l" r="r" t="t"/>
                <a:pathLst>
                  <a:path extrusionOk="0" h="14754" w="6623">
                    <a:moveTo>
                      <a:pt x="1" y="0"/>
                    </a:moveTo>
                    <a:lnTo>
                      <a:pt x="1" y="14753"/>
                    </a:lnTo>
                    <a:lnTo>
                      <a:pt x="6623" y="14753"/>
                    </a:lnTo>
                    <a:lnTo>
                      <a:pt x="6623" y="0"/>
                    </a:lnTo>
                    <a:close/>
                  </a:path>
                </a:pathLst>
              </a:custGeom>
              <a:solidFill>
                <a:srgbClr val="E5EE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9655532" y="3564234"/>
                <a:ext cx="229419" cy="229185"/>
              </a:xfrm>
              <a:custGeom>
                <a:rect b="b" l="l" r="r" t="t"/>
                <a:pathLst>
                  <a:path extrusionOk="0" h="2855" w="2858">
                    <a:moveTo>
                      <a:pt x="1" y="0"/>
                    </a:moveTo>
                    <a:lnTo>
                      <a:pt x="1" y="2854"/>
                    </a:lnTo>
                    <a:lnTo>
                      <a:pt x="2858" y="0"/>
                    </a:lnTo>
                    <a:close/>
                  </a:path>
                </a:pathLst>
              </a:custGeom>
              <a:solidFill>
                <a:srgbClr val="557B9B">
                  <a:alpha val="41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9655532" y="3564234"/>
                <a:ext cx="509971" cy="509746"/>
              </a:xfrm>
              <a:custGeom>
                <a:rect b="b" l="l" r="r" t="t"/>
                <a:pathLst>
                  <a:path extrusionOk="0" h="6350" w="6353">
                    <a:moveTo>
                      <a:pt x="3990" y="0"/>
                    </a:moveTo>
                    <a:lnTo>
                      <a:pt x="1" y="3990"/>
                    </a:lnTo>
                    <a:lnTo>
                      <a:pt x="1" y="6349"/>
                    </a:lnTo>
                    <a:lnTo>
                      <a:pt x="6353"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9655532" y="3756731"/>
                <a:ext cx="531645" cy="772727"/>
              </a:xfrm>
              <a:custGeom>
                <a:rect b="b" l="l" r="r" t="t"/>
                <a:pathLst>
                  <a:path extrusionOk="0" h="9626" w="6623">
                    <a:moveTo>
                      <a:pt x="6623" y="1"/>
                    </a:moveTo>
                    <a:lnTo>
                      <a:pt x="1" y="6623"/>
                    </a:lnTo>
                    <a:lnTo>
                      <a:pt x="1" y="9626"/>
                    </a:lnTo>
                    <a:lnTo>
                      <a:pt x="6623" y="3004"/>
                    </a:lnTo>
                    <a:lnTo>
                      <a:pt x="6623"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9655532" y="4095566"/>
                <a:ext cx="531645" cy="653037"/>
              </a:xfrm>
              <a:custGeom>
                <a:rect b="b" l="l" r="r" t="t"/>
                <a:pathLst>
                  <a:path extrusionOk="0" h="8135" w="6623">
                    <a:moveTo>
                      <a:pt x="6623" y="0"/>
                    </a:moveTo>
                    <a:lnTo>
                      <a:pt x="1" y="6622"/>
                    </a:lnTo>
                    <a:lnTo>
                      <a:pt x="1" y="8134"/>
                    </a:lnTo>
                    <a:lnTo>
                      <a:pt x="1151" y="8134"/>
                    </a:lnTo>
                    <a:cubicBezTo>
                      <a:pt x="2976" y="6310"/>
                      <a:pt x="4801" y="4488"/>
                      <a:pt x="6623" y="2660"/>
                    </a:cubicBezTo>
                    <a:lnTo>
                      <a:pt x="6623" y="0"/>
                    </a:lnTo>
                    <a:close/>
                  </a:path>
                </a:pathLst>
              </a:custGeom>
              <a:solidFill>
                <a:srgbClr val="557B9B">
                  <a:alpha val="41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9866411" y="4427739"/>
                <a:ext cx="320769" cy="320859"/>
              </a:xfrm>
              <a:custGeom>
                <a:rect b="b" l="l" r="r" t="t"/>
                <a:pathLst>
                  <a:path extrusionOk="0" h="3997" w="3996">
                    <a:moveTo>
                      <a:pt x="3996" y="1"/>
                    </a:moveTo>
                    <a:lnTo>
                      <a:pt x="0" y="3996"/>
                    </a:lnTo>
                    <a:lnTo>
                      <a:pt x="2107" y="3996"/>
                    </a:lnTo>
                    <a:lnTo>
                      <a:pt x="3996" y="2105"/>
                    </a:lnTo>
                    <a:lnTo>
                      <a:pt x="3996"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9643331" y="3546895"/>
                <a:ext cx="554362" cy="1222187"/>
              </a:xfrm>
              <a:custGeom>
                <a:rect b="b" l="l" r="r" t="t"/>
                <a:pathLst>
                  <a:path extrusionOk="0" h="15225" w="6906">
                    <a:moveTo>
                      <a:pt x="3399" y="1"/>
                    </a:moveTo>
                    <a:lnTo>
                      <a:pt x="3399" y="3672"/>
                    </a:lnTo>
                    <a:lnTo>
                      <a:pt x="1" y="3672"/>
                    </a:lnTo>
                    <a:lnTo>
                      <a:pt x="1" y="3963"/>
                    </a:lnTo>
                    <a:lnTo>
                      <a:pt x="3399" y="3963"/>
                    </a:lnTo>
                    <a:lnTo>
                      <a:pt x="3399" y="7412"/>
                    </a:lnTo>
                    <a:lnTo>
                      <a:pt x="1" y="7412"/>
                    </a:lnTo>
                    <a:lnTo>
                      <a:pt x="1" y="7704"/>
                    </a:lnTo>
                    <a:lnTo>
                      <a:pt x="3399" y="7704"/>
                    </a:lnTo>
                    <a:lnTo>
                      <a:pt x="3399" y="11156"/>
                    </a:lnTo>
                    <a:lnTo>
                      <a:pt x="1" y="11156"/>
                    </a:lnTo>
                    <a:lnTo>
                      <a:pt x="1" y="11447"/>
                    </a:lnTo>
                    <a:lnTo>
                      <a:pt x="3399" y="11447"/>
                    </a:lnTo>
                    <a:lnTo>
                      <a:pt x="3399" y="15225"/>
                    </a:lnTo>
                    <a:lnTo>
                      <a:pt x="3687" y="15225"/>
                    </a:lnTo>
                    <a:lnTo>
                      <a:pt x="3687" y="11447"/>
                    </a:lnTo>
                    <a:lnTo>
                      <a:pt x="6905" y="11447"/>
                    </a:lnTo>
                    <a:lnTo>
                      <a:pt x="6905" y="11156"/>
                    </a:lnTo>
                    <a:lnTo>
                      <a:pt x="3687" y="11156"/>
                    </a:lnTo>
                    <a:lnTo>
                      <a:pt x="3687" y="7704"/>
                    </a:lnTo>
                    <a:lnTo>
                      <a:pt x="6905" y="7704"/>
                    </a:lnTo>
                    <a:lnTo>
                      <a:pt x="6905" y="7412"/>
                    </a:lnTo>
                    <a:lnTo>
                      <a:pt x="3687" y="7412"/>
                    </a:lnTo>
                    <a:lnTo>
                      <a:pt x="3687" y="3963"/>
                    </a:lnTo>
                    <a:lnTo>
                      <a:pt x="6905" y="3963"/>
                    </a:lnTo>
                    <a:lnTo>
                      <a:pt x="6905" y="3672"/>
                    </a:lnTo>
                    <a:lnTo>
                      <a:pt x="3687" y="3672"/>
                    </a:lnTo>
                    <a:lnTo>
                      <a:pt x="3687"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10440850" y="4171104"/>
                <a:ext cx="1601115" cy="595079"/>
              </a:xfrm>
              <a:custGeom>
                <a:rect b="b" l="l" r="r" t="t"/>
                <a:pathLst>
                  <a:path extrusionOk="0" h="7413" w="19946">
                    <a:moveTo>
                      <a:pt x="1" y="1"/>
                    </a:moveTo>
                    <a:lnTo>
                      <a:pt x="1" y="7412"/>
                    </a:lnTo>
                    <a:lnTo>
                      <a:pt x="19946" y="7412"/>
                    </a:lnTo>
                    <a:lnTo>
                      <a:pt x="19946"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10274844" y="4004857"/>
                <a:ext cx="1822266" cy="927257"/>
              </a:xfrm>
              <a:custGeom>
                <a:rect b="b" l="l" r="r" t="t"/>
                <a:pathLst>
                  <a:path extrusionOk="0" h="11551" w="22701">
                    <a:moveTo>
                      <a:pt x="1" y="1"/>
                    </a:moveTo>
                    <a:lnTo>
                      <a:pt x="1" y="11551"/>
                    </a:lnTo>
                    <a:lnTo>
                      <a:pt x="22700" y="11551"/>
                    </a:lnTo>
                    <a:lnTo>
                      <a:pt x="22700" y="9480"/>
                    </a:lnTo>
                    <a:lnTo>
                      <a:pt x="4033" y="9480"/>
                    </a:lnTo>
                    <a:lnTo>
                      <a:pt x="4033" y="2072"/>
                    </a:lnTo>
                    <a:lnTo>
                      <a:pt x="22700" y="2072"/>
                    </a:lnTo>
                    <a:lnTo>
                      <a:pt x="22700" y="1"/>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11465784" y="4004857"/>
                <a:ext cx="631343" cy="166330"/>
              </a:xfrm>
              <a:custGeom>
                <a:rect b="b" l="l" r="r" t="t"/>
                <a:pathLst>
                  <a:path extrusionOk="0" h="2072" w="7865">
                    <a:moveTo>
                      <a:pt x="0" y="1"/>
                    </a:moveTo>
                    <a:lnTo>
                      <a:pt x="0" y="2072"/>
                    </a:lnTo>
                    <a:lnTo>
                      <a:pt x="7864" y="2072"/>
                    </a:lnTo>
                    <a:lnTo>
                      <a:pt x="7864" y="1"/>
                    </a:lnTo>
                    <a:close/>
                  </a:path>
                </a:pathLst>
              </a:cu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0"/>
              <p:cNvSpPr/>
              <p:nvPr/>
            </p:nvSpPr>
            <p:spPr>
              <a:xfrm>
                <a:off x="11465784" y="4765853"/>
                <a:ext cx="631343" cy="166250"/>
              </a:xfrm>
              <a:custGeom>
                <a:rect b="b" l="l" r="r" t="t"/>
                <a:pathLst>
                  <a:path extrusionOk="0" h="2071" w="7865">
                    <a:moveTo>
                      <a:pt x="0" y="0"/>
                    </a:moveTo>
                    <a:lnTo>
                      <a:pt x="0" y="2071"/>
                    </a:lnTo>
                    <a:lnTo>
                      <a:pt x="7864" y="2071"/>
                    </a:lnTo>
                    <a:lnTo>
                      <a:pt x="7864" y="0"/>
                    </a:lnTo>
                    <a:close/>
                  </a:path>
                </a:pathLst>
              </a:cu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10467180" y="4197193"/>
                <a:ext cx="1548216" cy="542900"/>
              </a:xfrm>
              <a:custGeom>
                <a:rect b="b" l="l" r="r" t="t"/>
                <a:pathLst>
                  <a:path extrusionOk="0" h="6763" w="19287">
                    <a:moveTo>
                      <a:pt x="1" y="0"/>
                    </a:moveTo>
                    <a:lnTo>
                      <a:pt x="1" y="6762"/>
                    </a:lnTo>
                    <a:lnTo>
                      <a:pt x="19287" y="6762"/>
                    </a:lnTo>
                    <a:lnTo>
                      <a:pt x="19287" y="0"/>
                    </a:lnTo>
                    <a:close/>
                  </a:path>
                </a:pathLst>
              </a:custGeom>
              <a:solidFill>
                <a:srgbClr val="E5EE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11410636" y="4197434"/>
                <a:ext cx="160706" cy="160229"/>
              </a:xfrm>
              <a:custGeom>
                <a:rect b="b" l="l" r="r" t="t"/>
                <a:pathLst>
                  <a:path extrusionOk="0" h="1996" w="2002">
                    <a:moveTo>
                      <a:pt x="1" y="0"/>
                    </a:moveTo>
                    <a:lnTo>
                      <a:pt x="1" y="1995"/>
                    </a:lnTo>
                    <a:lnTo>
                      <a:pt x="2002"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11410636" y="4197434"/>
                <a:ext cx="358658" cy="358107"/>
              </a:xfrm>
              <a:custGeom>
                <a:rect b="b" l="l" r="r" t="t"/>
                <a:pathLst>
                  <a:path extrusionOk="0" h="4461" w="4468">
                    <a:moveTo>
                      <a:pt x="3714" y="0"/>
                    </a:moveTo>
                    <a:cubicBezTo>
                      <a:pt x="2476" y="1236"/>
                      <a:pt x="1240" y="2472"/>
                      <a:pt x="1" y="3708"/>
                    </a:cubicBezTo>
                    <a:lnTo>
                      <a:pt x="1" y="4461"/>
                    </a:lnTo>
                    <a:cubicBezTo>
                      <a:pt x="1492" y="2979"/>
                      <a:pt x="2980" y="1488"/>
                      <a:pt x="4467"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11410636" y="4197434"/>
                <a:ext cx="605335" cy="542659"/>
              </a:xfrm>
              <a:custGeom>
                <a:rect b="b" l="l" r="r" t="t"/>
                <a:pathLst>
                  <a:path extrusionOk="0" h="6760" w="7541">
                    <a:moveTo>
                      <a:pt x="6137" y="0"/>
                    </a:moveTo>
                    <a:lnTo>
                      <a:pt x="1" y="6134"/>
                    </a:lnTo>
                    <a:lnTo>
                      <a:pt x="1" y="6759"/>
                    </a:lnTo>
                    <a:lnTo>
                      <a:pt x="2561" y="6759"/>
                    </a:lnTo>
                    <a:lnTo>
                      <a:pt x="7540" y="1780"/>
                    </a:lnTo>
                    <a:lnTo>
                      <a:pt x="7540"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11774597" y="4498461"/>
                <a:ext cx="241379" cy="241628"/>
              </a:xfrm>
              <a:custGeom>
                <a:rect b="b" l="l" r="r" t="t"/>
                <a:pathLst>
                  <a:path extrusionOk="0" h="3010" w="3007">
                    <a:moveTo>
                      <a:pt x="3006" y="0"/>
                    </a:moveTo>
                    <a:lnTo>
                      <a:pt x="0" y="3009"/>
                    </a:lnTo>
                    <a:lnTo>
                      <a:pt x="3006" y="3009"/>
                    </a:lnTo>
                    <a:lnTo>
                      <a:pt x="3006"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10440850" y="4171104"/>
                <a:ext cx="975231" cy="595079"/>
              </a:xfrm>
              <a:custGeom>
                <a:rect b="b" l="l" r="r" t="t"/>
                <a:pathLst>
                  <a:path extrusionOk="0" h="7413" w="12149">
                    <a:moveTo>
                      <a:pt x="1" y="1"/>
                    </a:moveTo>
                    <a:lnTo>
                      <a:pt x="1" y="7412"/>
                    </a:lnTo>
                    <a:lnTo>
                      <a:pt x="12149" y="7412"/>
                    </a:lnTo>
                    <a:lnTo>
                      <a:pt x="12149"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10467180" y="4197193"/>
                <a:ext cx="923053" cy="542900"/>
              </a:xfrm>
              <a:custGeom>
                <a:rect b="b" l="l" r="r" t="t"/>
                <a:pathLst>
                  <a:path extrusionOk="0" h="6763" w="11499">
                    <a:moveTo>
                      <a:pt x="1" y="0"/>
                    </a:moveTo>
                    <a:lnTo>
                      <a:pt x="1" y="6762"/>
                    </a:lnTo>
                    <a:lnTo>
                      <a:pt x="11499" y="6762"/>
                    </a:lnTo>
                    <a:lnTo>
                      <a:pt x="11499" y="0"/>
                    </a:lnTo>
                    <a:close/>
                  </a:path>
                </a:pathLst>
              </a:custGeom>
              <a:solidFill>
                <a:srgbClr val="E5EE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10467180" y="4197434"/>
                <a:ext cx="189202" cy="189208"/>
              </a:xfrm>
              <a:custGeom>
                <a:rect b="b" l="l" r="r" t="t"/>
                <a:pathLst>
                  <a:path extrusionOk="0" h="2357" w="2357">
                    <a:moveTo>
                      <a:pt x="1" y="0"/>
                    </a:moveTo>
                    <a:lnTo>
                      <a:pt x="1" y="2357"/>
                    </a:lnTo>
                    <a:lnTo>
                      <a:pt x="2357" y="0"/>
                    </a:lnTo>
                    <a:close/>
                  </a:path>
                </a:pathLst>
              </a:custGeom>
              <a:solidFill>
                <a:srgbClr val="E5EE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10467180" y="4197434"/>
                <a:ext cx="405135" cy="404907"/>
              </a:xfrm>
              <a:custGeom>
                <a:rect b="b" l="l" r="r" t="t"/>
                <a:pathLst>
                  <a:path extrusionOk="0" h="5044" w="5047">
                    <a:moveTo>
                      <a:pt x="3237" y="0"/>
                    </a:moveTo>
                    <a:lnTo>
                      <a:pt x="1" y="3237"/>
                    </a:lnTo>
                    <a:lnTo>
                      <a:pt x="1" y="5044"/>
                    </a:lnTo>
                    <a:lnTo>
                      <a:pt x="5047"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10493750" y="4197434"/>
                <a:ext cx="751993" cy="542418"/>
              </a:xfrm>
              <a:custGeom>
                <a:rect b="b" l="l" r="r" t="t"/>
                <a:pathLst>
                  <a:path extrusionOk="0" h="6757" w="9368">
                    <a:moveTo>
                      <a:pt x="6759" y="0"/>
                    </a:moveTo>
                    <a:lnTo>
                      <a:pt x="4178" y="2575"/>
                    </a:lnTo>
                    <a:lnTo>
                      <a:pt x="0" y="6756"/>
                    </a:lnTo>
                    <a:lnTo>
                      <a:pt x="2606" y="6756"/>
                    </a:lnTo>
                    <a:cubicBezTo>
                      <a:pt x="4862" y="4503"/>
                      <a:pt x="7111" y="2253"/>
                      <a:pt x="9367"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10797185" y="4197434"/>
                <a:ext cx="593053" cy="542659"/>
              </a:xfrm>
              <a:custGeom>
                <a:rect b="b" l="l" r="r" t="t"/>
                <a:pathLst>
                  <a:path extrusionOk="0" h="6760" w="7388">
                    <a:moveTo>
                      <a:pt x="6756" y="0"/>
                    </a:moveTo>
                    <a:lnTo>
                      <a:pt x="1" y="6759"/>
                    </a:lnTo>
                    <a:lnTo>
                      <a:pt x="2970" y="6759"/>
                    </a:lnTo>
                    <a:cubicBezTo>
                      <a:pt x="4440" y="5281"/>
                      <a:pt x="5915" y="3811"/>
                      <a:pt x="7388" y="2338"/>
                    </a:cubicBezTo>
                    <a:lnTo>
                      <a:pt x="7388"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a:off x="11216936" y="4566693"/>
                <a:ext cx="173308" cy="173394"/>
              </a:xfrm>
              <a:custGeom>
                <a:rect b="b" l="l" r="r" t="t"/>
                <a:pathLst>
                  <a:path extrusionOk="0" h="2160" w="2159">
                    <a:moveTo>
                      <a:pt x="2159" y="0"/>
                    </a:moveTo>
                    <a:cubicBezTo>
                      <a:pt x="1439" y="717"/>
                      <a:pt x="723" y="1437"/>
                      <a:pt x="0" y="2159"/>
                    </a:cubicBezTo>
                    <a:lnTo>
                      <a:pt x="2159" y="2159"/>
                    </a:lnTo>
                    <a:lnTo>
                      <a:pt x="2159" y="0"/>
                    </a:lnTo>
                    <a:close/>
                  </a:path>
                </a:pathLst>
              </a:custGeom>
              <a:solidFill>
                <a:srgbClr val="E5EE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10457467" y="4184751"/>
                <a:ext cx="1572619" cy="562647"/>
              </a:xfrm>
              <a:custGeom>
                <a:rect b="b" l="l" r="r" t="t"/>
                <a:pathLst>
                  <a:path extrusionOk="0" h="7009" w="19591">
                    <a:moveTo>
                      <a:pt x="5645" y="1"/>
                    </a:moveTo>
                    <a:lnTo>
                      <a:pt x="5645" y="3350"/>
                    </a:lnTo>
                    <a:lnTo>
                      <a:pt x="0" y="3350"/>
                    </a:lnTo>
                    <a:lnTo>
                      <a:pt x="0" y="3659"/>
                    </a:lnTo>
                    <a:lnTo>
                      <a:pt x="5645" y="3659"/>
                    </a:lnTo>
                    <a:lnTo>
                      <a:pt x="5645" y="7008"/>
                    </a:lnTo>
                    <a:lnTo>
                      <a:pt x="5954" y="7008"/>
                    </a:lnTo>
                    <a:lnTo>
                      <a:pt x="5954" y="3659"/>
                    </a:lnTo>
                    <a:lnTo>
                      <a:pt x="15877" y="3659"/>
                    </a:lnTo>
                    <a:lnTo>
                      <a:pt x="15877" y="7008"/>
                    </a:lnTo>
                    <a:lnTo>
                      <a:pt x="16141" y="7008"/>
                    </a:lnTo>
                    <a:lnTo>
                      <a:pt x="16141" y="3659"/>
                    </a:lnTo>
                    <a:lnTo>
                      <a:pt x="19590" y="3659"/>
                    </a:lnTo>
                    <a:lnTo>
                      <a:pt x="19590" y="3350"/>
                    </a:lnTo>
                    <a:lnTo>
                      <a:pt x="16141" y="3350"/>
                    </a:lnTo>
                    <a:lnTo>
                      <a:pt x="16141" y="1"/>
                    </a:lnTo>
                    <a:lnTo>
                      <a:pt x="15877" y="1"/>
                    </a:lnTo>
                    <a:lnTo>
                      <a:pt x="15877" y="3350"/>
                    </a:lnTo>
                    <a:lnTo>
                      <a:pt x="5954" y="3350"/>
                    </a:lnTo>
                    <a:lnTo>
                      <a:pt x="5954"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9397212" y="3293391"/>
                <a:ext cx="2122967" cy="134140"/>
              </a:xfrm>
              <a:custGeom>
                <a:rect b="b" l="l" r="r" t="t"/>
                <a:pathLst>
                  <a:path extrusionOk="0" h="1671" w="26447">
                    <a:moveTo>
                      <a:pt x="0" y="1"/>
                    </a:moveTo>
                    <a:lnTo>
                      <a:pt x="0" y="1671"/>
                    </a:lnTo>
                    <a:lnTo>
                      <a:pt x="26446" y="1671"/>
                    </a:lnTo>
                    <a:lnTo>
                      <a:pt x="26446" y="1"/>
                    </a:lnTo>
                    <a:close/>
                  </a:path>
                </a:pathLst>
              </a:custGeom>
              <a:solidFill>
                <a:srgbClr val="E3AF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0"/>
              <p:cNvSpPr/>
              <p:nvPr/>
            </p:nvSpPr>
            <p:spPr>
              <a:xfrm>
                <a:off x="10497924" y="3293391"/>
                <a:ext cx="1022270" cy="134140"/>
              </a:xfrm>
              <a:custGeom>
                <a:rect b="b" l="l" r="r" t="t"/>
                <a:pathLst>
                  <a:path extrusionOk="0" h="1671" w="12735">
                    <a:moveTo>
                      <a:pt x="0" y="1"/>
                    </a:moveTo>
                    <a:lnTo>
                      <a:pt x="0" y="1671"/>
                    </a:lnTo>
                    <a:lnTo>
                      <a:pt x="12734" y="1671"/>
                    </a:lnTo>
                    <a:lnTo>
                      <a:pt x="12734" y="1"/>
                    </a:lnTo>
                    <a:close/>
                  </a:path>
                </a:pathLst>
              </a:custGeom>
              <a:solidFill>
                <a:srgbClr val="C293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10973152" y="2937625"/>
                <a:ext cx="421502" cy="1067096"/>
              </a:xfrm>
              <a:custGeom>
                <a:rect b="b" l="l" r="r" t="t"/>
                <a:pathLst>
                  <a:path extrusionOk="0" h="13293" w="3706">
                    <a:moveTo>
                      <a:pt x="1" y="0"/>
                    </a:moveTo>
                    <a:lnTo>
                      <a:pt x="1" y="13293"/>
                    </a:lnTo>
                    <a:lnTo>
                      <a:pt x="3705" y="13293"/>
                    </a:lnTo>
                    <a:lnTo>
                      <a:pt x="3705" y="0"/>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a:off x="11268311" y="2937617"/>
                <a:ext cx="126349" cy="1067096"/>
              </a:xfrm>
              <a:custGeom>
                <a:rect b="b" l="l" r="r" t="t"/>
                <a:pathLst>
                  <a:path extrusionOk="0" h="13293" w="1574">
                    <a:moveTo>
                      <a:pt x="1" y="0"/>
                    </a:moveTo>
                    <a:lnTo>
                      <a:pt x="1" y="13293"/>
                    </a:lnTo>
                    <a:lnTo>
                      <a:pt x="1574" y="13293"/>
                    </a:lnTo>
                    <a:lnTo>
                      <a:pt x="1574" y="0"/>
                    </a:lnTo>
                    <a:close/>
                  </a:path>
                </a:pathLst>
              </a:custGeom>
              <a:solidFill>
                <a:srgbClr val="FFFFFF">
                  <a:alpha val="2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a:off x="10892229" y="2834465"/>
                <a:ext cx="569694" cy="114874"/>
              </a:xfrm>
              <a:custGeom>
                <a:rect b="b" l="l" r="r" t="t"/>
                <a:pathLst>
                  <a:path extrusionOk="0" h="1431" w="7097">
                    <a:moveTo>
                      <a:pt x="1" y="1"/>
                    </a:moveTo>
                    <a:lnTo>
                      <a:pt x="1" y="1431"/>
                    </a:lnTo>
                    <a:lnTo>
                      <a:pt x="7097" y="1431"/>
                    </a:lnTo>
                    <a:lnTo>
                      <a:pt x="7097" y="1"/>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11259561" y="2834465"/>
                <a:ext cx="202367" cy="114874"/>
              </a:xfrm>
              <a:custGeom>
                <a:rect b="b" l="l" r="r" t="t"/>
                <a:pathLst>
                  <a:path extrusionOk="0" h="1431" w="2521">
                    <a:moveTo>
                      <a:pt x="0" y="1"/>
                    </a:moveTo>
                    <a:lnTo>
                      <a:pt x="0" y="1431"/>
                    </a:lnTo>
                    <a:lnTo>
                      <a:pt x="2521" y="1431"/>
                    </a:lnTo>
                    <a:lnTo>
                      <a:pt x="2521"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0"/>
              <p:cNvSpPr/>
              <p:nvPr/>
            </p:nvSpPr>
            <p:spPr>
              <a:xfrm>
                <a:off x="10542958" y="3615610"/>
                <a:ext cx="211197" cy="390859"/>
              </a:xfrm>
              <a:custGeom>
                <a:rect b="b" l="l" r="r" t="t"/>
                <a:pathLst>
                  <a:path extrusionOk="0" h="4869" w="2631">
                    <a:moveTo>
                      <a:pt x="1" y="1"/>
                    </a:moveTo>
                    <a:lnTo>
                      <a:pt x="1" y="4868"/>
                    </a:lnTo>
                    <a:lnTo>
                      <a:pt x="2630" y="4868"/>
                    </a:lnTo>
                    <a:lnTo>
                      <a:pt x="2630" y="1"/>
                    </a:ln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0"/>
              <p:cNvSpPr/>
              <p:nvPr/>
            </p:nvSpPr>
            <p:spPr>
              <a:xfrm>
                <a:off x="10570733" y="3643224"/>
                <a:ext cx="156371" cy="363004"/>
              </a:xfrm>
              <a:custGeom>
                <a:rect b="b" l="l" r="r" t="t"/>
                <a:pathLst>
                  <a:path extrusionOk="0" h="4522" w="1948">
                    <a:moveTo>
                      <a:pt x="1" y="0"/>
                    </a:moveTo>
                    <a:lnTo>
                      <a:pt x="1" y="4521"/>
                    </a:lnTo>
                    <a:lnTo>
                      <a:pt x="1947" y="4521"/>
                    </a:lnTo>
                    <a:lnTo>
                      <a:pt x="1947" y="0"/>
                    </a:lnTo>
                    <a:close/>
                  </a:path>
                </a:pathLst>
              </a:custGeom>
              <a:solidFill>
                <a:srgbClr val="E5EE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10570733" y="3643224"/>
                <a:ext cx="40538" cy="40780"/>
              </a:xfrm>
              <a:custGeom>
                <a:rect b="b" l="l" r="r" t="t"/>
                <a:pathLst>
                  <a:path extrusionOk="0" h="508" w="505">
                    <a:moveTo>
                      <a:pt x="1" y="0"/>
                    </a:moveTo>
                    <a:lnTo>
                      <a:pt x="1" y="507"/>
                    </a:lnTo>
                    <a:lnTo>
                      <a:pt x="505"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0"/>
              <p:cNvSpPr/>
              <p:nvPr/>
            </p:nvSpPr>
            <p:spPr>
              <a:xfrm>
                <a:off x="10570251" y="3798232"/>
                <a:ext cx="156612" cy="208474"/>
              </a:xfrm>
              <a:custGeom>
                <a:rect b="b" l="l" r="r" t="t"/>
                <a:pathLst>
                  <a:path extrusionOk="0" h="2597" w="1951">
                    <a:moveTo>
                      <a:pt x="1950" y="0"/>
                    </a:moveTo>
                    <a:lnTo>
                      <a:pt x="1" y="1946"/>
                    </a:lnTo>
                    <a:lnTo>
                      <a:pt x="1" y="2596"/>
                    </a:lnTo>
                    <a:lnTo>
                      <a:pt x="511" y="2596"/>
                    </a:lnTo>
                    <a:cubicBezTo>
                      <a:pt x="994" y="2110"/>
                      <a:pt x="1470" y="1634"/>
                      <a:pt x="1950" y="1154"/>
                    </a:cubicBezTo>
                    <a:lnTo>
                      <a:pt x="1950"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0"/>
              <p:cNvSpPr/>
              <p:nvPr/>
            </p:nvSpPr>
            <p:spPr>
              <a:xfrm>
                <a:off x="10570733" y="3643224"/>
                <a:ext cx="156130" cy="250859"/>
              </a:xfrm>
              <a:custGeom>
                <a:rect b="b" l="l" r="r" t="t"/>
                <a:pathLst>
                  <a:path extrusionOk="0" h="3125" w="1945">
                    <a:moveTo>
                      <a:pt x="1367" y="0"/>
                    </a:moveTo>
                    <a:lnTo>
                      <a:pt x="1" y="1369"/>
                    </a:lnTo>
                    <a:lnTo>
                      <a:pt x="1" y="3124"/>
                    </a:lnTo>
                    <a:lnTo>
                      <a:pt x="1944" y="1175"/>
                    </a:lnTo>
                    <a:lnTo>
                      <a:pt x="1944"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10274844" y="3976119"/>
                <a:ext cx="1821222" cy="36926"/>
              </a:xfrm>
              <a:custGeom>
                <a:rect b="b" l="l" r="r" t="t"/>
                <a:pathLst>
                  <a:path extrusionOk="0" h="460" w="22688">
                    <a:moveTo>
                      <a:pt x="1" y="1"/>
                    </a:moveTo>
                    <a:lnTo>
                      <a:pt x="1" y="459"/>
                    </a:lnTo>
                    <a:lnTo>
                      <a:pt x="22688" y="459"/>
                    </a:lnTo>
                    <a:lnTo>
                      <a:pt x="22688" y="1"/>
                    </a:lnTo>
                    <a:close/>
                  </a:path>
                </a:pathLst>
              </a:custGeom>
              <a:solidFill>
                <a:srgbClr val="E5EE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0"/>
              <p:cNvSpPr/>
              <p:nvPr/>
            </p:nvSpPr>
            <p:spPr>
              <a:xfrm>
                <a:off x="11458479" y="3976119"/>
                <a:ext cx="637604" cy="36926"/>
              </a:xfrm>
              <a:custGeom>
                <a:rect b="b" l="l" r="r" t="t"/>
                <a:pathLst>
                  <a:path extrusionOk="0" h="460" w="7943">
                    <a:moveTo>
                      <a:pt x="0" y="1"/>
                    </a:moveTo>
                    <a:lnTo>
                      <a:pt x="0" y="459"/>
                    </a:lnTo>
                    <a:lnTo>
                      <a:pt x="7943" y="459"/>
                    </a:lnTo>
                    <a:lnTo>
                      <a:pt x="7943" y="1"/>
                    </a:lnTo>
                    <a:close/>
                  </a:path>
                </a:pathLst>
              </a:custGeom>
              <a:solidFill>
                <a:srgbClr val="557B9B">
                  <a:alpha val="416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0"/>
              <p:cNvSpPr/>
              <p:nvPr/>
            </p:nvSpPr>
            <p:spPr>
              <a:xfrm>
                <a:off x="9397212" y="2966837"/>
                <a:ext cx="1474606" cy="326639"/>
              </a:xfrm>
              <a:custGeom>
                <a:rect b="b" l="l" r="r" t="t"/>
                <a:pathLst>
                  <a:path extrusionOk="0" h="4069" w="18370">
                    <a:moveTo>
                      <a:pt x="4840" y="0"/>
                    </a:moveTo>
                    <a:lnTo>
                      <a:pt x="0" y="4069"/>
                    </a:lnTo>
                    <a:lnTo>
                      <a:pt x="13721" y="4069"/>
                    </a:lnTo>
                    <a:lnTo>
                      <a:pt x="18370" y="0"/>
                    </a:lnTo>
                    <a:close/>
                  </a:path>
                </a:pathLst>
              </a:custGeom>
              <a:solidFill>
                <a:srgbClr val="C293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9515134" y="2993648"/>
                <a:ext cx="1227768" cy="273577"/>
              </a:xfrm>
              <a:custGeom>
                <a:rect b="b" l="l" r="r" t="t"/>
                <a:pathLst>
                  <a:path extrusionOk="0" h="3408" w="15295">
                    <a:moveTo>
                      <a:pt x="4334" y="0"/>
                    </a:moveTo>
                    <a:cubicBezTo>
                      <a:pt x="4133" y="0"/>
                      <a:pt x="3890" y="64"/>
                      <a:pt x="3790" y="149"/>
                    </a:cubicBezTo>
                    <a:lnTo>
                      <a:pt x="98" y="3255"/>
                    </a:lnTo>
                    <a:cubicBezTo>
                      <a:pt x="1" y="3340"/>
                      <a:pt x="83" y="3407"/>
                      <a:pt x="283" y="3407"/>
                    </a:cubicBezTo>
                    <a:lnTo>
                      <a:pt x="10965" y="3407"/>
                    </a:lnTo>
                    <a:cubicBezTo>
                      <a:pt x="11165" y="3407"/>
                      <a:pt x="11405" y="3340"/>
                      <a:pt x="11502" y="3255"/>
                    </a:cubicBezTo>
                    <a:lnTo>
                      <a:pt x="15197" y="149"/>
                    </a:lnTo>
                    <a:cubicBezTo>
                      <a:pt x="15295" y="67"/>
                      <a:pt x="15213" y="0"/>
                      <a:pt x="1500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9553424" y="3005127"/>
                <a:ext cx="1146853" cy="249896"/>
              </a:xfrm>
              <a:custGeom>
                <a:rect b="b" l="l" r="r" t="t"/>
                <a:pathLst>
                  <a:path extrusionOk="0" h="3113" w="14287">
                    <a:moveTo>
                      <a:pt x="3693" y="0"/>
                    </a:moveTo>
                    <a:lnTo>
                      <a:pt x="2812" y="744"/>
                    </a:lnTo>
                    <a:lnTo>
                      <a:pt x="5247" y="744"/>
                    </a:lnTo>
                    <a:lnTo>
                      <a:pt x="6125" y="0"/>
                    </a:lnTo>
                    <a:close/>
                    <a:moveTo>
                      <a:pt x="6410" y="0"/>
                    </a:moveTo>
                    <a:lnTo>
                      <a:pt x="5530" y="744"/>
                    </a:lnTo>
                    <a:lnTo>
                      <a:pt x="7962" y="744"/>
                    </a:lnTo>
                    <a:lnTo>
                      <a:pt x="8848" y="0"/>
                    </a:lnTo>
                    <a:close/>
                    <a:moveTo>
                      <a:pt x="9134" y="0"/>
                    </a:moveTo>
                    <a:lnTo>
                      <a:pt x="8253" y="744"/>
                    </a:lnTo>
                    <a:lnTo>
                      <a:pt x="10688" y="744"/>
                    </a:lnTo>
                    <a:lnTo>
                      <a:pt x="11569" y="0"/>
                    </a:lnTo>
                    <a:close/>
                    <a:moveTo>
                      <a:pt x="11854" y="0"/>
                    </a:moveTo>
                    <a:lnTo>
                      <a:pt x="10974" y="744"/>
                    </a:lnTo>
                    <a:lnTo>
                      <a:pt x="13406" y="744"/>
                    </a:lnTo>
                    <a:lnTo>
                      <a:pt x="14286" y="0"/>
                    </a:lnTo>
                    <a:close/>
                    <a:moveTo>
                      <a:pt x="2761" y="789"/>
                    </a:moveTo>
                    <a:lnTo>
                      <a:pt x="1877" y="1533"/>
                    </a:lnTo>
                    <a:lnTo>
                      <a:pt x="4312" y="1533"/>
                    </a:lnTo>
                    <a:lnTo>
                      <a:pt x="5193" y="789"/>
                    </a:lnTo>
                    <a:close/>
                    <a:moveTo>
                      <a:pt x="5478" y="789"/>
                    </a:moveTo>
                    <a:lnTo>
                      <a:pt x="4594" y="1533"/>
                    </a:lnTo>
                    <a:lnTo>
                      <a:pt x="7030" y="1533"/>
                    </a:lnTo>
                    <a:lnTo>
                      <a:pt x="7910" y="789"/>
                    </a:lnTo>
                    <a:close/>
                    <a:moveTo>
                      <a:pt x="8195" y="789"/>
                    </a:moveTo>
                    <a:lnTo>
                      <a:pt x="7315" y="1533"/>
                    </a:lnTo>
                    <a:lnTo>
                      <a:pt x="9747" y="1533"/>
                    </a:lnTo>
                    <a:lnTo>
                      <a:pt x="10628" y="789"/>
                    </a:lnTo>
                    <a:close/>
                    <a:moveTo>
                      <a:pt x="10916" y="789"/>
                    </a:moveTo>
                    <a:lnTo>
                      <a:pt x="10035" y="1533"/>
                    </a:lnTo>
                    <a:lnTo>
                      <a:pt x="12474" y="1533"/>
                    </a:lnTo>
                    <a:lnTo>
                      <a:pt x="13351" y="789"/>
                    </a:lnTo>
                    <a:close/>
                    <a:moveTo>
                      <a:pt x="1819" y="1579"/>
                    </a:moveTo>
                    <a:lnTo>
                      <a:pt x="939" y="2323"/>
                    </a:lnTo>
                    <a:lnTo>
                      <a:pt x="3374" y="2323"/>
                    </a:lnTo>
                    <a:lnTo>
                      <a:pt x="4254" y="1579"/>
                    </a:lnTo>
                    <a:close/>
                    <a:moveTo>
                      <a:pt x="4540" y="1579"/>
                    </a:moveTo>
                    <a:lnTo>
                      <a:pt x="3659" y="2323"/>
                    </a:lnTo>
                    <a:lnTo>
                      <a:pt x="6097" y="2323"/>
                    </a:lnTo>
                    <a:lnTo>
                      <a:pt x="6975" y="1579"/>
                    </a:lnTo>
                    <a:close/>
                    <a:moveTo>
                      <a:pt x="7260" y="1579"/>
                    </a:moveTo>
                    <a:lnTo>
                      <a:pt x="6380" y="2323"/>
                    </a:lnTo>
                    <a:lnTo>
                      <a:pt x="8818" y="2323"/>
                    </a:lnTo>
                    <a:lnTo>
                      <a:pt x="9698" y="1579"/>
                    </a:lnTo>
                    <a:close/>
                    <a:moveTo>
                      <a:pt x="9984" y="1579"/>
                    </a:moveTo>
                    <a:lnTo>
                      <a:pt x="9097" y="2323"/>
                    </a:lnTo>
                    <a:lnTo>
                      <a:pt x="11535" y="2323"/>
                    </a:lnTo>
                    <a:lnTo>
                      <a:pt x="12416" y="1579"/>
                    </a:lnTo>
                    <a:close/>
                    <a:moveTo>
                      <a:pt x="881" y="2374"/>
                    </a:moveTo>
                    <a:lnTo>
                      <a:pt x="1" y="3112"/>
                    </a:lnTo>
                    <a:lnTo>
                      <a:pt x="2433" y="3112"/>
                    </a:lnTo>
                    <a:lnTo>
                      <a:pt x="3313" y="2374"/>
                    </a:lnTo>
                    <a:close/>
                    <a:moveTo>
                      <a:pt x="3602" y="2374"/>
                    </a:moveTo>
                    <a:lnTo>
                      <a:pt x="2721" y="3112"/>
                    </a:lnTo>
                    <a:lnTo>
                      <a:pt x="5159" y="3112"/>
                    </a:lnTo>
                    <a:lnTo>
                      <a:pt x="6040" y="2374"/>
                    </a:lnTo>
                    <a:close/>
                    <a:moveTo>
                      <a:pt x="6319" y="2374"/>
                    </a:moveTo>
                    <a:lnTo>
                      <a:pt x="5439" y="3112"/>
                    </a:lnTo>
                    <a:lnTo>
                      <a:pt x="7877" y="3112"/>
                    </a:lnTo>
                    <a:lnTo>
                      <a:pt x="8757" y="2374"/>
                    </a:lnTo>
                    <a:close/>
                    <a:moveTo>
                      <a:pt x="9043" y="2374"/>
                    </a:moveTo>
                    <a:lnTo>
                      <a:pt x="8162" y="3112"/>
                    </a:lnTo>
                    <a:lnTo>
                      <a:pt x="10594" y="3112"/>
                    </a:lnTo>
                    <a:lnTo>
                      <a:pt x="11475" y="2374"/>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9553184" y="3005127"/>
                <a:ext cx="1147335" cy="250378"/>
              </a:xfrm>
              <a:custGeom>
                <a:rect b="b" l="l" r="r" t="t"/>
                <a:pathLst>
                  <a:path extrusionOk="0" h="3119" w="14293">
                    <a:moveTo>
                      <a:pt x="11860" y="6"/>
                    </a:moveTo>
                    <a:lnTo>
                      <a:pt x="11523" y="289"/>
                    </a:lnTo>
                    <a:lnTo>
                      <a:pt x="12552" y="6"/>
                    </a:lnTo>
                    <a:close/>
                    <a:moveTo>
                      <a:pt x="5912" y="188"/>
                    </a:moveTo>
                    <a:lnTo>
                      <a:pt x="3890" y="744"/>
                    </a:lnTo>
                    <a:lnTo>
                      <a:pt x="5250" y="744"/>
                    </a:lnTo>
                    <a:lnTo>
                      <a:pt x="5912" y="188"/>
                    </a:lnTo>
                    <a:close/>
                    <a:moveTo>
                      <a:pt x="14228" y="0"/>
                    </a:moveTo>
                    <a:cubicBezTo>
                      <a:pt x="13333" y="252"/>
                      <a:pt x="12437" y="495"/>
                      <a:pt x="11541" y="744"/>
                    </a:cubicBezTo>
                    <a:lnTo>
                      <a:pt x="12841" y="744"/>
                    </a:lnTo>
                    <a:lnTo>
                      <a:pt x="13691" y="510"/>
                    </a:lnTo>
                    <a:lnTo>
                      <a:pt x="14292" y="0"/>
                    </a:lnTo>
                    <a:close/>
                    <a:moveTo>
                      <a:pt x="6577" y="6"/>
                    </a:moveTo>
                    <a:lnTo>
                      <a:pt x="6334" y="73"/>
                    </a:lnTo>
                    <a:lnTo>
                      <a:pt x="5533" y="750"/>
                    </a:lnTo>
                    <a:lnTo>
                      <a:pt x="5584" y="750"/>
                    </a:lnTo>
                    <a:cubicBezTo>
                      <a:pt x="6483" y="498"/>
                      <a:pt x="7379" y="252"/>
                      <a:pt x="8274" y="6"/>
                    </a:cubicBezTo>
                    <a:close/>
                    <a:moveTo>
                      <a:pt x="11098" y="6"/>
                    </a:moveTo>
                    <a:lnTo>
                      <a:pt x="8411" y="750"/>
                    </a:lnTo>
                    <a:lnTo>
                      <a:pt x="9865" y="750"/>
                    </a:lnTo>
                    <a:lnTo>
                      <a:pt x="11095" y="407"/>
                    </a:lnTo>
                    <a:lnTo>
                      <a:pt x="11572" y="6"/>
                    </a:lnTo>
                    <a:close/>
                    <a:moveTo>
                      <a:pt x="8241" y="796"/>
                    </a:moveTo>
                    <a:lnTo>
                      <a:pt x="8183" y="811"/>
                    </a:lnTo>
                    <a:lnTo>
                      <a:pt x="7476" y="1406"/>
                    </a:lnTo>
                    <a:lnTo>
                      <a:pt x="9692" y="796"/>
                    </a:lnTo>
                    <a:close/>
                    <a:moveTo>
                      <a:pt x="11368" y="796"/>
                    </a:moveTo>
                    <a:lnTo>
                      <a:pt x="10700" y="981"/>
                    </a:lnTo>
                    <a:lnTo>
                      <a:pt x="10066" y="1512"/>
                    </a:lnTo>
                    <a:lnTo>
                      <a:pt x="10066" y="1512"/>
                    </a:lnTo>
                    <a:lnTo>
                      <a:pt x="12665" y="796"/>
                    </a:lnTo>
                    <a:close/>
                    <a:moveTo>
                      <a:pt x="7755" y="923"/>
                    </a:moveTo>
                    <a:lnTo>
                      <a:pt x="5548" y="1530"/>
                    </a:lnTo>
                    <a:lnTo>
                      <a:pt x="7002" y="1530"/>
                    </a:lnTo>
                    <a:lnTo>
                      <a:pt x="7045" y="1524"/>
                    </a:lnTo>
                    <a:lnTo>
                      <a:pt x="7755" y="923"/>
                    </a:lnTo>
                    <a:close/>
                    <a:moveTo>
                      <a:pt x="3723" y="796"/>
                    </a:moveTo>
                    <a:cubicBezTo>
                      <a:pt x="3246" y="926"/>
                      <a:pt x="2767" y="1060"/>
                      <a:pt x="2293" y="1190"/>
                    </a:cubicBezTo>
                    <a:lnTo>
                      <a:pt x="1880" y="1533"/>
                    </a:lnTo>
                    <a:lnTo>
                      <a:pt x="2730" y="1533"/>
                    </a:lnTo>
                    <a:lnTo>
                      <a:pt x="5086" y="887"/>
                    </a:lnTo>
                    <a:lnTo>
                      <a:pt x="5196" y="796"/>
                    </a:lnTo>
                    <a:close/>
                    <a:moveTo>
                      <a:pt x="10278" y="1093"/>
                    </a:moveTo>
                    <a:lnTo>
                      <a:pt x="10278" y="1093"/>
                    </a:lnTo>
                    <a:cubicBezTo>
                      <a:pt x="9744" y="1242"/>
                      <a:pt x="9213" y="1391"/>
                      <a:pt x="8681" y="1533"/>
                    </a:cubicBezTo>
                    <a:lnTo>
                      <a:pt x="9753" y="1533"/>
                    </a:lnTo>
                    <a:lnTo>
                      <a:pt x="10278" y="1093"/>
                    </a:lnTo>
                    <a:close/>
                    <a:moveTo>
                      <a:pt x="1822" y="1585"/>
                    </a:moveTo>
                    <a:lnTo>
                      <a:pt x="1464" y="1889"/>
                    </a:lnTo>
                    <a:lnTo>
                      <a:pt x="2557" y="1585"/>
                    </a:lnTo>
                    <a:close/>
                    <a:moveTo>
                      <a:pt x="3708" y="2043"/>
                    </a:moveTo>
                    <a:lnTo>
                      <a:pt x="2691" y="2323"/>
                    </a:lnTo>
                    <a:lnTo>
                      <a:pt x="3374" y="2323"/>
                    </a:lnTo>
                    <a:lnTo>
                      <a:pt x="3708" y="2043"/>
                    </a:lnTo>
                    <a:close/>
                    <a:moveTo>
                      <a:pt x="6228" y="2210"/>
                    </a:moveTo>
                    <a:lnTo>
                      <a:pt x="5821" y="2323"/>
                    </a:lnTo>
                    <a:lnTo>
                      <a:pt x="6094" y="2323"/>
                    </a:lnTo>
                    <a:lnTo>
                      <a:pt x="6228" y="2210"/>
                    </a:lnTo>
                    <a:close/>
                    <a:moveTo>
                      <a:pt x="12316" y="1670"/>
                    </a:moveTo>
                    <a:lnTo>
                      <a:pt x="9944" y="2323"/>
                    </a:lnTo>
                    <a:lnTo>
                      <a:pt x="11538" y="2323"/>
                    </a:lnTo>
                    <a:lnTo>
                      <a:pt x="12316" y="1670"/>
                    </a:lnTo>
                    <a:close/>
                    <a:moveTo>
                      <a:pt x="5378" y="1585"/>
                    </a:moveTo>
                    <a:lnTo>
                      <a:pt x="4130" y="1928"/>
                    </a:lnTo>
                    <a:lnTo>
                      <a:pt x="3656" y="2329"/>
                    </a:lnTo>
                    <a:lnTo>
                      <a:pt x="4136" y="2329"/>
                    </a:lnTo>
                    <a:lnTo>
                      <a:pt x="6832" y="1585"/>
                    </a:lnTo>
                    <a:close/>
                    <a:moveTo>
                      <a:pt x="8508" y="1585"/>
                    </a:moveTo>
                    <a:lnTo>
                      <a:pt x="6653" y="2095"/>
                    </a:lnTo>
                    <a:lnTo>
                      <a:pt x="6380" y="2329"/>
                    </a:lnTo>
                    <a:lnTo>
                      <a:pt x="7118" y="2329"/>
                    </a:lnTo>
                    <a:lnTo>
                      <a:pt x="9644" y="1631"/>
                    </a:lnTo>
                    <a:lnTo>
                      <a:pt x="9698" y="1585"/>
                    </a:lnTo>
                    <a:close/>
                    <a:moveTo>
                      <a:pt x="3605" y="2374"/>
                    </a:moveTo>
                    <a:lnTo>
                      <a:pt x="3428" y="2526"/>
                    </a:lnTo>
                    <a:lnTo>
                      <a:pt x="3975" y="2374"/>
                    </a:lnTo>
                    <a:close/>
                    <a:moveTo>
                      <a:pt x="6328" y="2374"/>
                    </a:moveTo>
                    <a:lnTo>
                      <a:pt x="6024" y="2626"/>
                    </a:lnTo>
                    <a:lnTo>
                      <a:pt x="6024" y="2626"/>
                    </a:lnTo>
                    <a:lnTo>
                      <a:pt x="6951" y="2374"/>
                    </a:lnTo>
                    <a:close/>
                    <a:moveTo>
                      <a:pt x="2521" y="2374"/>
                    </a:moveTo>
                    <a:lnTo>
                      <a:pt x="82" y="3045"/>
                    </a:lnTo>
                    <a:lnTo>
                      <a:pt x="0" y="3112"/>
                    </a:lnTo>
                    <a:lnTo>
                      <a:pt x="1282" y="3112"/>
                    </a:lnTo>
                    <a:lnTo>
                      <a:pt x="2997" y="2642"/>
                    </a:lnTo>
                    <a:lnTo>
                      <a:pt x="3316" y="2374"/>
                    </a:lnTo>
                    <a:close/>
                    <a:moveTo>
                      <a:pt x="5648" y="2371"/>
                    </a:moveTo>
                    <a:lnTo>
                      <a:pt x="2961" y="3112"/>
                    </a:lnTo>
                    <a:lnTo>
                      <a:pt x="4257" y="3112"/>
                    </a:lnTo>
                    <a:lnTo>
                      <a:pt x="5593" y="2745"/>
                    </a:lnTo>
                    <a:lnTo>
                      <a:pt x="6040" y="2371"/>
                    </a:lnTo>
                    <a:close/>
                    <a:moveTo>
                      <a:pt x="8265" y="2787"/>
                    </a:moveTo>
                    <a:lnTo>
                      <a:pt x="7087" y="3112"/>
                    </a:lnTo>
                    <a:lnTo>
                      <a:pt x="7880" y="3112"/>
                    </a:lnTo>
                    <a:lnTo>
                      <a:pt x="8265" y="2787"/>
                    </a:lnTo>
                    <a:close/>
                    <a:moveTo>
                      <a:pt x="9774" y="2374"/>
                    </a:moveTo>
                    <a:lnTo>
                      <a:pt x="8690" y="2672"/>
                    </a:lnTo>
                    <a:lnTo>
                      <a:pt x="8165" y="3118"/>
                    </a:lnTo>
                    <a:lnTo>
                      <a:pt x="8803" y="3118"/>
                    </a:lnTo>
                    <a:cubicBezTo>
                      <a:pt x="9692" y="2866"/>
                      <a:pt x="10585" y="2623"/>
                      <a:pt x="11478" y="2377"/>
                    </a:cubicBezTo>
                    <a:cubicBezTo>
                      <a:pt x="11481" y="2374"/>
                      <a:pt x="9774" y="2374"/>
                      <a:pt x="9774" y="2374"/>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 name="Google Shape;1133;p40"/>
            <p:cNvGrpSpPr/>
            <p:nvPr/>
          </p:nvGrpSpPr>
          <p:grpSpPr>
            <a:xfrm>
              <a:off x="8165420" y="1735205"/>
              <a:ext cx="825548" cy="2873043"/>
              <a:chOff x="299324" y="2437171"/>
              <a:chExt cx="613425" cy="2134822"/>
            </a:xfrm>
          </p:grpSpPr>
          <p:sp>
            <p:nvSpPr>
              <p:cNvPr id="1134" name="Google Shape;1134;p40"/>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rgbClr val="A2B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0"/>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rgbClr val="A2B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40"/>
            <p:cNvGrpSpPr/>
            <p:nvPr/>
          </p:nvGrpSpPr>
          <p:grpSpPr>
            <a:xfrm>
              <a:off x="7243747" y="4347016"/>
              <a:ext cx="550786" cy="385269"/>
              <a:chOff x="530364" y="78205"/>
              <a:chExt cx="1410464" cy="986605"/>
            </a:xfrm>
          </p:grpSpPr>
          <p:sp>
            <p:nvSpPr>
              <p:cNvPr id="1147" name="Google Shape;1147;p40"/>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rgbClr val="6179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rgbClr val="A2B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0"/>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 name="Google Shape;1151;p40"/>
            <p:cNvGrpSpPr/>
            <p:nvPr/>
          </p:nvGrpSpPr>
          <p:grpSpPr>
            <a:xfrm>
              <a:off x="7950578" y="4250922"/>
              <a:ext cx="825544" cy="577460"/>
              <a:chOff x="530364" y="78205"/>
              <a:chExt cx="1410464" cy="986605"/>
            </a:xfrm>
          </p:grpSpPr>
          <p:sp>
            <p:nvSpPr>
              <p:cNvPr id="1152" name="Google Shape;1152;p40"/>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rgbClr val="6179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0"/>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rgbClr val="A2B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0"/>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 name="Google Shape;1156;p40"/>
            <p:cNvGrpSpPr/>
            <p:nvPr/>
          </p:nvGrpSpPr>
          <p:grpSpPr>
            <a:xfrm>
              <a:off x="7547859" y="4082056"/>
              <a:ext cx="1352737" cy="887729"/>
              <a:chOff x="-4805100" y="2274074"/>
              <a:chExt cx="2548008" cy="1672121"/>
            </a:xfrm>
          </p:grpSpPr>
          <p:sp>
            <p:nvSpPr>
              <p:cNvPr id="1157" name="Google Shape;1157;p40"/>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0"/>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40"/>
            <p:cNvGrpSpPr/>
            <p:nvPr/>
          </p:nvGrpSpPr>
          <p:grpSpPr>
            <a:xfrm>
              <a:off x="5981953" y="4392398"/>
              <a:ext cx="421023" cy="294502"/>
              <a:chOff x="530364" y="78205"/>
              <a:chExt cx="1410464" cy="986605"/>
            </a:xfrm>
          </p:grpSpPr>
          <p:sp>
            <p:nvSpPr>
              <p:cNvPr id="1165" name="Google Shape;1165;p40"/>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rgbClr val="6179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rgbClr val="A2B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 name="Google Shape;1169;p40"/>
            <p:cNvGrpSpPr/>
            <p:nvPr/>
          </p:nvGrpSpPr>
          <p:grpSpPr>
            <a:xfrm>
              <a:off x="5343294" y="4171060"/>
              <a:ext cx="957541" cy="628383"/>
              <a:chOff x="-4805100" y="2274074"/>
              <a:chExt cx="2548008" cy="1672121"/>
            </a:xfrm>
          </p:grpSpPr>
          <p:sp>
            <p:nvSpPr>
              <p:cNvPr id="1170" name="Google Shape;1170;p40"/>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rgbClr val="9CAB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rgbClr val="8787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rgbClr val="557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 name="Google Shape;1177;p40"/>
            <p:cNvGrpSpPr/>
            <p:nvPr/>
          </p:nvGrpSpPr>
          <p:grpSpPr>
            <a:xfrm>
              <a:off x="4572009" y="4608242"/>
              <a:ext cx="778435" cy="544409"/>
              <a:chOff x="530364" y="78205"/>
              <a:chExt cx="1410464" cy="986605"/>
            </a:xfrm>
          </p:grpSpPr>
          <p:sp>
            <p:nvSpPr>
              <p:cNvPr id="1178" name="Google Shape;1178;p40"/>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rgbClr val="6179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rgbClr val="A2BD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9" name="Shape 1789"/>
        <p:cNvGrpSpPr/>
        <p:nvPr/>
      </p:nvGrpSpPr>
      <p:grpSpPr>
        <a:xfrm>
          <a:off x="0" y="0"/>
          <a:ext cx="0" cy="0"/>
          <a:chOff x="0" y="0"/>
          <a:chExt cx="0" cy="0"/>
        </a:xfrm>
      </p:grpSpPr>
      <p:sp>
        <p:nvSpPr>
          <p:cNvPr id="1790" name="Google Shape;1790;p49"/>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CAN YOU DO WITH A DEGREE? </a:t>
            </a:r>
            <a:endParaRPr/>
          </a:p>
        </p:txBody>
      </p:sp>
      <p:sp>
        <p:nvSpPr>
          <p:cNvPr id="1791" name="Google Shape;1791;p49"/>
          <p:cNvSpPr txBox="1"/>
          <p:nvPr>
            <p:ph idx="2" type="subTitle"/>
          </p:nvPr>
        </p:nvSpPr>
        <p:spPr>
          <a:xfrm>
            <a:off x="716800" y="2949950"/>
            <a:ext cx="25542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Mercury is the closest planet to the Sun and the smallest one in the Solar System</a:t>
            </a:r>
            <a:endParaRPr/>
          </a:p>
        </p:txBody>
      </p:sp>
      <p:sp>
        <p:nvSpPr>
          <p:cNvPr id="1792" name="Google Shape;1792;p49"/>
          <p:cNvSpPr txBox="1"/>
          <p:nvPr>
            <p:ph idx="1" type="subTitle"/>
          </p:nvPr>
        </p:nvSpPr>
        <p:spPr>
          <a:xfrm>
            <a:off x="716800" y="2510543"/>
            <a:ext cx="2554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793" name="Google Shape;1793;p49"/>
          <p:cNvSpPr txBox="1"/>
          <p:nvPr>
            <p:ph idx="3" type="subTitle"/>
          </p:nvPr>
        </p:nvSpPr>
        <p:spPr>
          <a:xfrm>
            <a:off x="3294840" y="2510543"/>
            <a:ext cx="2554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794" name="Google Shape;1794;p49"/>
          <p:cNvSpPr txBox="1"/>
          <p:nvPr>
            <p:ph idx="4" type="subTitle"/>
          </p:nvPr>
        </p:nvSpPr>
        <p:spPr>
          <a:xfrm>
            <a:off x="3294840" y="2949950"/>
            <a:ext cx="25542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Jupiter is a gas giant and the biggest planet in the entire Solar System</a:t>
            </a:r>
            <a:endParaRPr/>
          </a:p>
        </p:txBody>
      </p:sp>
      <p:sp>
        <p:nvSpPr>
          <p:cNvPr id="1795" name="Google Shape;1795;p49"/>
          <p:cNvSpPr txBox="1"/>
          <p:nvPr>
            <p:ph idx="5" type="subTitle"/>
          </p:nvPr>
        </p:nvSpPr>
        <p:spPr>
          <a:xfrm>
            <a:off x="5859930" y="2516938"/>
            <a:ext cx="2554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796" name="Google Shape;1796;p49"/>
          <p:cNvSpPr txBox="1"/>
          <p:nvPr>
            <p:ph idx="6" type="subTitle"/>
          </p:nvPr>
        </p:nvSpPr>
        <p:spPr>
          <a:xfrm>
            <a:off x="5859930" y="2949950"/>
            <a:ext cx="25542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Neptune is the farthest planet from the Sun and the fourth-largest of them all</a:t>
            </a:r>
            <a:endParaRPr/>
          </a:p>
        </p:txBody>
      </p:sp>
      <p:grpSp>
        <p:nvGrpSpPr>
          <p:cNvPr id="1797" name="Google Shape;1797;p49"/>
          <p:cNvGrpSpPr/>
          <p:nvPr/>
        </p:nvGrpSpPr>
        <p:grpSpPr>
          <a:xfrm>
            <a:off x="1657166" y="1690113"/>
            <a:ext cx="673468" cy="656882"/>
            <a:chOff x="2785817" y="1250778"/>
            <a:chExt cx="304255" cy="296762"/>
          </a:xfrm>
        </p:grpSpPr>
        <p:sp>
          <p:nvSpPr>
            <p:cNvPr id="1798" name="Google Shape;1798;p49"/>
            <p:cNvSpPr/>
            <p:nvPr/>
          </p:nvSpPr>
          <p:spPr>
            <a:xfrm>
              <a:off x="2901658" y="1347932"/>
              <a:ext cx="71540" cy="104419"/>
            </a:xfrm>
            <a:custGeom>
              <a:rect b="b" l="l" r="r" t="t"/>
              <a:pathLst>
                <a:path extrusionOk="0" h="4459" w="3055">
                  <a:moveTo>
                    <a:pt x="2120" y="1"/>
                  </a:moveTo>
                  <a:cubicBezTo>
                    <a:pt x="2058" y="3"/>
                    <a:pt x="1995" y="41"/>
                    <a:pt x="1949" y="93"/>
                  </a:cubicBezTo>
                  <a:cubicBezTo>
                    <a:pt x="1344" y="668"/>
                    <a:pt x="739" y="1240"/>
                    <a:pt x="131" y="1812"/>
                  </a:cubicBezTo>
                  <a:cubicBezTo>
                    <a:pt x="1" y="1940"/>
                    <a:pt x="17" y="2131"/>
                    <a:pt x="172" y="2226"/>
                  </a:cubicBezTo>
                  <a:cubicBezTo>
                    <a:pt x="507" y="2425"/>
                    <a:pt x="848" y="2616"/>
                    <a:pt x="1183" y="2812"/>
                  </a:cubicBezTo>
                  <a:cubicBezTo>
                    <a:pt x="1205" y="2820"/>
                    <a:pt x="1213" y="2831"/>
                    <a:pt x="1202" y="2859"/>
                  </a:cubicBezTo>
                  <a:cubicBezTo>
                    <a:pt x="1093" y="3120"/>
                    <a:pt x="984" y="3379"/>
                    <a:pt x="875" y="3643"/>
                  </a:cubicBezTo>
                  <a:cubicBezTo>
                    <a:pt x="807" y="3807"/>
                    <a:pt x="739" y="3965"/>
                    <a:pt x="674" y="4128"/>
                  </a:cubicBezTo>
                  <a:cubicBezTo>
                    <a:pt x="625" y="4248"/>
                    <a:pt x="684" y="4376"/>
                    <a:pt x="796" y="4433"/>
                  </a:cubicBezTo>
                  <a:cubicBezTo>
                    <a:pt x="833" y="4450"/>
                    <a:pt x="868" y="4459"/>
                    <a:pt x="903" y="4459"/>
                  </a:cubicBezTo>
                  <a:cubicBezTo>
                    <a:pt x="970" y="4459"/>
                    <a:pt x="1035" y="4428"/>
                    <a:pt x="1101" y="4365"/>
                  </a:cubicBezTo>
                  <a:cubicBezTo>
                    <a:pt x="1706" y="3793"/>
                    <a:pt x="2311" y="3218"/>
                    <a:pt x="2919" y="2643"/>
                  </a:cubicBezTo>
                  <a:cubicBezTo>
                    <a:pt x="3055" y="2510"/>
                    <a:pt x="3028" y="2322"/>
                    <a:pt x="2864" y="2226"/>
                  </a:cubicBezTo>
                  <a:cubicBezTo>
                    <a:pt x="2529" y="2033"/>
                    <a:pt x="2197" y="1840"/>
                    <a:pt x="1861" y="1646"/>
                  </a:cubicBezTo>
                  <a:cubicBezTo>
                    <a:pt x="1842" y="1635"/>
                    <a:pt x="1834" y="1622"/>
                    <a:pt x="1845" y="1600"/>
                  </a:cubicBezTo>
                  <a:cubicBezTo>
                    <a:pt x="2022" y="1180"/>
                    <a:pt x="2205" y="758"/>
                    <a:pt x="2371" y="333"/>
                  </a:cubicBezTo>
                  <a:cubicBezTo>
                    <a:pt x="2431" y="172"/>
                    <a:pt x="2306" y="1"/>
                    <a:pt x="21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9"/>
            <p:cNvSpPr/>
            <p:nvPr/>
          </p:nvSpPr>
          <p:spPr>
            <a:xfrm>
              <a:off x="2916199" y="1347932"/>
              <a:ext cx="56951" cy="104419"/>
            </a:xfrm>
            <a:custGeom>
              <a:rect b="b" l="l" r="r" t="t"/>
              <a:pathLst>
                <a:path extrusionOk="0" h="4459" w="2432">
                  <a:moveTo>
                    <a:pt x="1497" y="1"/>
                  </a:moveTo>
                  <a:cubicBezTo>
                    <a:pt x="1431" y="6"/>
                    <a:pt x="1371" y="41"/>
                    <a:pt x="1317" y="93"/>
                  </a:cubicBezTo>
                  <a:cubicBezTo>
                    <a:pt x="1191" y="213"/>
                    <a:pt x="1063" y="333"/>
                    <a:pt x="938" y="456"/>
                  </a:cubicBezTo>
                  <a:cubicBezTo>
                    <a:pt x="894" y="605"/>
                    <a:pt x="636" y="1197"/>
                    <a:pt x="527" y="1491"/>
                  </a:cubicBezTo>
                  <a:cubicBezTo>
                    <a:pt x="491" y="1578"/>
                    <a:pt x="529" y="1676"/>
                    <a:pt x="611" y="1722"/>
                  </a:cubicBezTo>
                  <a:cubicBezTo>
                    <a:pt x="900" y="1889"/>
                    <a:pt x="1191" y="2058"/>
                    <a:pt x="1480" y="2226"/>
                  </a:cubicBezTo>
                  <a:cubicBezTo>
                    <a:pt x="1644" y="2322"/>
                    <a:pt x="1671" y="2513"/>
                    <a:pt x="1535" y="2643"/>
                  </a:cubicBezTo>
                  <a:cubicBezTo>
                    <a:pt x="1055" y="3098"/>
                    <a:pt x="578" y="3551"/>
                    <a:pt x="96" y="4006"/>
                  </a:cubicBezTo>
                  <a:cubicBezTo>
                    <a:pt x="80" y="4046"/>
                    <a:pt x="63" y="4087"/>
                    <a:pt x="50" y="4128"/>
                  </a:cubicBezTo>
                  <a:cubicBezTo>
                    <a:pt x="1" y="4248"/>
                    <a:pt x="61" y="4379"/>
                    <a:pt x="172" y="4433"/>
                  </a:cubicBezTo>
                  <a:cubicBezTo>
                    <a:pt x="208" y="4450"/>
                    <a:pt x="243" y="4459"/>
                    <a:pt x="278" y="4459"/>
                  </a:cubicBezTo>
                  <a:cubicBezTo>
                    <a:pt x="345" y="4459"/>
                    <a:pt x="411" y="4428"/>
                    <a:pt x="478" y="4365"/>
                  </a:cubicBezTo>
                  <a:cubicBezTo>
                    <a:pt x="1085" y="3793"/>
                    <a:pt x="1690" y="3215"/>
                    <a:pt x="2295" y="2643"/>
                  </a:cubicBezTo>
                  <a:cubicBezTo>
                    <a:pt x="2431" y="2515"/>
                    <a:pt x="2401" y="2322"/>
                    <a:pt x="2240" y="2226"/>
                  </a:cubicBezTo>
                  <a:cubicBezTo>
                    <a:pt x="1905" y="2036"/>
                    <a:pt x="1573" y="1840"/>
                    <a:pt x="1238" y="1646"/>
                  </a:cubicBezTo>
                  <a:cubicBezTo>
                    <a:pt x="1219" y="1633"/>
                    <a:pt x="1210" y="1622"/>
                    <a:pt x="1221" y="1600"/>
                  </a:cubicBezTo>
                  <a:cubicBezTo>
                    <a:pt x="1398" y="1178"/>
                    <a:pt x="1581" y="758"/>
                    <a:pt x="1744" y="333"/>
                  </a:cubicBezTo>
                  <a:cubicBezTo>
                    <a:pt x="1807" y="172"/>
                    <a:pt x="1685" y="1"/>
                    <a:pt x="1497" y="1"/>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9"/>
            <p:cNvSpPr/>
            <p:nvPr/>
          </p:nvSpPr>
          <p:spPr>
            <a:xfrm>
              <a:off x="2949755" y="1252792"/>
              <a:ext cx="135540" cy="129686"/>
            </a:xfrm>
            <a:custGeom>
              <a:rect b="b" l="l" r="r" t="t"/>
              <a:pathLst>
                <a:path extrusionOk="0" h="5538" w="5788">
                  <a:moveTo>
                    <a:pt x="657" y="1"/>
                  </a:moveTo>
                  <a:cubicBezTo>
                    <a:pt x="492" y="1"/>
                    <a:pt x="325" y="11"/>
                    <a:pt x="156" y="31"/>
                  </a:cubicBezTo>
                  <a:lnTo>
                    <a:pt x="148" y="31"/>
                  </a:lnTo>
                  <a:cubicBezTo>
                    <a:pt x="12" y="48"/>
                    <a:pt x="1" y="247"/>
                    <a:pt x="137" y="277"/>
                  </a:cubicBezTo>
                  <a:cubicBezTo>
                    <a:pt x="1723" y="639"/>
                    <a:pt x="2992" y="1936"/>
                    <a:pt x="3251" y="3625"/>
                  </a:cubicBezTo>
                  <a:cubicBezTo>
                    <a:pt x="3262" y="3693"/>
                    <a:pt x="3216" y="3756"/>
                    <a:pt x="3145" y="3764"/>
                  </a:cubicBezTo>
                  <a:lnTo>
                    <a:pt x="2338" y="3865"/>
                  </a:lnTo>
                  <a:cubicBezTo>
                    <a:pt x="2232" y="3873"/>
                    <a:pt x="2194" y="4009"/>
                    <a:pt x="2281" y="4075"/>
                  </a:cubicBezTo>
                  <a:lnTo>
                    <a:pt x="4123" y="5513"/>
                  </a:lnTo>
                  <a:cubicBezTo>
                    <a:pt x="4144" y="5530"/>
                    <a:pt x="4169" y="5538"/>
                    <a:pt x="4194" y="5538"/>
                  </a:cubicBezTo>
                  <a:cubicBezTo>
                    <a:pt x="4230" y="5538"/>
                    <a:pt x="4265" y="5522"/>
                    <a:pt x="4289" y="5491"/>
                  </a:cubicBezTo>
                  <a:lnTo>
                    <a:pt x="5728" y="3650"/>
                  </a:lnTo>
                  <a:cubicBezTo>
                    <a:pt x="5787" y="3572"/>
                    <a:pt x="5729" y="3458"/>
                    <a:pt x="5634" y="3458"/>
                  </a:cubicBezTo>
                  <a:cubicBezTo>
                    <a:pt x="5629" y="3458"/>
                    <a:pt x="5624" y="3458"/>
                    <a:pt x="5619" y="3459"/>
                  </a:cubicBezTo>
                  <a:lnTo>
                    <a:pt x="4804" y="3557"/>
                  </a:lnTo>
                  <a:cubicBezTo>
                    <a:pt x="4798" y="3558"/>
                    <a:pt x="4791" y="3558"/>
                    <a:pt x="4785" y="3558"/>
                  </a:cubicBezTo>
                  <a:cubicBezTo>
                    <a:pt x="4728" y="3558"/>
                    <a:pt x="4680" y="3515"/>
                    <a:pt x="4671" y="3459"/>
                  </a:cubicBezTo>
                  <a:cubicBezTo>
                    <a:pt x="4369" y="1457"/>
                    <a:pt x="2644" y="1"/>
                    <a:pt x="6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9"/>
            <p:cNvSpPr/>
            <p:nvPr/>
          </p:nvSpPr>
          <p:spPr>
            <a:xfrm>
              <a:off x="2948935" y="1252792"/>
              <a:ext cx="136477" cy="129756"/>
            </a:xfrm>
            <a:custGeom>
              <a:rect b="b" l="l" r="r" t="t"/>
              <a:pathLst>
                <a:path extrusionOk="0" h="5541" w="5828">
                  <a:moveTo>
                    <a:pt x="696" y="1"/>
                  </a:moveTo>
                  <a:cubicBezTo>
                    <a:pt x="530" y="1"/>
                    <a:pt x="363" y="11"/>
                    <a:pt x="194" y="31"/>
                  </a:cubicBezTo>
                  <a:cubicBezTo>
                    <a:pt x="167" y="34"/>
                    <a:pt x="139" y="40"/>
                    <a:pt x="112" y="59"/>
                  </a:cubicBezTo>
                  <a:cubicBezTo>
                    <a:pt x="0" y="143"/>
                    <a:pt x="28" y="247"/>
                    <a:pt x="164" y="277"/>
                  </a:cubicBezTo>
                  <a:cubicBezTo>
                    <a:pt x="382" y="326"/>
                    <a:pt x="592" y="394"/>
                    <a:pt x="796" y="478"/>
                  </a:cubicBezTo>
                  <a:cubicBezTo>
                    <a:pt x="2308" y="808"/>
                    <a:pt x="3542" y="1990"/>
                    <a:pt x="3894" y="3551"/>
                  </a:cubicBezTo>
                  <a:cubicBezTo>
                    <a:pt x="3939" y="3760"/>
                    <a:pt x="4126" y="3906"/>
                    <a:pt x="4336" y="3906"/>
                  </a:cubicBezTo>
                  <a:cubicBezTo>
                    <a:pt x="4354" y="3906"/>
                    <a:pt x="4372" y="3905"/>
                    <a:pt x="4390" y="3903"/>
                  </a:cubicBezTo>
                  <a:lnTo>
                    <a:pt x="4700" y="3867"/>
                  </a:lnTo>
                  <a:cubicBezTo>
                    <a:pt x="4709" y="3866"/>
                    <a:pt x="4718" y="3866"/>
                    <a:pt x="4726" y="3866"/>
                  </a:cubicBezTo>
                  <a:cubicBezTo>
                    <a:pt x="4888" y="3866"/>
                    <a:pt x="4986" y="4054"/>
                    <a:pt x="4880" y="4189"/>
                  </a:cubicBezTo>
                  <a:lnTo>
                    <a:pt x="3962" y="5366"/>
                  </a:lnTo>
                  <a:lnTo>
                    <a:pt x="4155" y="5516"/>
                  </a:lnTo>
                  <a:cubicBezTo>
                    <a:pt x="4175" y="5533"/>
                    <a:pt x="4200" y="5541"/>
                    <a:pt x="4225" y="5541"/>
                  </a:cubicBezTo>
                  <a:cubicBezTo>
                    <a:pt x="4261" y="5541"/>
                    <a:pt x="4297" y="5524"/>
                    <a:pt x="4321" y="5494"/>
                  </a:cubicBezTo>
                  <a:lnTo>
                    <a:pt x="5757" y="3652"/>
                  </a:lnTo>
                  <a:cubicBezTo>
                    <a:pt x="5828" y="3571"/>
                    <a:pt x="5768" y="3458"/>
                    <a:pt x="5670" y="3458"/>
                  </a:cubicBezTo>
                  <a:cubicBezTo>
                    <a:pt x="5665" y="3458"/>
                    <a:pt x="5661" y="3458"/>
                    <a:pt x="5656" y="3459"/>
                  </a:cubicBezTo>
                  <a:lnTo>
                    <a:pt x="4842" y="3557"/>
                  </a:lnTo>
                  <a:cubicBezTo>
                    <a:pt x="4838" y="3557"/>
                    <a:pt x="4835" y="3557"/>
                    <a:pt x="4831" y="3557"/>
                  </a:cubicBezTo>
                  <a:cubicBezTo>
                    <a:pt x="4773" y="3557"/>
                    <a:pt x="4719" y="3515"/>
                    <a:pt x="4711" y="3459"/>
                  </a:cubicBezTo>
                  <a:cubicBezTo>
                    <a:pt x="4409" y="1455"/>
                    <a:pt x="2682" y="1"/>
                    <a:pt x="6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9"/>
            <p:cNvSpPr/>
            <p:nvPr/>
          </p:nvSpPr>
          <p:spPr>
            <a:xfrm>
              <a:off x="2954485" y="1413708"/>
              <a:ext cx="135587" cy="133784"/>
            </a:xfrm>
            <a:custGeom>
              <a:rect b="b" l="l" r="r" t="t"/>
              <a:pathLst>
                <a:path extrusionOk="0" h="5713" w="5790">
                  <a:moveTo>
                    <a:pt x="5399" y="0"/>
                  </a:moveTo>
                  <a:cubicBezTo>
                    <a:pt x="5346" y="0"/>
                    <a:pt x="5292" y="33"/>
                    <a:pt x="5278" y="99"/>
                  </a:cubicBezTo>
                  <a:cubicBezTo>
                    <a:pt x="4915" y="1681"/>
                    <a:pt x="3619" y="2951"/>
                    <a:pt x="1929" y="3210"/>
                  </a:cubicBezTo>
                  <a:cubicBezTo>
                    <a:pt x="1923" y="3211"/>
                    <a:pt x="1917" y="3211"/>
                    <a:pt x="1910" y="3211"/>
                  </a:cubicBezTo>
                  <a:cubicBezTo>
                    <a:pt x="1850" y="3211"/>
                    <a:pt x="1798" y="3165"/>
                    <a:pt x="1790" y="3104"/>
                  </a:cubicBezTo>
                  <a:lnTo>
                    <a:pt x="1690" y="2297"/>
                  </a:lnTo>
                  <a:cubicBezTo>
                    <a:pt x="1685" y="2232"/>
                    <a:pt x="1631" y="2193"/>
                    <a:pt x="1575" y="2193"/>
                  </a:cubicBezTo>
                  <a:cubicBezTo>
                    <a:pt x="1540" y="2193"/>
                    <a:pt x="1505" y="2208"/>
                    <a:pt x="1480" y="2240"/>
                  </a:cubicBezTo>
                  <a:lnTo>
                    <a:pt x="41" y="4082"/>
                  </a:lnTo>
                  <a:cubicBezTo>
                    <a:pt x="0" y="4133"/>
                    <a:pt x="11" y="4207"/>
                    <a:pt x="63" y="4248"/>
                  </a:cubicBezTo>
                  <a:lnTo>
                    <a:pt x="1905" y="5686"/>
                  </a:lnTo>
                  <a:cubicBezTo>
                    <a:pt x="1927" y="5704"/>
                    <a:pt x="1952" y="5712"/>
                    <a:pt x="1977" y="5712"/>
                  </a:cubicBezTo>
                  <a:cubicBezTo>
                    <a:pt x="2043" y="5712"/>
                    <a:pt x="2106" y="5655"/>
                    <a:pt x="2096" y="5577"/>
                  </a:cubicBezTo>
                  <a:lnTo>
                    <a:pt x="1998" y="4763"/>
                  </a:lnTo>
                  <a:cubicBezTo>
                    <a:pt x="1987" y="4697"/>
                    <a:pt x="2030" y="4640"/>
                    <a:pt x="2096" y="4629"/>
                  </a:cubicBezTo>
                  <a:cubicBezTo>
                    <a:pt x="4264" y="4302"/>
                    <a:pt x="5790" y="2305"/>
                    <a:pt x="5523" y="115"/>
                  </a:cubicBezTo>
                  <a:lnTo>
                    <a:pt x="5523" y="107"/>
                  </a:lnTo>
                  <a:cubicBezTo>
                    <a:pt x="5513" y="37"/>
                    <a:pt x="5456" y="0"/>
                    <a:pt x="53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9"/>
            <p:cNvSpPr/>
            <p:nvPr/>
          </p:nvSpPr>
          <p:spPr>
            <a:xfrm>
              <a:off x="2983568" y="1413685"/>
              <a:ext cx="106503" cy="133854"/>
            </a:xfrm>
            <a:custGeom>
              <a:rect b="b" l="l" r="r" t="t"/>
              <a:pathLst>
                <a:path extrusionOk="0" h="5716" w="4548">
                  <a:moveTo>
                    <a:pt x="4158" y="0"/>
                  </a:moveTo>
                  <a:cubicBezTo>
                    <a:pt x="4104" y="0"/>
                    <a:pt x="4050" y="33"/>
                    <a:pt x="4036" y="100"/>
                  </a:cubicBezTo>
                  <a:cubicBezTo>
                    <a:pt x="3902" y="680"/>
                    <a:pt x="3643" y="1219"/>
                    <a:pt x="3287" y="1682"/>
                  </a:cubicBezTo>
                  <a:cubicBezTo>
                    <a:pt x="2810" y="2928"/>
                    <a:pt x="1734" y="3903"/>
                    <a:pt x="371" y="4203"/>
                  </a:cubicBezTo>
                  <a:cubicBezTo>
                    <a:pt x="153" y="4249"/>
                    <a:pt x="1" y="4459"/>
                    <a:pt x="31" y="4679"/>
                  </a:cubicBezTo>
                  <a:lnTo>
                    <a:pt x="93" y="5200"/>
                  </a:lnTo>
                  <a:cubicBezTo>
                    <a:pt x="99" y="5213"/>
                    <a:pt x="93" y="5230"/>
                    <a:pt x="91" y="5243"/>
                  </a:cubicBezTo>
                  <a:lnTo>
                    <a:pt x="660" y="5690"/>
                  </a:lnTo>
                  <a:cubicBezTo>
                    <a:pt x="683" y="5708"/>
                    <a:pt x="709" y="5716"/>
                    <a:pt x="733" y="5716"/>
                  </a:cubicBezTo>
                  <a:cubicBezTo>
                    <a:pt x="800" y="5716"/>
                    <a:pt x="861" y="5659"/>
                    <a:pt x="851" y="5581"/>
                  </a:cubicBezTo>
                  <a:lnTo>
                    <a:pt x="750" y="4767"/>
                  </a:lnTo>
                  <a:cubicBezTo>
                    <a:pt x="745" y="4698"/>
                    <a:pt x="788" y="4641"/>
                    <a:pt x="854" y="4630"/>
                  </a:cubicBezTo>
                  <a:cubicBezTo>
                    <a:pt x="3022" y="4303"/>
                    <a:pt x="4548" y="2306"/>
                    <a:pt x="4278" y="116"/>
                  </a:cubicBezTo>
                  <a:lnTo>
                    <a:pt x="4278" y="108"/>
                  </a:lnTo>
                  <a:cubicBezTo>
                    <a:pt x="4270" y="37"/>
                    <a:pt x="4214" y="0"/>
                    <a:pt x="41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9"/>
            <p:cNvSpPr/>
            <p:nvPr/>
          </p:nvSpPr>
          <p:spPr>
            <a:xfrm>
              <a:off x="2789002" y="1417783"/>
              <a:ext cx="135540" cy="129639"/>
            </a:xfrm>
            <a:custGeom>
              <a:rect b="b" l="l" r="r" t="t"/>
              <a:pathLst>
                <a:path extrusionOk="0" h="5536" w="5788">
                  <a:moveTo>
                    <a:pt x="1595" y="0"/>
                  </a:moveTo>
                  <a:cubicBezTo>
                    <a:pt x="1560" y="0"/>
                    <a:pt x="1524" y="16"/>
                    <a:pt x="1499" y="44"/>
                  </a:cubicBezTo>
                  <a:lnTo>
                    <a:pt x="63" y="1889"/>
                  </a:lnTo>
                  <a:cubicBezTo>
                    <a:pt x="1" y="1966"/>
                    <a:pt x="59" y="2081"/>
                    <a:pt x="156" y="2081"/>
                  </a:cubicBezTo>
                  <a:cubicBezTo>
                    <a:pt x="161" y="2081"/>
                    <a:pt x="166" y="2080"/>
                    <a:pt x="172" y="2080"/>
                  </a:cubicBezTo>
                  <a:lnTo>
                    <a:pt x="987" y="1982"/>
                  </a:lnTo>
                  <a:cubicBezTo>
                    <a:pt x="993" y="1980"/>
                    <a:pt x="1000" y="1980"/>
                    <a:pt x="1006" y="1980"/>
                  </a:cubicBezTo>
                  <a:cubicBezTo>
                    <a:pt x="1063" y="1980"/>
                    <a:pt x="1110" y="2021"/>
                    <a:pt x="1120" y="2080"/>
                  </a:cubicBezTo>
                  <a:cubicBezTo>
                    <a:pt x="1422" y="4081"/>
                    <a:pt x="3146" y="5535"/>
                    <a:pt x="5132" y="5535"/>
                  </a:cubicBezTo>
                  <a:cubicBezTo>
                    <a:pt x="5298" y="5535"/>
                    <a:pt x="5466" y="5525"/>
                    <a:pt x="5634" y="5504"/>
                  </a:cubicBezTo>
                  <a:lnTo>
                    <a:pt x="5640" y="5504"/>
                  </a:lnTo>
                  <a:cubicBezTo>
                    <a:pt x="5776" y="5488"/>
                    <a:pt x="5787" y="5289"/>
                    <a:pt x="5651" y="5259"/>
                  </a:cubicBezTo>
                  <a:cubicBezTo>
                    <a:pt x="4068" y="4899"/>
                    <a:pt x="2798" y="3603"/>
                    <a:pt x="2539" y="1913"/>
                  </a:cubicBezTo>
                  <a:cubicBezTo>
                    <a:pt x="2529" y="1848"/>
                    <a:pt x="2578" y="1785"/>
                    <a:pt x="2646" y="1772"/>
                  </a:cubicBezTo>
                  <a:lnTo>
                    <a:pt x="3452" y="1674"/>
                  </a:lnTo>
                  <a:cubicBezTo>
                    <a:pt x="3558" y="1663"/>
                    <a:pt x="3594" y="1527"/>
                    <a:pt x="3509" y="1461"/>
                  </a:cubicBezTo>
                  <a:lnTo>
                    <a:pt x="1668" y="25"/>
                  </a:lnTo>
                  <a:cubicBezTo>
                    <a:pt x="1646" y="8"/>
                    <a:pt x="1621" y="0"/>
                    <a:pt x="15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9"/>
            <p:cNvSpPr/>
            <p:nvPr/>
          </p:nvSpPr>
          <p:spPr>
            <a:xfrm>
              <a:off x="2816820" y="1417853"/>
              <a:ext cx="108657" cy="129686"/>
            </a:xfrm>
            <a:custGeom>
              <a:rect b="b" l="l" r="r" t="t"/>
              <a:pathLst>
                <a:path extrusionOk="0" h="5538" w="4640">
                  <a:moveTo>
                    <a:pt x="405" y="0"/>
                  </a:moveTo>
                  <a:cubicBezTo>
                    <a:pt x="368" y="0"/>
                    <a:pt x="332" y="17"/>
                    <a:pt x="308" y="47"/>
                  </a:cubicBezTo>
                  <a:lnTo>
                    <a:pt x="0" y="442"/>
                  </a:lnTo>
                  <a:lnTo>
                    <a:pt x="872" y="1123"/>
                  </a:lnTo>
                  <a:cubicBezTo>
                    <a:pt x="1030" y="1248"/>
                    <a:pt x="959" y="1504"/>
                    <a:pt x="758" y="1532"/>
                  </a:cubicBezTo>
                  <a:lnTo>
                    <a:pt x="670" y="1543"/>
                  </a:lnTo>
                  <a:cubicBezTo>
                    <a:pt x="343" y="1583"/>
                    <a:pt x="128" y="1902"/>
                    <a:pt x="218" y="2218"/>
                  </a:cubicBezTo>
                  <a:cubicBezTo>
                    <a:pt x="621" y="3668"/>
                    <a:pt x="1798" y="4757"/>
                    <a:pt x="3223" y="5084"/>
                  </a:cubicBezTo>
                  <a:cubicBezTo>
                    <a:pt x="3359" y="5114"/>
                    <a:pt x="3351" y="5310"/>
                    <a:pt x="3215" y="5330"/>
                  </a:cubicBezTo>
                  <a:lnTo>
                    <a:pt x="3207" y="5330"/>
                  </a:lnTo>
                  <a:cubicBezTo>
                    <a:pt x="3057" y="5346"/>
                    <a:pt x="2907" y="5357"/>
                    <a:pt x="2757" y="5360"/>
                  </a:cubicBezTo>
                  <a:cubicBezTo>
                    <a:pt x="3136" y="5476"/>
                    <a:pt x="3533" y="5537"/>
                    <a:pt x="3942" y="5537"/>
                  </a:cubicBezTo>
                  <a:cubicBezTo>
                    <a:pt x="4108" y="5537"/>
                    <a:pt x="4275" y="5527"/>
                    <a:pt x="4444" y="5507"/>
                  </a:cubicBezTo>
                  <a:cubicBezTo>
                    <a:pt x="4471" y="5501"/>
                    <a:pt x="4498" y="5498"/>
                    <a:pt x="4525" y="5479"/>
                  </a:cubicBezTo>
                  <a:cubicBezTo>
                    <a:pt x="4640" y="5392"/>
                    <a:pt x="4610" y="5291"/>
                    <a:pt x="4474" y="5261"/>
                  </a:cubicBezTo>
                  <a:cubicBezTo>
                    <a:pt x="2883" y="4899"/>
                    <a:pt x="1610" y="3602"/>
                    <a:pt x="1351" y="1910"/>
                  </a:cubicBezTo>
                  <a:cubicBezTo>
                    <a:pt x="1341" y="1842"/>
                    <a:pt x="1390" y="1780"/>
                    <a:pt x="1452" y="1774"/>
                  </a:cubicBezTo>
                  <a:lnTo>
                    <a:pt x="2261" y="1673"/>
                  </a:lnTo>
                  <a:cubicBezTo>
                    <a:pt x="2365" y="1660"/>
                    <a:pt x="2403" y="1529"/>
                    <a:pt x="2319" y="1464"/>
                  </a:cubicBezTo>
                  <a:lnTo>
                    <a:pt x="477" y="25"/>
                  </a:lnTo>
                  <a:cubicBezTo>
                    <a:pt x="456" y="8"/>
                    <a:pt x="430" y="0"/>
                    <a:pt x="4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9"/>
            <p:cNvSpPr/>
            <p:nvPr/>
          </p:nvSpPr>
          <p:spPr>
            <a:xfrm>
              <a:off x="2785817" y="1250801"/>
              <a:ext cx="135587" cy="133761"/>
            </a:xfrm>
            <a:custGeom>
              <a:rect b="b" l="l" r="r" t="t"/>
              <a:pathLst>
                <a:path extrusionOk="0" h="5712" w="5790">
                  <a:moveTo>
                    <a:pt x="3816" y="1"/>
                  </a:moveTo>
                  <a:cubicBezTo>
                    <a:pt x="3750" y="1"/>
                    <a:pt x="3687" y="58"/>
                    <a:pt x="3697" y="136"/>
                  </a:cubicBezTo>
                  <a:lnTo>
                    <a:pt x="3795" y="947"/>
                  </a:lnTo>
                  <a:cubicBezTo>
                    <a:pt x="3806" y="1013"/>
                    <a:pt x="3763" y="1070"/>
                    <a:pt x="3697" y="1081"/>
                  </a:cubicBezTo>
                  <a:cubicBezTo>
                    <a:pt x="1528" y="1408"/>
                    <a:pt x="0" y="3408"/>
                    <a:pt x="270" y="5598"/>
                  </a:cubicBezTo>
                  <a:lnTo>
                    <a:pt x="270" y="5603"/>
                  </a:lnTo>
                  <a:cubicBezTo>
                    <a:pt x="280" y="5674"/>
                    <a:pt x="338" y="5711"/>
                    <a:pt x="395" y="5711"/>
                  </a:cubicBezTo>
                  <a:cubicBezTo>
                    <a:pt x="448" y="5711"/>
                    <a:pt x="501" y="5680"/>
                    <a:pt x="515" y="5614"/>
                  </a:cubicBezTo>
                  <a:cubicBezTo>
                    <a:pt x="877" y="4031"/>
                    <a:pt x="2174" y="2759"/>
                    <a:pt x="3863" y="2500"/>
                  </a:cubicBezTo>
                  <a:cubicBezTo>
                    <a:pt x="3869" y="2500"/>
                    <a:pt x="3874" y="2499"/>
                    <a:pt x="3879" y="2499"/>
                  </a:cubicBezTo>
                  <a:cubicBezTo>
                    <a:pt x="3941" y="2499"/>
                    <a:pt x="3995" y="2544"/>
                    <a:pt x="4002" y="2607"/>
                  </a:cubicBezTo>
                  <a:lnTo>
                    <a:pt x="4103" y="3413"/>
                  </a:lnTo>
                  <a:cubicBezTo>
                    <a:pt x="4108" y="3479"/>
                    <a:pt x="4163" y="3519"/>
                    <a:pt x="4220" y="3519"/>
                  </a:cubicBezTo>
                  <a:cubicBezTo>
                    <a:pt x="4254" y="3519"/>
                    <a:pt x="4288" y="3505"/>
                    <a:pt x="4313" y="3473"/>
                  </a:cubicBezTo>
                  <a:lnTo>
                    <a:pt x="5749" y="1629"/>
                  </a:lnTo>
                  <a:cubicBezTo>
                    <a:pt x="5790" y="1579"/>
                    <a:pt x="5781" y="1503"/>
                    <a:pt x="5730" y="1462"/>
                  </a:cubicBezTo>
                  <a:lnTo>
                    <a:pt x="3888" y="27"/>
                  </a:lnTo>
                  <a:cubicBezTo>
                    <a:pt x="3866" y="9"/>
                    <a:pt x="3841" y="1"/>
                    <a:pt x="3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9"/>
            <p:cNvSpPr/>
            <p:nvPr/>
          </p:nvSpPr>
          <p:spPr>
            <a:xfrm>
              <a:off x="2790782" y="1307914"/>
              <a:ext cx="86411" cy="76645"/>
            </a:xfrm>
            <a:custGeom>
              <a:rect b="b" l="l" r="r" t="t"/>
              <a:pathLst>
                <a:path extrusionOk="0" h="3273" w="3690">
                  <a:moveTo>
                    <a:pt x="3246" y="0"/>
                  </a:moveTo>
                  <a:cubicBezTo>
                    <a:pt x="2711" y="0"/>
                    <a:pt x="2125" y="216"/>
                    <a:pt x="1840" y="372"/>
                  </a:cubicBezTo>
                  <a:cubicBezTo>
                    <a:pt x="981" y="843"/>
                    <a:pt x="393" y="1473"/>
                    <a:pt x="107" y="1854"/>
                  </a:cubicBezTo>
                  <a:cubicBezTo>
                    <a:pt x="22" y="2274"/>
                    <a:pt x="1" y="2712"/>
                    <a:pt x="55" y="3159"/>
                  </a:cubicBezTo>
                  <a:lnTo>
                    <a:pt x="55" y="3164"/>
                  </a:lnTo>
                  <a:cubicBezTo>
                    <a:pt x="64" y="3235"/>
                    <a:pt x="121" y="3272"/>
                    <a:pt x="179" y="3272"/>
                  </a:cubicBezTo>
                  <a:cubicBezTo>
                    <a:pt x="233" y="3272"/>
                    <a:pt x="286" y="3241"/>
                    <a:pt x="300" y="3175"/>
                  </a:cubicBezTo>
                  <a:cubicBezTo>
                    <a:pt x="486" y="2374"/>
                    <a:pt x="908" y="1652"/>
                    <a:pt x="1496" y="1105"/>
                  </a:cubicBezTo>
                  <a:cubicBezTo>
                    <a:pt x="2196" y="443"/>
                    <a:pt x="3038" y="168"/>
                    <a:pt x="3474" y="94"/>
                  </a:cubicBezTo>
                  <a:lnTo>
                    <a:pt x="3649" y="61"/>
                  </a:lnTo>
                  <a:cubicBezTo>
                    <a:pt x="3653" y="60"/>
                    <a:pt x="3658" y="60"/>
                    <a:pt x="3662" y="60"/>
                  </a:cubicBezTo>
                  <a:cubicBezTo>
                    <a:pt x="3671" y="60"/>
                    <a:pt x="3680" y="61"/>
                    <a:pt x="3689" y="61"/>
                  </a:cubicBezTo>
                  <a:cubicBezTo>
                    <a:pt x="3552" y="18"/>
                    <a:pt x="3401" y="0"/>
                    <a:pt x="32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9"/>
            <p:cNvSpPr/>
            <p:nvPr/>
          </p:nvSpPr>
          <p:spPr>
            <a:xfrm>
              <a:off x="2872153" y="1250778"/>
              <a:ext cx="49247" cy="82430"/>
            </a:xfrm>
            <a:custGeom>
              <a:rect b="b" l="l" r="r" t="t"/>
              <a:pathLst>
                <a:path extrusionOk="0" h="3520" w="2103">
                  <a:moveTo>
                    <a:pt x="129" y="1"/>
                  </a:moveTo>
                  <a:cubicBezTo>
                    <a:pt x="62" y="1"/>
                    <a:pt x="0" y="58"/>
                    <a:pt x="10" y="134"/>
                  </a:cubicBezTo>
                  <a:lnTo>
                    <a:pt x="54" y="507"/>
                  </a:lnTo>
                  <a:lnTo>
                    <a:pt x="1280" y="1466"/>
                  </a:lnTo>
                  <a:cubicBezTo>
                    <a:pt x="1331" y="1507"/>
                    <a:pt x="1342" y="1583"/>
                    <a:pt x="1302" y="1632"/>
                  </a:cubicBezTo>
                  <a:lnTo>
                    <a:pt x="340" y="2858"/>
                  </a:lnTo>
                  <a:lnTo>
                    <a:pt x="408" y="3414"/>
                  </a:lnTo>
                  <a:cubicBezTo>
                    <a:pt x="416" y="3480"/>
                    <a:pt x="471" y="3519"/>
                    <a:pt x="526" y="3519"/>
                  </a:cubicBezTo>
                  <a:cubicBezTo>
                    <a:pt x="561" y="3519"/>
                    <a:pt x="596" y="3504"/>
                    <a:pt x="620" y="3471"/>
                  </a:cubicBezTo>
                  <a:lnTo>
                    <a:pt x="2056" y="1630"/>
                  </a:lnTo>
                  <a:cubicBezTo>
                    <a:pt x="2103" y="1580"/>
                    <a:pt x="2094" y="1504"/>
                    <a:pt x="2043" y="1463"/>
                  </a:cubicBezTo>
                  <a:lnTo>
                    <a:pt x="201" y="25"/>
                  </a:lnTo>
                  <a:cubicBezTo>
                    <a:pt x="178" y="8"/>
                    <a:pt x="154" y="1"/>
                    <a:pt x="1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 name="Google Shape;1809;p49"/>
          <p:cNvGrpSpPr/>
          <p:nvPr/>
        </p:nvGrpSpPr>
        <p:grpSpPr>
          <a:xfrm>
            <a:off x="4235217" y="1631943"/>
            <a:ext cx="673447" cy="729134"/>
            <a:chOff x="4160353" y="1267403"/>
            <a:chExt cx="258541" cy="279919"/>
          </a:xfrm>
        </p:grpSpPr>
        <p:sp>
          <p:nvSpPr>
            <p:cNvPr id="1810" name="Google Shape;1810;p49"/>
            <p:cNvSpPr/>
            <p:nvPr/>
          </p:nvSpPr>
          <p:spPr>
            <a:xfrm>
              <a:off x="4210768" y="1301544"/>
              <a:ext cx="157787" cy="181345"/>
            </a:xfrm>
            <a:custGeom>
              <a:rect b="b" l="l" r="r" t="t"/>
              <a:pathLst>
                <a:path extrusionOk="0" h="7744" w="6738">
                  <a:moveTo>
                    <a:pt x="3370" y="1"/>
                  </a:moveTo>
                  <a:cubicBezTo>
                    <a:pt x="1512" y="1"/>
                    <a:pt x="6" y="1502"/>
                    <a:pt x="3" y="3357"/>
                  </a:cubicBezTo>
                  <a:cubicBezTo>
                    <a:pt x="0" y="4499"/>
                    <a:pt x="567" y="5510"/>
                    <a:pt x="1436" y="6120"/>
                  </a:cubicBezTo>
                  <a:cubicBezTo>
                    <a:pt x="1962" y="6491"/>
                    <a:pt x="2270" y="7095"/>
                    <a:pt x="2270" y="7738"/>
                  </a:cubicBezTo>
                  <a:lnTo>
                    <a:pt x="2270" y="7744"/>
                  </a:lnTo>
                  <a:lnTo>
                    <a:pt x="4474" y="7744"/>
                  </a:lnTo>
                  <a:lnTo>
                    <a:pt x="4474" y="7738"/>
                  </a:lnTo>
                  <a:cubicBezTo>
                    <a:pt x="4474" y="7087"/>
                    <a:pt x="4798" y="6485"/>
                    <a:pt x="5324" y="6106"/>
                  </a:cubicBezTo>
                  <a:cubicBezTo>
                    <a:pt x="6179" y="5504"/>
                    <a:pt x="6738" y="4502"/>
                    <a:pt x="6738" y="3368"/>
                  </a:cubicBezTo>
                  <a:cubicBezTo>
                    <a:pt x="6738" y="1508"/>
                    <a:pt x="5231" y="1"/>
                    <a:pt x="3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9"/>
            <p:cNvSpPr/>
            <p:nvPr/>
          </p:nvSpPr>
          <p:spPr>
            <a:xfrm>
              <a:off x="4281391" y="1301615"/>
              <a:ext cx="86457" cy="181415"/>
            </a:xfrm>
            <a:custGeom>
              <a:rect b="b" l="l" r="r" t="t"/>
              <a:pathLst>
                <a:path extrusionOk="0" h="7747" w="3692">
                  <a:moveTo>
                    <a:pt x="371" y="1"/>
                  </a:moveTo>
                  <a:cubicBezTo>
                    <a:pt x="245" y="1"/>
                    <a:pt x="123" y="6"/>
                    <a:pt x="0" y="22"/>
                  </a:cubicBezTo>
                  <a:cubicBezTo>
                    <a:pt x="1659" y="208"/>
                    <a:pt x="2951" y="1635"/>
                    <a:pt x="2951" y="3365"/>
                  </a:cubicBezTo>
                  <a:cubicBezTo>
                    <a:pt x="2951" y="4496"/>
                    <a:pt x="2398" y="5499"/>
                    <a:pt x="1553" y="6106"/>
                  </a:cubicBezTo>
                  <a:cubicBezTo>
                    <a:pt x="1033" y="6485"/>
                    <a:pt x="711" y="7087"/>
                    <a:pt x="711" y="7738"/>
                  </a:cubicBezTo>
                  <a:lnTo>
                    <a:pt x="711" y="7746"/>
                  </a:lnTo>
                  <a:lnTo>
                    <a:pt x="1455" y="7746"/>
                  </a:lnTo>
                  <a:lnTo>
                    <a:pt x="1455" y="7738"/>
                  </a:lnTo>
                  <a:cubicBezTo>
                    <a:pt x="1455" y="7087"/>
                    <a:pt x="1771" y="6485"/>
                    <a:pt x="2297" y="6106"/>
                  </a:cubicBezTo>
                  <a:cubicBezTo>
                    <a:pt x="3141" y="5499"/>
                    <a:pt x="3692" y="4496"/>
                    <a:pt x="3692" y="3365"/>
                  </a:cubicBezTo>
                  <a:cubicBezTo>
                    <a:pt x="3692" y="1505"/>
                    <a:pt x="2204" y="1"/>
                    <a:pt x="371" y="1"/>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9"/>
            <p:cNvSpPr/>
            <p:nvPr/>
          </p:nvSpPr>
          <p:spPr>
            <a:xfrm>
              <a:off x="4272634" y="1528284"/>
              <a:ext cx="34236" cy="19038"/>
            </a:xfrm>
            <a:custGeom>
              <a:rect b="b" l="l" r="r" t="t"/>
              <a:pathLst>
                <a:path extrusionOk="0" h="813" w="1462">
                  <a:moveTo>
                    <a:pt x="1" y="1"/>
                  </a:moveTo>
                  <a:lnTo>
                    <a:pt x="1" y="600"/>
                  </a:lnTo>
                  <a:cubicBezTo>
                    <a:pt x="1" y="717"/>
                    <a:pt x="96" y="812"/>
                    <a:pt x="213" y="812"/>
                  </a:cubicBezTo>
                  <a:lnTo>
                    <a:pt x="1243" y="812"/>
                  </a:lnTo>
                  <a:cubicBezTo>
                    <a:pt x="1363" y="812"/>
                    <a:pt x="1461" y="717"/>
                    <a:pt x="1461" y="600"/>
                  </a:cubicBezTo>
                  <a:lnTo>
                    <a:pt x="146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9"/>
            <p:cNvSpPr/>
            <p:nvPr/>
          </p:nvSpPr>
          <p:spPr>
            <a:xfrm>
              <a:off x="4283874" y="1528284"/>
              <a:ext cx="22340" cy="19038"/>
            </a:xfrm>
            <a:custGeom>
              <a:rect b="b" l="l" r="r" t="t"/>
              <a:pathLst>
                <a:path extrusionOk="0" h="813" w="954">
                  <a:moveTo>
                    <a:pt x="210" y="1"/>
                  </a:moveTo>
                  <a:lnTo>
                    <a:pt x="210" y="600"/>
                  </a:lnTo>
                  <a:cubicBezTo>
                    <a:pt x="210" y="717"/>
                    <a:pt x="115" y="812"/>
                    <a:pt x="0" y="812"/>
                  </a:cubicBezTo>
                  <a:lnTo>
                    <a:pt x="739" y="812"/>
                  </a:lnTo>
                  <a:cubicBezTo>
                    <a:pt x="859" y="812"/>
                    <a:pt x="954" y="717"/>
                    <a:pt x="954" y="600"/>
                  </a:cubicBezTo>
                  <a:lnTo>
                    <a:pt x="954" y="1"/>
                  </a:lnTo>
                  <a:close/>
                </a:path>
              </a:pathLst>
            </a:custGeom>
            <a:solidFill>
              <a:srgbClr val="434343">
                <a:alpha val="39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9"/>
            <p:cNvSpPr/>
            <p:nvPr/>
          </p:nvSpPr>
          <p:spPr>
            <a:xfrm>
              <a:off x="4245284" y="1324258"/>
              <a:ext cx="88705" cy="111608"/>
            </a:xfrm>
            <a:custGeom>
              <a:rect b="b" l="l" r="r" t="t"/>
              <a:pathLst>
                <a:path extrusionOk="0" h="4766" w="3788">
                  <a:moveTo>
                    <a:pt x="1894" y="0"/>
                  </a:moveTo>
                  <a:cubicBezTo>
                    <a:pt x="1850" y="0"/>
                    <a:pt x="1806" y="16"/>
                    <a:pt x="1774" y="47"/>
                  </a:cubicBezTo>
                  <a:lnTo>
                    <a:pt x="692" y="1132"/>
                  </a:lnTo>
                  <a:cubicBezTo>
                    <a:pt x="0" y="1824"/>
                    <a:pt x="0" y="2941"/>
                    <a:pt x="692" y="3633"/>
                  </a:cubicBezTo>
                  <a:lnTo>
                    <a:pt x="1774" y="4714"/>
                  </a:lnTo>
                  <a:cubicBezTo>
                    <a:pt x="1808" y="4748"/>
                    <a:pt x="1851" y="4765"/>
                    <a:pt x="1895" y="4765"/>
                  </a:cubicBezTo>
                  <a:cubicBezTo>
                    <a:pt x="1938" y="4765"/>
                    <a:pt x="1981" y="4748"/>
                    <a:pt x="2013" y="4714"/>
                  </a:cubicBezTo>
                  <a:lnTo>
                    <a:pt x="3095" y="3630"/>
                  </a:lnTo>
                  <a:cubicBezTo>
                    <a:pt x="3787" y="2941"/>
                    <a:pt x="3787" y="1824"/>
                    <a:pt x="3095" y="1132"/>
                  </a:cubicBezTo>
                  <a:lnTo>
                    <a:pt x="2013" y="47"/>
                  </a:lnTo>
                  <a:cubicBezTo>
                    <a:pt x="1981" y="16"/>
                    <a:pt x="1937" y="0"/>
                    <a:pt x="18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9"/>
            <p:cNvSpPr/>
            <p:nvPr/>
          </p:nvSpPr>
          <p:spPr>
            <a:xfrm>
              <a:off x="4273594" y="1363715"/>
              <a:ext cx="32316" cy="123293"/>
            </a:xfrm>
            <a:custGeom>
              <a:rect b="b" l="l" r="r" t="t"/>
              <a:pathLst>
                <a:path extrusionOk="0" h="5265" w="1380">
                  <a:moveTo>
                    <a:pt x="688" y="1"/>
                  </a:moveTo>
                  <a:cubicBezTo>
                    <a:pt x="585" y="1"/>
                    <a:pt x="505" y="84"/>
                    <a:pt x="505" y="188"/>
                  </a:cubicBezTo>
                  <a:lnTo>
                    <a:pt x="505" y="874"/>
                  </a:lnTo>
                  <a:lnTo>
                    <a:pt x="344" y="711"/>
                  </a:lnTo>
                  <a:cubicBezTo>
                    <a:pt x="306" y="671"/>
                    <a:pt x="255" y="651"/>
                    <a:pt x="203" y="651"/>
                  </a:cubicBezTo>
                  <a:cubicBezTo>
                    <a:pt x="158" y="651"/>
                    <a:pt x="113" y="667"/>
                    <a:pt x="77" y="700"/>
                  </a:cubicBezTo>
                  <a:cubicBezTo>
                    <a:pt x="3" y="773"/>
                    <a:pt x="1" y="893"/>
                    <a:pt x="74" y="969"/>
                  </a:cubicBezTo>
                  <a:lnTo>
                    <a:pt x="505" y="1405"/>
                  </a:lnTo>
                  <a:lnTo>
                    <a:pt x="505" y="1629"/>
                  </a:lnTo>
                  <a:lnTo>
                    <a:pt x="344" y="1465"/>
                  </a:lnTo>
                  <a:cubicBezTo>
                    <a:pt x="306" y="1427"/>
                    <a:pt x="254" y="1406"/>
                    <a:pt x="201" y="1406"/>
                  </a:cubicBezTo>
                  <a:cubicBezTo>
                    <a:pt x="157" y="1406"/>
                    <a:pt x="112" y="1422"/>
                    <a:pt x="77" y="1454"/>
                  </a:cubicBezTo>
                  <a:cubicBezTo>
                    <a:pt x="3" y="1531"/>
                    <a:pt x="1" y="1651"/>
                    <a:pt x="74" y="1724"/>
                  </a:cubicBezTo>
                  <a:lnTo>
                    <a:pt x="505" y="2160"/>
                  </a:lnTo>
                  <a:lnTo>
                    <a:pt x="505" y="2917"/>
                  </a:lnTo>
                  <a:lnTo>
                    <a:pt x="505" y="3070"/>
                  </a:lnTo>
                  <a:lnTo>
                    <a:pt x="505" y="5070"/>
                  </a:lnTo>
                  <a:cubicBezTo>
                    <a:pt x="505" y="5165"/>
                    <a:pt x="573" y="5250"/>
                    <a:pt x="668" y="5263"/>
                  </a:cubicBezTo>
                  <a:cubicBezTo>
                    <a:pt x="676" y="5264"/>
                    <a:pt x="683" y="5265"/>
                    <a:pt x="691" y="5265"/>
                  </a:cubicBezTo>
                  <a:cubicBezTo>
                    <a:pt x="792" y="5265"/>
                    <a:pt x="875" y="5179"/>
                    <a:pt x="875" y="5075"/>
                  </a:cubicBezTo>
                  <a:lnTo>
                    <a:pt x="875" y="3073"/>
                  </a:lnTo>
                  <a:lnTo>
                    <a:pt x="875" y="2920"/>
                  </a:lnTo>
                  <a:lnTo>
                    <a:pt x="875" y="1912"/>
                  </a:lnTo>
                  <a:lnTo>
                    <a:pt x="1303" y="1476"/>
                  </a:lnTo>
                  <a:cubicBezTo>
                    <a:pt x="1379" y="1400"/>
                    <a:pt x="1377" y="1277"/>
                    <a:pt x="1300" y="1206"/>
                  </a:cubicBezTo>
                  <a:cubicBezTo>
                    <a:pt x="1266" y="1177"/>
                    <a:pt x="1222" y="1163"/>
                    <a:pt x="1177" y="1163"/>
                  </a:cubicBezTo>
                  <a:cubicBezTo>
                    <a:pt x="1126" y="1163"/>
                    <a:pt x="1074" y="1182"/>
                    <a:pt x="1036" y="1220"/>
                  </a:cubicBezTo>
                  <a:lnTo>
                    <a:pt x="875" y="1384"/>
                  </a:lnTo>
                  <a:lnTo>
                    <a:pt x="875" y="1160"/>
                  </a:lnTo>
                  <a:lnTo>
                    <a:pt x="1300" y="727"/>
                  </a:lnTo>
                  <a:cubicBezTo>
                    <a:pt x="1363" y="662"/>
                    <a:pt x="1379" y="564"/>
                    <a:pt x="1330" y="487"/>
                  </a:cubicBezTo>
                  <a:cubicBezTo>
                    <a:pt x="1292" y="429"/>
                    <a:pt x="1232" y="400"/>
                    <a:pt x="1172" y="400"/>
                  </a:cubicBezTo>
                  <a:cubicBezTo>
                    <a:pt x="1125" y="400"/>
                    <a:pt x="1078" y="418"/>
                    <a:pt x="1041" y="455"/>
                  </a:cubicBezTo>
                  <a:lnTo>
                    <a:pt x="875" y="621"/>
                  </a:lnTo>
                  <a:lnTo>
                    <a:pt x="875" y="196"/>
                  </a:lnTo>
                  <a:cubicBezTo>
                    <a:pt x="875" y="100"/>
                    <a:pt x="807" y="16"/>
                    <a:pt x="712" y="2"/>
                  </a:cubicBezTo>
                  <a:cubicBezTo>
                    <a:pt x="704" y="1"/>
                    <a:pt x="69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9"/>
            <p:cNvSpPr/>
            <p:nvPr/>
          </p:nvSpPr>
          <p:spPr>
            <a:xfrm>
              <a:off x="4222125" y="1267403"/>
              <a:ext cx="20631" cy="27164"/>
            </a:xfrm>
            <a:custGeom>
              <a:rect b="b" l="l" r="r" t="t"/>
              <a:pathLst>
                <a:path extrusionOk="0" h="1160" w="881">
                  <a:moveTo>
                    <a:pt x="214" y="1"/>
                  </a:moveTo>
                  <a:cubicBezTo>
                    <a:pt x="182" y="1"/>
                    <a:pt x="150" y="9"/>
                    <a:pt x="120" y="26"/>
                  </a:cubicBezTo>
                  <a:cubicBezTo>
                    <a:pt x="33" y="80"/>
                    <a:pt x="0" y="195"/>
                    <a:pt x="52" y="285"/>
                  </a:cubicBezTo>
                  <a:lnTo>
                    <a:pt x="501" y="1064"/>
                  </a:lnTo>
                  <a:cubicBezTo>
                    <a:pt x="537" y="1124"/>
                    <a:pt x="599" y="1159"/>
                    <a:pt x="665" y="1159"/>
                  </a:cubicBezTo>
                  <a:cubicBezTo>
                    <a:pt x="695" y="1159"/>
                    <a:pt x="730" y="1148"/>
                    <a:pt x="760" y="1132"/>
                  </a:cubicBezTo>
                  <a:cubicBezTo>
                    <a:pt x="850" y="1078"/>
                    <a:pt x="880" y="960"/>
                    <a:pt x="828" y="873"/>
                  </a:cubicBezTo>
                  <a:lnTo>
                    <a:pt x="379" y="94"/>
                  </a:lnTo>
                  <a:cubicBezTo>
                    <a:pt x="342" y="34"/>
                    <a:pt x="279" y="1"/>
                    <a:pt x="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9"/>
            <p:cNvSpPr/>
            <p:nvPr/>
          </p:nvSpPr>
          <p:spPr>
            <a:xfrm>
              <a:off x="4176299" y="1313135"/>
              <a:ext cx="28499" cy="19390"/>
            </a:xfrm>
            <a:custGeom>
              <a:rect b="b" l="l" r="r" t="t"/>
              <a:pathLst>
                <a:path extrusionOk="0" h="828" w="1217">
                  <a:moveTo>
                    <a:pt x="218" y="0"/>
                  </a:moveTo>
                  <a:cubicBezTo>
                    <a:pt x="152" y="0"/>
                    <a:pt x="88" y="36"/>
                    <a:pt x="53" y="94"/>
                  </a:cubicBezTo>
                  <a:cubicBezTo>
                    <a:pt x="1" y="187"/>
                    <a:pt x="34" y="302"/>
                    <a:pt x="121" y="353"/>
                  </a:cubicBezTo>
                  <a:lnTo>
                    <a:pt x="903" y="803"/>
                  </a:lnTo>
                  <a:cubicBezTo>
                    <a:pt x="933" y="819"/>
                    <a:pt x="968" y="827"/>
                    <a:pt x="998" y="827"/>
                  </a:cubicBezTo>
                  <a:cubicBezTo>
                    <a:pt x="1063" y="827"/>
                    <a:pt x="1123" y="797"/>
                    <a:pt x="1162" y="735"/>
                  </a:cubicBezTo>
                  <a:cubicBezTo>
                    <a:pt x="1216" y="642"/>
                    <a:pt x="1181" y="528"/>
                    <a:pt x="1093" y="476"/>
                  </a:cubicBezTo>
                  <a:lnTo>
                    <a:pt x="312" y="26"/>
                  </a:lnTo>
                  <a:cubicBezTo>
                    <a:pt x="282" y="9"/>
                    <a:pt x="25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9"/>
            <p:cNvSpPr/>
            <p:nvPr/>
          </p:nvSpPr>
          <p:spPr>
            <a:xfrm>
              <a:off x="4160353" y="1375821"/>
              <a:ext cx="29834" cy="8688"/>
            </a:xfrm>
            <a:custGeom>
              <a:rect b="b" l="l" r="r" t="t"/>
              <a:pathLst>
                <a:path extrusionOk="0" h="371" w="1274">
                  <a:moveTo>
                    <a:pt x="186" y="0"/>
                  </a:moveTo>
                  <a:cubicBezTo>
                    <a:pt x="85" y="0"/>
                    <a:pt x="1" y="85"/>
                    <a:pt x="4" y="191"/>
                  </a:cubicBezTo>
                  <a:cubicBezTo>
                    <a:pt x="6" y="292"/>
                    <a:pt x="96" y="371"/>
                    <a:pt x="197" y="371"/>
                  </a:cubicBezTo>
                  <a:lnTo>
                    <a:pt x="1077" y="371"/>
                  </a:lnTo>
                  <a:cubicBezTo>
                    <a:pt x="1186" y="371"/>
                    <a:pt x="1273" y="275"/>
                    <a:pt x="1257" y="164"/>
                  </a:cubicBezTo>
                  <a:cubicBezTo>
                    <a:pt x="1246" y="68"/>
                    <a:pt x="1161" y="0"/>
                    <a:pt x="10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9"/>
            <p:cNvSpPr/>
            <p:nvPr/>
          </p:nvSpPr>
          <p:spPr>
            <a:xfrm>
              <a:off x="4389270" y="1375821"/>
              <a:ext cx="29623" cy="8688"/>
            </a:xfrm>
            <a:custGeom>
              <a:rect b="b" l="l" r="r" t="t"/>
              <a:pathLst>
                <a:path extrusionOk="0" h="371" w="1265">
                  <a:moveTo>
                    <a:pt x="188" y="0"/>
                  </a:moveTo>
                  <a:cubicBezTo>
                    <a:pt x="87" y="0"/>
                    <a:pt x="0" y="85"/>
                    <a:pt x="6" y="191"/>
                  </a:cubicBezTo>
                  <a:cubicBezTo>
                    <a:pt x="8" y="292"/>
                    <a:pt x="95" y="371"/>
                    <a:pt x="199" y="371"/>
                  </a:cubicBezTo>
                  <a:lnTo>
                    <a:pt x="1076" y="371"/>
                  </a:lnTo>
                  <a:cubicBezTo>
                    <a:pt x="1180" y="371"/>
                    <a:pt x="1264" y="286"/>
                    <a:pt x="1262" y="180"/>
                  </a:cubicBezTo>
                  <a:cubicBezTo>
                    <a:pt x="1259" y="76"/>
                    <a:pt x="1169" y="0"/>
                    <a:pt x="10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9"/>
            <p:cNvSpPr/>
            <p:nvPr/>
          </p:nvSpPr>
          <p:spPr>
            <a:xfrm>
              <a:off x="4374588" y="1313089"/>
              <a:ext cx="28359" cy="19437"/>
            </a:xfrm>
            <a:custGeom>
              <a:rect b="b" l="l" r="r" t="t"/>
              <a:pathLst>
                <a:path extrusionOk="0" h="830" w="1211">
                  <a:moveTo>
                    <a:pt x="994" y="0"/>
                  </a:moveTo>
                  <a:cubicBezTo>
                    <a:pt x="962" y="0"/>
                    <a:pt x="929" y="8"/>
                    <a:pt x="900" y="26"/>
                  </a:cubicBezTo>
                  <a:lnTo>
                    <a:pt x="120" y="475"/>
                  </a:lnTo>
                  <a:cubicBezTo>
                    <a:pt x="33" y="530"/>
                    <a:pt x="1" y="644"/>
                    <a:pt x="52" y="734"/>
                  </a:cubicBezTo>
                  <a:cubicBezTo>
                    <a:pt x="88" y="794"/>
                    <a:pt x="150" y="829"/>
                    <a:pt x="216" y="829"/>
                  </a:cubicBezTo>
                  <a:cubicBezTo>
                    <a:pt x="246" y="829"/>
                    <a:pt x="281" y="821"/>
                    <a:pt x="311" y="802"/>
                  </a:cubicBezTo>
                  <a:lnTo>
                    <a:pt x="1090" y="353"/>
                  </a:lnTo>
                  <a:cubicBezTo>
                    <a:pt x="1180" y="298"/>
                    <a:pt x="1210" y="181"/>
                    <a:pt x="1158" y="94"/>
                  </a:cubicBezTo>
                  <a:cubicBezTo>
                    <a:pt x="1122" y="34"/>
                    <a:pt x="1059" y="0"/>
                    <a:pt x="9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9"/>
            <p:cNvSpPr/>
            <p:nvPr/>
          </p:nvSpPr>
          <p:spPr>
            <a:xfrm>
              <a:off x="4336513" y="1267450"/>
              <a:ext cx="20748" cy="27117"/>
            </a:xfrm>
            <a:custGeom>
              <a:rect b="b" l="l" r="r" t="t"/>
              <a:pathLst>
                <a:path extrusionOk="0" h="1158" w="886">
                  <a:moveTo>
                    <a:pt x="666" y="0"/>
                  </a:moveTo>
                  <a:cubicBezTo>
                    <a:pt x="600" y="0"/>
                    <a:pt x="537" y="35"/>
                    <a:pt x="504" y="95"/>
                  </a:cubicBezTo>
                  <a:lnTo>
                    <a:pt x="54" y="874"/>
                  </a:lnTo>
                  <a:cubicBezTo>
                    <a:pt x="0" y="967"/>
                    <a:pt x="33" y="1081"/>
                    <a:pt x="123" y="1133"/>
                  </a:cubicBezTo>
                  <a:cubicBezTo>
                    <a:pt x="153" y="1149"/>
                    <a:pt x="188" y="1157"/>
                    <a:pt x="218" y="1157"/>
                  </a:cubicBezTo>
                  <a:cubicBezTo>
                    <a:pt x="283" y="1157"/>
                    <a:pt x="343" y="1122"/>
                    <a:pt x="381" y="1065"/>
                  </a:cubicBezTo>
                  <a:lnTo>
                    <a:pt x="831" y="285"/>
                  </a:lnTo>
                  <a:cubicBezTo>
                    <a:pt x="885" y="193"/>
                    <a:pt x="850" y="78"/>
                    <a:pt x="763" y="27"/>
                  </a:cubicBezTo>
                  <a:cubicBezTo>
                    <a:pt x="732" y="9"/>
                    <a:pt x="699" y="0"/>
                    <a:pt x="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9"/>
            <p:cNvSpPr/>
            <p:nvPr/>
          </p:nvSpPr>
          <p:spPr>
            <a:xfrm>
              <a:off x="4256383" y="1483044"/>
              <a:ext cx="66693" cy="22621"/>
            </a:xfrm>
            <a:custGeom>
              <a:rect b="b" l="l" r="r" t="t"/>
              <a:pathLst>
                <a:path extrusionOk="0" h="966" w="2848">
                  <a:moveTo>
                    <a:pt x="322" y="1"/>
                  </a:moveTo>
                  <a:cubicBezTo>
                    <a:pt x="145" y="1"/>
                    <a:pt x="0" y="148"/>
                    <a:pt x="0" y="325"/>
                  </a:cubicBezTo>
                  <a:lnTo>
                    <a:pt x="0" y="641"/>
                  </a:lnTo>
                  <a:cubicBezTo>
                    <a:pt x="0" y="818"/>
                    <a:pt x="142" y="965"/>
                    <a:pt x="322" y="965"/>
                  </a:cubicBezTo>
                  <a:lnTo>
                    <a:pt x="2523" y="965"/>
                  </a:lnTo>
                  <a:cubicBezTo>
                    <a:pt x="2703" y="965"/>
                    <a:pt x="2847" y="821"/>
                    <a:pt x="2842" y="644"/>
                  </a:cubicBezTo>
                  <a:lnTo>
                    <a:pt x="2842" y="325"/>
                  </a:lnTo>
                  <a:cubicBezTo>
                    <a:pt x="2842" y="148"/>
                    <a:pt x="2700" y="1"/>
                    <a:pt x="25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9"/>
            <p:cNvSpPr/>
            <p:nvPr/>
          </p:nvSpPr>
          <p:spPr>
            <a:xfrm>
              <a:off x="4256430" y="1483044"/>
              <a:ext cx="66646" cy="22551"/>
            </a:xfrm>
            <a:custGeom>
              <a:rect b="b" l="l" r="r" t="t"/>
              <a:pathLst>
                <a:path extrusionOk="0" h="963" w="2846">
                  <a:moveTo>
                    <a:pt x="2096" y="1"/>
                  </a:moveTo>
                  <a:cubicBezTo>
                    <a:pt x="2096" y="328"/>
                    <a:pt x="1829" y="592"/>
                    <a:pt x="1502" y="592"/>
                  </a:cubicBezTo>
                  <a:lnTo>
                    <a:pt x="1" y="592"/>
                  </a:lnTo>
                  <a:lnTo>
                    <a:pt x="1" y="641"/>
                  </a:lnTo>
                  <a:cubicBezTo>
                    <a:pt x="1" y="821"/>
                    <a:pt x="148" y="963"/>
                    <a:pt x="325" y="963"/>
                  </a:cubicBezTo>
                  <a:lnTo>
                    <a:pt x="2521" y="963"/>
                  </a:lnTo>
                  <a:cubicBezTo>
                    <a:pt x="2701" y="963"/>
                    <a:pt x="2845" y="818"/>
                    <a:pt x="2845" y="641"/>
                  </a:cubicBezTo>
                  <a:lnTo>
                    <a:pt x="2845" y="320"/>
                  </a:lnTo>
                  <a:cubicBezTo>
                    <a:pt x="2845" y="143"/>
                    <a:pt x="2701" y="1"/>
                    <a:pt x="2521" y="1"/>
                  </a:cubicBezTo>
                  <a:close/>
                </a:path>
              </a:pathLst>
            </a:custGeom>
            <a:solidFill>
              <a:srgbClr val="434343">
                <a:alpha val="39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9"/>
            <p:cNvSpPr/>
            <p:nvPr/>
          </p:nvSpPr>
          <p:spPr>
            <a:xfrm>
              <a:off x="4256383" y="1505641"/>
              <a:ext cx="66693" cy="22551"/>
            </a:xfrm>
            <a:custGeom>
              <a:rect b="b" l="l" r="r" t="t"/>
              <a:pathLst>
                <a:path extrusionOk="0" h="963" w="2848">
                  <a:moveTo>
                    <a:pt x="322" y="0"/>
                  </a:moveTo>
                  <a:cubicBezTo>
                    <a:pt x="145" y="0"/>
                    <a:pt x="0" y="145"/>
                    <a:pt x="0" y="322"/>
                  </a:cubicBezTo>
                  <a:lnTo>
                    <a:pt x="0" y="641"/>
                  </a:lnTo>
                  <a:cubicBezTo>
                    <a:pt x="0" y="818"/>
                    <a:pt x="142" y="962"/>
                    <a:pt x="322" y="962"/>
                  </a:cubicBezTo>
                  <a:lnTo>
                    <a:pt x="2523" y="962"/>
                  </a:lnTo>
                  <a:cubicBezTo>
                    <a:pt x="2703" y="962"/>
                    <a:pt x="2847" y="820"/>
                    <a:pt x="2842" y="643"/>
                  </a:cubicBezTo>
                  <a:lnTo>
                    <a:pt x="2842" y="322"/>
                  </a:lnTo>
                  <a:cubicBezTo>
                    <a:pt x="2842" y="145"/>
                    <a:pt x="2700" y="0"/>
                    <a:pt x="25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9"/>
            <p:cNvSpPr/>
            <p:nvPr/>
          </p:nvSpPr>
          <p:spPr>
            <a:xfrm>
              <a:off x="4256430" y="1505641"/>
              <a:ext cx="66646" cy="22551"/>
            </a:xfrm>
            <a:custGeom>
              <a:rect b="b" l="l" r="r" t="t"/>
              <a:pathLst>
                <a:path extrusionOk="0" h="963" w="2846">
                  <a:moveTo>
                    <a:pt x="2096" y="0"/>
                  </a:moveTo>
                  <a:cubicBezTo>
                    <a:pt x="2096" y="327"/>
                    <a:pt x="1829" y="592"/>
                    <a:pt x="1502" y="592"/>
                  </a:cubicBezTo>
                  <a:lnTo>
                    <a:pt x="1" y="592"/>
                  </a:lnTo>
                  <a:lnTo>
                    <a:pt x="1" y="638"/>
                  </a:lnTo>
                  <a:cubicBezTo>
                    <a:pt x="1" y="820"/>
                    <a:pt x="148" y="962"/>
                    <a:pt x="325" y="962"/>
                  </a:cubicBezTo>
                  <a:lnTo>
                    <a:pt x="2521" y="962"/>
                  </a:lnTo>
                  <a:cubicBezTo>
                    <a:pt x="2701" y="962"/>
                    <a:pt x="2845" y="815"/>
                    <a:pt x="2845" y="638"/>
                  </a:cubicBezTo>
                  <a:lnTo>
                    <a:pt x="2845" y="319"/>
                  </a:lnTo>
                  <a:cubicBezTo>
                    <a:pt x="2845" y="142"/>
                    <a:pt x="2701" y="0"/>
                    <a:pt x="2521" y="0"/>
                  </a:cubicBezTo>
                  <a:close/>
                </a:path>
              </a:pathLst>
            </a:custGeom>
            <a:solidFill>
              <a:srgbClr val="434343">
                <a:alpha val="39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 name="Google Shape;1826;p49"/>
          <p:cNvGrpSpPr/>
          <p:nvPr/>
        </p:nvGrpSpPr>
        <p:grpSpPr>
          <a:xfrm>
            <a:off x="6772751" y="1641205"/>
            <a:ext cx="728558" cy="723389"/>
            <a:chOff x="4125088" y="1799094"/>
            <a:chExt cx="329143" cy="326808"/>
          </a:xfrm>
        </p:grpSpPr>
        <p:sp>
          <p:nvSpPr>
            <p:cNvPr id="1827" name="Google Shape;1827;p49"/>
            <p:cNvSpPr/>
            <p:nvPr/>
          </p:nvSpPr>
          <p:spPr>
            <a:xfrm>
              <a:off x="4321644" y="1931864"/>
              <a:ext cx="44540" cy="194037"/>
            </a:xfrm>
            <a:custGeom>
              <a:rect b="b" l="l" r="r" t="t"/>
              <a:pathLst>
                <a:path extrusionOk="0" h="8286" w="1902">
                  <a:moveTo>
                    <a:pt x="414" y="0"/>
                  </a:moveTo>
                  <a:lnTo>
                    <a:pt x="0" y="8285"/>
                  </a:lnTo>
                  <a:lnTo>
                    <a:pt x="1902" y="8285"/>
                  </a:lnTo>
                  <a:lnTo>
                    <a:pt x="148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9"/>
            <p:cNvSpPr/>
            <p:nvPr/>
          </p:nvSpPr>
          <p:spPr>
            <a:xfrm>
              <a:off x="4324758" y="1800686"/>
              <a:ext cx="28663" cy="110718"/>
            </a:xfrm>
            <a:custGeom>
              <a:rect b="b" l="l" r="r" t="t"/>
              <a:pathLst>
                <a:path extrusionOk="0" h="4728" w="1224">
                  <a:moveTo>
                    <a:pt x="766" y="1"/>
                  </a:moveTo>
                  <a:cubicBezTo>
                    <a:pt x="724" y="1"/>
                    <a:pt x="683" y="23"/>
                    <a:pt x="663" y="69"/>
                  </a:cubicBezTo>
                  <a:lnTo>
                    <a:pt x="140" y="1202"/>
                  </a:lnTo>
                  <a:cubicBezTo>
                    <a:pt x="31" y="1445"/>
                    <a:pt x="1" y="1712"/>
                    <a:pt x="58" y="1968"/>
                  </a:cubicBezTo>
                  <a:lnTo>
                    <a:pt x="668" y="4728"/>
                  </a:lnTo>
                  <a:lnTo>
                    <a:pt x="1224" y="4728"/>
                  </a:lnTo>
                  <a:lnTo>
                    <a:pt x="1224" y="1091"/>
                  </a:lnTo>
                  <a:cubicBezTo>
                    <a:pt x="1224" y="949"/>
                    <a:pt x="1194" y="810"/>
                    <a:pt x="1140" y="685"/>
                  </a:cubicBezTo>
                  <a:lnTo>
                    <a:pt x="873" y="72"/>
                  </a:lnTo>
                  <a:cubicBezTo>
                    <a:pt x="852" y="25"/>
                    <a:pt x="809" y="1"/>
                    <a:pt x="766" y="1"/>
                  </a:cubicBezTo>
                  <a:close/>
                </a:path>
              </a:pathLst>
            </a:custGeom>
            <a:solidFill>
              <a:srgbClr val="BAA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9"/>
            <p:cNvSpPr/>
            <p:nvPr/>
          </p:nvSpPr>
          <p:spPr>
            <a:xfrm>
              <a:off x="4324758" y="1800686"/>
              <a:ext cx="28663" cy="110718"/>
            </a:xfrm>
            <a:custGeom>
              <a:rect b="b" l="l" r="r" t="t"/>
              <a:pathLst>
                <a:path extrusionOk="0" h="4728" w="1224">
                  <a:moveTo>
                    <a:pt x="766" y="1"/>
                  </a:moveTo>
                  <a:cubicBezTo>
                    <a:pt x="724" y="1"/>
                    <a:pt x="683" y="23"/>
                    <a:pt x="663" y="69"/>
                  </a:cubicBezTo>
                  <a:lnTo>
                    <a:pt x="140" y="1202"/>
                  </a:lnTo>
                  <a:cubicBezTo>
                    <a:pt x="31" y="1445"/>
                    <a:pt x="1" y="1712"/>
                    <a:pt x="58" y="1968"/>
                  </a:cubicBezTo>
                  <a:lnTo>
                    <a:pt x="668" y="4728"/>
                  </a:lnTo>
                  <a:lnTo>
                    <a:pt x="1224" y="4728"/>
                  </a:lnTo>
                  <a:lnTo>
                    <a:pt x="1224" y="1091"/>
                  </a:lnTo>
                  <a:cubicBezTo>
                    <a:pt x="1224" y="949"/>
                    <a:pt x="1194" y="810"/>
                    <a:pt x="1140" y="685"/>
                  </a:cubicBezTo>
                  <a:lnTo>
                    <a:pt x="873" y="72"/>
                  </a:lnTo>
                  <a:cubicBezTo>
                    <a:pt x="852" y="25"/>
                    <a:pt x="809" y="1"/>
                    <a:pt x="7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9"/>
            <p:cNvSpPr/>
            <p:nvPr/>
          </p:nvSpPr>
          <p:spPr>
            <a:xfrm>
              <a:off x="4243434" y="1919664"/>
              <a:ext cx="98190" cy="65944"/>
            </a:xfrm>
            <a:custGeom>
              <a:rect b="b" l="l" r="r" t="t"/>
              <a:pathLst>
                <a:path extrusionOk="0" h="2816" w="4193">
                  <a:moveTo>
                    <a:pt x="3912" y="1"/>
                  </a:moveTo>
                  <a:lnTo>
                    <a:pt x="763" y="1821"/>
                  </a:lnTo>
                  <a:cubicBezTo>
                    <a:pt x="643" y="1894"/>
                    <a:pt x="539" y="1984"/>
                    <a:pt x="458" y="2099"/>
                  </a:cubicBezTo>
                  <a:lnTo>
                    <a:pt x="57" y="2633"/>
                  </a:lnTo>
                  <a:cubicBezTo>
                    <a:pt x="0" y="2708"/>
                    <a:pt x="57" y="2816"/>
                    <a:pt x="148" y="2816"/>
                  </a:cubicBezTo>
                  <a:cubicBezTo>
                    <a:pt x="152" y="2816"/>
                    <a:pt x="156" y="2816"/>
                    <a:pt x="161" y="2815"/>
                  </a:cubicBezTo>
                  <a:lnTo>
                    <a:pt x="1403" y="2701"/>
                  </a:lnTo>
                  <a:cubicBezTo>
                    <a:pt x="1665" y="2676"/>
                    <a:pt x="1915" y="2567"/>
                    <a:pt x="2109" y="2390"/>
                  </a:cubicBezTo>
                  <a:lnTo>
                    <a:pt x="4193" y="483"/>
                  </a:lnTo>
                  <a:lnTo>
                    <a:pt x="39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9"/>
            <p:cNvSpPr/>
            <p:nvPr/>
          </p:nvSpPr>
          <p:spPr>
            <a:xfrm>
              <a:off x="4347800" y="1918329"/>
              <a:ext cx="102358" cy="58801"/>
            </a:xfrm>
            <a:custGeom>
              <a:rect b="b" l="l" r="r" t="t"/>
              <a:pathLst>
                <a:path extrusionOk="0" h="2511" w="4371">
                  <a:moveTo>
                    <a:pt x="281" y="1"/>
                  </a:moveTo>
                  <a:lnTo>
                    <a:pt x="0" y="486"/>
                  </a:lnTo>
                  <a:lnTo>
                    <a:pt x="3150" y="2306"/>
                  </a:lnTo>
                  <a:cubicBezTo>
                    <a:pt x="3270" y="2374"/>
                    <a:pt x="3403" y="2417"/>
                    <a:pt x="3542" y="2434"/>
                  </a:cubicBezTo>
                  <a:lnTo>
                    <a:pt x="4207" y="2510"/>
                  </a:lnTo>
                  <a:cubicBezTo>
                    <a:pt x="4210" y="2510"/>
                    <a:pt x="4214" y="2510"/>
                    <a:pt x="4217" y="2510"/>
                  </a:cubicBezTo>
                  <a:cubicBezTo>
                    <a:pt x="4312" y="2510"/>
                    <a:pt x="4371" y="2404"/>
                    <a:pt x="4316" y="2325"/>
                  </a:cubicBezTo>
                  <a:lnTo>
                    <a:pt x="3594" y="1306"/>
                  </a:lnTo>
                  <a:cubicBezTo>
                    <a:pt x="3444" y="1090"/>
                    <a:pt x="3226" y="932"/>
                    <a:pt x="2975" y="853"/>
                  </a:cubicBezTo>
                  <a:lnTo>
                    <a:pt x="28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9"/>
            <p:cNvSpPr/>
            <p:nvPr/>
          </p:nvSpPr>
          <p:spPr>
            <a:xfrm>
              <a:off x="4325274" y="1901938"/>
              <a:ext cx="38100" cy="38171"/>
            </a:xfrm>
            <a:custGeom>
              <a:rect b="b" l="l" r="r" t="t"/>
              <a:pathLst>
                <a:path extrusionOk="0" h="1630" w="1627">
                  <a:moveTo>
                    <a:pt x="812" y="1"/>
                  </a:moveTo>
                  <a:cubicBezTo>
                    <a:pt x="363" y="1"/>
                    <a:pt x="1" y="366"/>
                    <a:pt x="1" y="815"/>
                  </a:cubicBezTo>
                  <a:cubicBezTo>
                    <a:pt x="1" y="1265"/>
                    <a:pt x="363" y="1630"/>
                    <a:pt x="812" y="1630"/>
                  </a:cubicBezTo>
                  <a:cubicBezTo>
                    <a:pt x="1262" y="1630"/>
                    <a:pt x="1627" y="1265"/>
                    <a:pt x="1627" y="815"/>
                  </a:cubicBezTo>
                  <a:cubicBezTo>
                    <a:pt x="1627" y="366"/>
                    <a:pt x="1262" y="1"/>
                    <a:pt x="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9"/>
            <p:cNvSpPr/>
            <p:nvPr/>
          </p:nvSpPr>
          <p:spPr>
            <a:xfrm>
              <a:off x="4326866" y="1903530"/>
              <a:ext cx="36578" cy="36648"/>
            </a:xfrm>
            <a:custGeom>
              <a:rect b="b" l="l" r="r" t="t"/>
              <a:pathLst>
                <a:path extrusionOk="0" h="1565" w="1562">
                  <a:moveTo>
                    <a:pt x="1079" y="1"/>
                  </a:moveTo>
                  <a:lnTo>
                    <a:pt x="1079" y="1"/>
                  </a:lnTo>
                  <a:cubicBezTo>
                    <a:pt x="1123" y="104"/>
                    <a:pt x="1150" y="216"/>
                    <a:pt x="1150" y="336"/>
                  </a:cubicBezTo>
                  <a:cubicBezTo>
                    <a:pt x="1150" y="785"/>
                    <a:pt x="785" y="1153"/>
                    <a:pt x="333" y="1153"/>
                  </a:cubicBezTo>
                  <a:cubicBezTo>
                    <a:pt x="213" y="1153"/>
                    <a:pt x="101" y="1126"/>
                    <a:pt x="1" y="1079"/>
                  </a:cubicBezTo>
                  <a:lnTo>
                    <a:pt x="1" y="1079"/>
                  </a:lnTo>
                  <a:cubicBezTo>
                    <a:pt x="126" y="1366"/>
                    <a:pt x="412" y="1564"/>
                    <a:pt x="744" y="1564"/>
                  </a:cubicBezTo>
                  <a:cubicBezTo>
                    <a:pt x="1194" y="1564"/>
                    <a:pt x="1562" y="1199"/>
                    <a:pt x="1562" y="747"/>
                  </a:cubicBezTo>
                  <a:cubicBezTo>
                    <a:pt x="1562" y="412"/>
                    <a:pt x="1366" y="131"/>
                    <a:pt x="1079" y="1"/>
                  </a:cubicBezTo>
                  <a:close/>
                </a:path>
              </a:pathLst>
            </a:custGeom>
            <a:solidFill>
              <a:srgbClr val="1B2802">
                <a:alpha val="62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9"/>
            <p:cNvSpPr/>
            <p:nvPr/>
          </p:nvSpPr>
          <p:spPr>
            <a:xfrm>
              <a:off x="4209667" y="1972679"/>
              <a:ext cx="40161" cy="153221"/>
            </a:xfrm>
            <a:custGeom>
              <a:rect b="b" l="l" r="r" t="t"/>
              <a:pathLst>
                <a:path extrusionOk="0" h="6543" w="1715">
                  <a:moveTo>
                    <a:pt x="328" y="1"/>
                  </a:moveTo>
                  <a:lnTo>
                    <a:pt x="1" y="6542"/>
                  </a:lnTo>
                  <a:lnTo>
                    <a:pt x="1714" y="6542"/>
                  </a:lnTo>
                  <a:lnTo>
                    <a:pt x="13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9"/>
            <p:cNvSpPr/>
            <p:nvPr/>
          </p:nvSpPr>
          <p:spPr>
            <a:xfrm>
              <a:off x="4212407" y="1851734"/>
              <a:ext cx="28686" cy="110718"/>
            </a:xfrm>
            <a:custGeom>
              <a:rect b="b" l="l" r="r" t="t"/>
              <a:pathLst>
                <a:path extrusionOk="0" h="4728" w="1225">
                  <a:moveTo>
                    <a:pt x="765" y="0"/>
                  </a:moveTo>
                  <a:cubicBezTo>
                    <a:pt x="722" y="0"/>
                    <a:pt x="680" y="23"/>
                    <a:pt x="660" y="69"/>
                  </a:cubicBezTo>
                  <a:lnTo>
                    <a:pt x="140" y="1202"/>
                  </a:lnTo>
                  <a:cubicBezTo>
                    <a:pt x="31" y="1444"/>
                    <a:pt x="1" y="1711"/>
                    <a:pt x="58" y="1967"/>
                  </a:cubicBezTo>
                  <a:lnTo>
                    <a:pt x="668" y="4727"/>
                  </a:lnTo>
                  <a:lnTo>
                    <a:pt x="1224" y="4727"/>
                  </a:lnTo>
                  <a:lnTo>
                    <a:pt x="1224" y="1090"/>
                  </a:lnTo>
                  <a:cubicBezTo>
                    <a:pt x="1224" y="948"/>
                    <a:pt x="1192" y="810"/>
                    <a:pt x="1137" y="684"/>
                  </a:cubicBezTo>
                  <a:lnTo>
                    <a:pt x="873" y="71"/>
                  </a:lnTo>
                  <a:cubicBezTo>
                    <a:pt x="852" y="24"/>
                    <a:pt x="808" y="0"/>
                    <a:pt x="7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9"/>
            <p:cNvSpPr/>
            <p:nvPr/>
          </p:nvSpPr>
          <p:spPr>
            <a:xfrm>
              <a:off x="4129233" y="1967785"/>
              <a:ext cx="98213" cy="65991"/>
            </a:xfrm>
            <a:custGeom>
              <a:rect b="b" l="l" r="r" t="t"/>
              <a:pathLst>
                <a:path extrusionOk="0" h="2818" w="4194">
                  <a:moveTo>
                    <a:pt x="3913" y="0"/>
                  </a:moveTo>
                  <a:lnTo>
                    <a:pt x="763" y="1823"/>
                  </a:lnTo>
                  <a:cubicBezTo>
                    <a:pt x="643" y="1894"/>
                    <a:pt x="540" y="1986"/>
                    <a:pt x="458" y="2098"/>
                  </a:cubicBezTo>
                  <a:lnTo>
                    <a:pt x="58" y="2635"/>
                  </a:lnTo>
                  <a:cubicBezTo>
                    <a:pt x="0" y="2710"/>
                    <a:pt x="57" y="2818"/>
                    <a:pt x="148" y="2818"/>
                  </a:cubicBezTo>
                  <a:cubicBezTo>
                    <a:pt x="152" y="2818"/>
                    <a:pt x="157" y="2818"/>
                    <a:pt x="161" y="2817"/>
                  </a:cubicBezTo>
                  <a:lnTo>
                    <a:pt x="1403" y="2703"/>
                  </a:lnTo>
                  <a:cubicBezTo>
                    <a:pt x="1665" y="2678"/>
                    <a:pt x="1916" y="2569"/>
                    <a:pt x="2109" y="2392"/>
                  </a:cubicBezTo>
                  <a:lnTo>
                    <a:pt x="4193" y="485"/>
                  </a:lnTo>
                  <a:lnTo>
                    <a:pt x="39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9"/>
            <p:cNvSpPr/>
            <p:nvPr/>
          </p:nvSpPr>
          <p:spPr>
            <a:xfrm>
              <a:off x="4250950" y="1960057"/>
              <a:ext cx="47420" cy="23511"/>
            </a:xfrm>
            <a:custGeom>
              <a:rect b="b" l="l" r="r" t="t"/>
              <a:pathLst>
                <a:path extrusionOk="0" h="1004" w="2025">
                  <a:moveTo>
                    <a:pt x="611" y="0"/>
                  </a:moveTo>
                  <a:lnTo>
                    <a:pt x="439" y="93"/>
                  </a:lnTo>
                  <a:cubicBezTo>
                    <a:pt x="319" y="161"/>
                    <a:pt x="213" y="257"/>
                    <a:pt x="131" y="368"/>
                  </a:cubicBezTo>
                  <a:lnTo>
                    <a:pt x="1" y="545"/>
                  </a:lnTo>
                  <a:lnTo>
                    <a:pt x="791" y="1003"/>
                  </a:lnTo>
                  <a:lnTo>
                    <a:pt x="1082" y="976"/>
                  </a:lnTo>
                  <a:cubicBezTo>
                    <a:pt x="1344" y="951"/>
                    <a:pt x="1594" y="842"/>
                    <a:pt x="1788" y="665"/>
                  </a:cubicBezTo>
                  <a:lnTo>
                    <a:pt x="2025" y="447"/>
                  </a:lnTo>
                  <a:lnTo>
                    <a:pt x="611" y="0"/>
                  </a:lnTo>
                  <a:close/>
                </a:path>
              </a:pathLst>
            </a:custGeom>
            <a:solidFill>
              <a:srgbClr val="3E6B6C">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9"/>
            <p:cNvSpPr/>
            <p:nvPr/>
          </p:nvSpPr>
          <p:spPr>
            <a:xfrm>
              <a:off x="4326421" y="2002488"/>
              <a:ext cx="20490" cy="29389"/>
            </a:xfrm>
            <a:custGeom>
              <a:rect b="b" l="l" r="r" t="t"/>
              <a:pathLst>
                <a:path extrusionOk="0" h="1255" w="875">
                  <a:moveTo>
                    <a:pt x="60" y="0"/>
                  </a:moveTo>
                  <a:lnTo>
                    <a:pt x="1" y="1172"/>
                  </a:lnTo>
                  <a:cubicBezTo>
                    <a:pt x="11" y="1174"/>
                    <a:pt x="28" y="1180"/>
                    <a:pt x="47" y="1180"/>
                  </a:cubicBezTo>
                  <a:lnTo>
                    <a:pt x="709" y="1253"/>
                  </a:lnTo>
                  <a:cubicBezTo>
                    <a:pt x="714" y="1254"/>
                    <a:pt x="718" y="1254"/>
                    <a:pt x="723" y="1254"/>
                  </a:cubicBezTo>
                  <a:cubicBezTo>
                    <a:pt x="816" y="1254"/>
                    <a:pt x="875" y="1151"/>
                    <a:pt x="818" y="1071"/>
                  </a:cubicBezTo>
                  <a:lnTo>
                    <a:pt x="96" y="52"/>
                  </a:lnTo>
                  <a:cubicBezTo>
                    <a:pt x="82" y="36"/>
                    <a:pt x="74" y="17"/>
                    <a:pt x="60" y="0"/>
                  </a:cubicBezTo>
                  <a:close/>
                </a:path>
              </a:pathLst>
            </a:custGeom>
            <a:solidFill>
              <a:srgbClr val="434343">
                <a:alpha val="393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9"/>
            <p:cNvSpPr/>
            <p:nvPr/>
          </p:nvSpPr>
          <p:spPr>
            <a:xfrm>
              <a:off x="4233599" y="1966637"/>
              <a:ext cx="102358" cy="58731"/>
            </a:xfrm>
            <a:custGeom>
              <a:rect b="b" l="l" r="r" t="t"/>
              <a:pathLst>
                <a:path extrusionOk="0" h="2508" w="4371">
                  <a:moveTo>
                    <a:pt x="281" y="0"/>
                  </a:moveTo>
                  <a:lnTo>
                    <a:pt x="0" y="482"/>
                  </a:lnTo>
                  <a:lnTo>
                    <a:pt x="3150" y="2302"/>
                  </a:lnTo>
                  <a:cubicBezTo>
                    <a:pt x="3270" y="2370"/>
                    <a:pt x="3406" y="2414"/>
                    <a:pt x="3542" y="2430"/>
                  </a:cubicBezTo>
                  <a:lnTo>
                    <a:pt x="4207" y="2507"/>
                  </a:lnTo>
                  <a:cubicBezTo>
                    <a:pt x="4212" y="2507"/>
                    <a:pt x="4216" y="2507"/>
                    <a:pt x="4220" y="2507"/>
                  </a:cubicBezTo>
                  <a:cubicBezTo>
                    <a:pt x="4313" y="2507"/>
                    <a:pt x="4371" y="2399"/>
                    <a:pt x="4316" y="2321"/>
                  </a:cubicBezTo>
                  <a:lnTo>
                    <a:pt x="3594" y="1302"/>
                  </a:lnTo>
                  <a:cubicBezTo>
                    <a:pt x="3444" y="1090"/>
                    <a:pt x="3226" y="929"/>
                    <a:pt x="2973" y="850"/>
                  </a:cubicBezTo>
                  <a:lnTo>
                    <a:pt x="28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9"/>
            <p:cNvSpPr/>
            <p:nvPr/>
          </p:nvSpPr>
          <p:spPr>
            <a:xfrm>
              <a:off x="4211026" y="1950035"/>
              <a:ext cx="38288" cy="38311"/>
            </a:xfrm>
            <a:custGeom>
              <a:rect b="b" l="l" r="r" t="t"/>
              <a:pathLst>
                <a:path extrusionOk="0" h="1636" w="1635">
                  <a:moveTo>
                    <a:pt x="817" y="1"/>
                  </a:moveTo>
                  <a:cubicBezTo>
                    <a:pt x="368" y="1"/>
                    <a:pt x="0" y="366"/>
                    <a:pt x="0" y="818"/>
                  </a:cubicBezTo>
                  <a:cubicBezTo>
                    <a:pt x="0" y="1268"/>
                    <a:pt x="368" y="1635"/>
                    <a:pt x="817" y="1635"/>
                  </a:cubicBezTo>
                  <a:cubicBezTo>
                    <a:pt x="1270" y="1635"/>
                    <a:pt x="1635" y="1268"/>
                    <a:pt x="1635" y="818"/>
                  </a:cubicBezTo>
                  <a:cubicBezTo>
                    <a:pt x="1635" y="366"/>
                    <a:pt x="1270" y="1"/>
                    <a:pt x="8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9"/>
            <p:cNvSpPr/>
            <p:nvPr/>
          </p:nvSpPr>
          <p:spPr>
            <a:xfrm>
              <a:off x="4212735" y="1951698"/>
              <a:ext cx="36578" cy="36648"/>
            </a:xfrm>
            <a:custGeom>
              <a:rect b="b" l="l" r="r" t="t"/>
              <a:pathLst>
                <a:path extrusionOk="0" h="1565" w="1562">
                  <a:moveTo>
                    <a:pt x="1079" y="1"/>
                  </a:moveTo>
                  <a:cubicBezTo>
                    <a:pt x="1123" y="104"/>
                    <a:pt x="1150" y="216"/>
                    <a:pt x="1150" y="336"/>
                  </a:cubicBezTo>
                  <a:cubicBezTo>
                    <a:pt x="1150" y="785"/>
                    <a:pt x="788" y="1153"/>
                    <a:pt x="333" y="1153"/>
                  </a:cubicBezTo>
                  <a:cubicBezTo>
                    <a:pt x="216" y="1153"/>
                    <a:pt x="101" y="1126"/>
                    <a:pt x="1" y="1079"/>
                  </a:cubicBezTo>
                  <a:lnTo>
                    <a:pt x="1" y="1079"/>
                  </a:lnTo>
                  <a:cubicBezTo>
                    <a:pt x="126" y="1365"/>
                    <a:pt x="412" y="1564"/>
                    <a:pt x="744" y="1564"/>
                  </a:cubicBezTo>
                  <a:cubicBezTo>
                    <a:pt x="1194" y="1564"/>
                    <a:pt x="1562" y="1199"/>
                    <a:pt x="1562" y="747"/>
                  </a:cubicBezTo>
                  <a:cubicBezTo>
                    <a:pt x="1559" y="415"/>
                    <a:pt x="1363" y="131"/>
                    <a:pt x="1079" y="1"/>
                  </a:cubicBezTo>
                  <a:close/>
                </a:path>
              </a:pathLst>
            </a:custGeom>
            <a:solidFill>
              <a:srgbClr val="1B2802">
                <a:alpha val="62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9"/>
            <p:cNvSpPr/>
            <p:nvPr/>
          </p:nvSpPr>
          <p:spPr>
            <a:xfrm>
              <a:off x="4153796" y="2115659"/>
              <a:ext cx="271877" cy="10233"/>
            </a:xfrm>
            <a:custGeom>
              <a:rect b="b" l="l" r="r" t="t"/>
              <a:pathLst>
                <a:path extrusionOk="0" h="437" w="11610">
                  <a:moveTo>
                    <a:pt x="218" y="0"/>
                  </a:moveTo>
                  <a:cubicBezTo>
                    <a:pt x="98" y="0"/>
                    <a:pt x="0" y="98"/>
                    <a:pt x="0" y="218"/>
                  </a:cubicBezTo>
                  <a:cubicBezTo>
                    <a:pt x="0" y="338"/>
                    <a:pt x="98" y="436"/>
                    <a:pt x="218" y="436"/>
                  </a:cubicBezTo>
                  <a:lnTo>
                    <a:pt x="11391" y="436"/>
                  </a:lnTo>
                  <a:cubicBezTo>
                    <a:pt x="11511" y="436"/>
                    <a:pt x="11609" y="338"/>
                    <a:pt x="11609" y="218"/>
                  </a:cubicBezTo>
                  <a:cubicBezTo>
                    <a:pt x="11609" y="98"/>
                    <a:pt x="11511" y="0"/>
                    <a:pt x="113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9"/>
            <p:cNvSpPr/>
            <p:nvPr/>
          </p:nvSpPr>
          <p:spPr>
            <a:xfrm>
              <a:off x="4383650" y="1799094"/>
              <a:ext cx="70580" cy="40864"/>
            </a:xfrm>
            <a:custGeom>
              <a:rect b="b" l="l" r="r" t="t"/>
              <a:pathLst>
                <a:path extrusionOk="0" h="1745" w="3014">
                  <a:moveTo>
                    <a:pt x="1848" y="1"/>
                  </a:moveTo>
                  <a:cubicBezTo>
                    <a:pt x="1730" y="1"/>
                    <a:pt x="1630" y="99"/>
                    <a:pt x="1630" y="219"/>
                  </a:cubicBezTo>
                  <a:cubicBezTo>
                    <a:pt x="1630" y="336"/>
                    <a:pt x="1730" y="437"/>
                    <a:pt x="1848" y="437"/>
                  </a:cubicBezTo>
                  <a:lnTo>
                    <a:pt x="2226" y="437"/>
                  </a:lnTo>
                  <a:cubicBezTo>
                    <a:pt x="2226" y="437"/>
                    <a:pt x="2597" y="540"/>
                    <a:pt x="2597" y="745"/>
                  </a:cubicBezTo>
                  <a:cubicBezTo>
                    <a:pt x="2597" y="949"/>
                    <a:pt x="2226" y="1308"/>
                    <a:pt x="2226" y="1308"/>
                  </a:cubicBezTo>
                  <a:lnTo>
                    <a:pt x="218" y="1308"/>
                  </a:lnTo>
                  <a:cubicBezTo>
                    <a:pt x="98" y="1308"/>
                    <a:pt x="0" y="1407"/>
                    <a:pt x="0" y="1526"/>
                  </a:cubicBezTo>
                  <a:cubicBezTo>
                    <a:pt x="0" y="1644"/>
                    <a:pt x="98" y="1744"/>
                    <a:pt x="218" y="1744"/>
                  </a:cubicBezTo>
                  <a:lnTo>
                    <a:pt x="2226" y="1744"/>
                  </a:lnTo>
                  <a:cubicBezTo>
                    <a:pt x="2226" y="1744"/>
                    <a:pt x="3014" y="1178"/>
                    <a:pt x="3011" y="745"/>
                  </a:cubicBezTo>
                  <a:cubicBezTo>
                    <a:pt x="3011" y="314"/>
                    <a:pt x="2226" y="1"/>
                    <a:pt x="2226" y="1"/>
                  </a:cubicBezTo>
                  <a:close/>
                </a:path>
              </a:pathLst>
            </a:custGeom>
            <a:solidFill>
              <a:srgbClr val="9CAB9F">
                <a:alpha val="31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9"/>
            <p:cNvSpPr/>
            <p:nvPr/>
          </p:nvSpPr>
          <p:spPr>
            <a:xfrm>
              <a:off x="4370069" y="1850141"/>
              <a:ext cx="64843" cy="40840"/>
            </a:xfrm>
            <a:custGeom>
              <a:rect b="b" l="l" r="r" t="t"/>
              <a:pathLst>
                <a:path extrusionOk="0" h="1744" w="2769">
                  <a:moveTo>
                    <a:pt x="218" y="0"/>
                  </a:moveTo>
                  <a:cubicBezTo>
                    <a:pt x="98" y="0"/>
                    <a:pt x="0" y="98"/>
                    <a:pt x="0" y="218"/>
                  </a:cubicBezTo>
                  <a:cubicBezTo>
                    <a:pt x="0" y="335"/>
                    <a:pt x="98" y="436"/>
                    <a:pt x="218" y="436"/>
                  </a:cubicBezTo>
                  <a:lnTo>
                    <a:pt x="1986" y="436"/>
                  </a:lnTo>
                  <a:cubicBezTo>
                    <a:pt x="1986" y="436"/>
                    <a:pt x="2357" y="831"/>
                    <a:pt x="2357" y="1036"/>
                  </a:cubicBezTo>
                  <a:cubicBezTo>
                    <a:pt x="2357" y="1240"/>
                    <a:pt x="1986" y="1308"/>
                    <a:pt x="1986" y="1308"/>
                  </a:cubicBezTo>
                  <a:lnTo>
                    <a:pt x="1607" y="1308"/>
                  </a:lnTo>
                  <a:cubicBezTo>
                    <a:pt x="1488" y="1308"/>
                    <a:pt x="1390" y="1406"/>
                    <a:pt x="1390" y="1526"/>
                  </a:cubicBezTo>
                  <a:cubicBezTo>
                    <a:pt x="1390" y="1643"/>
                    <a:pt x="1488" y="1744"/>
                    <a:pt x="1607" y="1744"/>
                  </a:cubicBezTo>
                  <a:lnTo>
                    <a:pt x="1986" y="1744"/>
                  </a:lnTo>
                  <a:cubicBezTo>
                    <a:pt x="1986" y="1744"/>
                    <a:pt x="2768" y="1466"/>
                    <a:pt x="2768" y="1036"/>
                  </a:cubicBezTo>
                  <a:cubicBezTo>
                    <a:pt x="2768" y="602"/>
                    <a:pt x="1986" y="0"/>
                    <a:pt x="1986" y="0"/>
                  </a:cubicBezTo>
                  <a:close/>
                </a:path>
              </a:pathLst>
            </a:custGeom>
            <a:solidFill>
              <a:srgbClr val="9CAB9F">
                <a:alpha val="31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9"/>
            <p:cNvSpPr/>
            <p:nvPr/>
          </p:nvSpPr>
          <p:spPr>
            <a:xfrm>
              <a:off x="4125088" y="1839932"/>
              <a:ext cx="64843" cy="40840"/>
            </a:xfrm>
            <a:custGeom>
              <a:rect b="b" l="l" r="r" t="t"/>
              <a:pathLst>
                <a:path extrusionOk="0" h="1744" w="2769">
                  <a:moveTo>
                    <a:pt x="218" y="0"/>
                  </a:moveTo>
                  <a:cubicBezTo>
                    <a:pt x="98" y="0"/>
                    <a:pt x="0" y="98"/>
                    <a:pt x="0" y="218"/>
                  </a:cubicBezTo>
                  <a:cubicBezTo>
                    <a:pt x="0" y="335"/>
                    <a:pt x="98" y="436"/>
                    <a:pt x="218" y="436"/>
                  </a:cubicBezTo>
                  <a:lnTo>
                    <a:pt x="1986" y="436"/>
                  </a:lnTo>
                  <a:cubicBezTo>
                    <a:pt x="1986" y="436"/>
                    <a:pt x="2357" y="853"/>
                    <a:pt x="2357" y="1057"/>
                  </a:cubicBezTo>
                  <a:cubicBezTo>
                    <a:pt x="2357" y="1262"/>
                    <a:pt x="1986" y="1308"/>
                    <a:pt x="1986" y="1308"/>
                  </a:cubicBezTo>
                  <a:lnTo>
                    <a:pt x="1608" y="1308"/>
                  </a:lnTo>
                  <a:cubicBezTo>
                    <a:pt x="1488" y="1308"/>
                    <a:pt x="1390" y="1406"/>
                    <a:pt x="1390" y="1526"/>
                  </a:cubicBezTo>
                  <a:cubicBezTo>
                    <a:pt x="1390" y="1643"/>
                    <a:pt x="1488" y="1744"/>
                    <a:pt x="1608" y="1744"/>
                  </a:cubicBezTo>
                  <a:lnTo>
                    <a:pt x="1986" y="1744"/>
                  </a:lnTo>
                  <a:cubicBezTo>
                    <a:pt x="1986" y="1744"/>
                    <a:pt x="2768" y="1491"/>
                    <a:pt x="2768" y="1057"/>
                  </a:cubicBezTo>
                  <a:cubicBezTo>
                    <a:pt x="2768" y="627"/>
                    <a:pt x="1986" y="0"/>
                    <a:pt x="1986" y="0"/>
                  </a:cubicBezTo>
                  <a:close/>
                </a:path>
              </a:pathLst>
            </a:custGeom>
            <a:solidFill>
              <a:srgbClr val="9CAB9F">
                <a:alpha val="31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9"/>
            <p:cNvSpPr/>
            <p:nvPr/>
          </p:nvSpPr>
          <p:spPr>
            <a:xfrm>
              <a:off x="4125088" y="1799094"/>
              <a:ext cx="64843" cy="40864"/>
            </a:xfrm>
            <a:custGeom>
              <a:rect b="b" l="l" r="r" t="t"/>
              <a:pathLst>
                <a:path extrusionOk="0" h="1745" w="2769">
                  <a:moveTo>
                    <a:pt x="1608" y="1"/>
                  </a:moveTo>
                  <a:cubicBezTo>
                    <a:pt x="1488" y="1"/>
                    <a:pt x="1390" y="99"/>
                    <a:pt x="1390" y="219"/>
                  </a:cubicBezTo>
                  <a:cubicBezTo>
                    <a:pt x="1390" y="336"/>
                    <a:pt x="1488" y="437"/>
                    <a:pt x="1608" y="437"/>
                  </a:cubicBezTo>
                  <a:lnTo>
                    <a:pt x="1986" y="437"/>
                  </a:lnTo>
                  <a:cubicBezTo>
                    <a:pt x="1986" y="437"/>
                    <a:pt x="2357" y="540"/>
                    <a:pt x="2357" y="745"/>
                  </a:cubicBezTo>
                  <a:cubicBezTo>
                    <a:pt x="2357" y="949"/>
                    <a:pt x="1986" y="1308"/>
                    <a:pt x="1986" y="1308"/>
                  </a:cubicBezTo>
                  <a:lnTo>
                    <a:pt x="218" y="1308"/>
                  </a:lnTo>
                  <a:cubicBezTo>
                    <a:pt x="98" y="1308"/>
                    <a:pt x="0" y="1407"/>
                    <a:pt x="0" y="1526"/>
                  </a:cubicBezTo>
                  <a:cubicBezTo>
                    <a:pt x="0" y="1644"/>
                    <a:pt x="98" y="1744"/>
                    <a:pt x="218" y="1744"/>
                  </a:cubicBezTo>
                  <a:lnTo>
                    <a:pt x="1986" y="1744"/>
                  </a:lnTo>
                  <a:cubicBezTo>
                    <a:pt x="1986" y="1744"/>
                    <a:pt x="2768" y="1178"/>
                    <a:pt x="2768" y="745"/>
                  </a:cubicBezTo>
                  <a:cubicBezTo>
                    <a:pt x="2768" y="314"/>
                    <a:pt x="1986" y="1"/>
                    <a:pt x="1986" y="1"/>
                  </a:cubicBezTo>
                  <a:close/>
                </a:path>
              </a:pathLst>
            </a:custGeom>
            <a:solidFill>
              <a:srgbClr val="9CAB9F">
                <a:alpha val="31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7" name="Google Shape;1847;p49"/>
          <p:cNvSpPr/>
          <p:nvPr/>
        </p:nvSpPr>
        <p:spPr>
          <a:xfrm>
            <a:off x="1452112" y="-207871"/>
            <a:ext cx="1216332" cy="628403"/>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8" name="Google Shape;1848;p49"/>
          <p:cNvGrpSpPr/>
          <p:nvPr/>
        </p:nvGrpSpPr>
        <p:grpSpPr>
          <a:xfrm>
            <a:off x="1564150" y="3998082"/>
            <a:ext cx="6015600" cy="2141218"/>
            <a:chOff x="1564150" y="3998082"/>
            <a:chExt cx="6015600" cy="2141218"/>
          </a:xfrm>
        </p:grpSpPr>
        <p:sp>
          <p:nvSpPr>
            <p:cNvPr id="1849" name="Google Shape;1849;p49"/>
            <p:cNvSpPr/>
            <p:nvPr/>
          </p:nvSpPr>
          <p:spPr>
            <a:xfrm>
              <a:off x="1564150" y="4355500"/>
              <a:ext cx="6015600" cy="178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0" name="Google Shape;1850;p49"/>
            <p:cNvGrpSpPr/>
            <p:nvPr/>
          </p:nvGrpSpPr>
          <p:grpSpPr>
            <a:xfrm>
              <a:off x="5859922" y="4243826"/>
              <a:ext cx="530616" cy="371161"/>
              <a:chOff x="530364" y="78205"/>
              <a:chExt cx="1410464" cy="986605"/>
            </a:xfrm>
          </p:grpSpPr>
          <p:sp>
            <p:nvSpPr>
              <p:cNvPr id="1851" name="Google Shape;1851;p49"/>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9"/>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9"/>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9"/>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49"/>
            <p:cNvGrpSpPr/>
            <p:nvPr/>
          </p:nvGrpSpPr>
          <p:grpSpPr>
            <a:xfrm>
              <a:off x="2795351" y="4355502"/>
              <a:ext cx="370952" cy="259477"/>
              <a:chOff x="530364" y="78205"/>
              <a:chExt cx="1410464" cy="986605"/>
            </a:xfrm>
          </p:grpSpPr>
          <p:sp>
            <p:nvSpPr>
              <p:cNvPr id="1856" name="Google Shape;1856;p49"/>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9"/>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9"/>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9"/>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49"/>
            <p:cNvGrpSpPr/>
            <p:nvPr/>
          </p:nvGrpSpPr>
          <p:grpSpPr>
            <a:xfrm>
              <a:off x="3270989" y="4090372"/>
              <a:ext cx="1033217" cy="678045"/>
              <a:chOff x="-4805100" y="2274074"/>
              <a:chExt cx="2548008" cy="1672121"/>
            </a:xfrm>
          </p:grpSpPr>
          <p:sp>
            <p:nvSpPr>
              <p:cNvPr id="1861" name="Google Shape;1861;p49"/>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9"/>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9"/>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9"/>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9"/>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9"/>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9"/>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 name="Google Shape;1868;p49"/>
            <p:cNvGrpSpPr/>
            <p:nvPr/>
          </p:nvGrpSpPr>
          <p:grpSpPr>
            <a:xfrm>
              <a:off x="5169554" y="4121407"/>
              <a:ext cx="1033217" cy="678045"/>
              <a:chOff x="-4805100" y="2274074"/>
              <a:chExt cx="2548008" cy="1672121"/>
            </a:xfrm>
          </p:grpSpPr>
          <p:sp>
            <p:nvSpPr>
              <p:cNvPr id="1869" name="Google Shape;1869;p49"/>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9"/>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9"/>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9"/>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9"/>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9"/>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9"/>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 name="Google Shape;1876;p49"/>
            <p:cNvGrpSpPr/>
            <p:nvPr/>
          </p:nvGrpSpPr>
          <p:grpSpPr>
            <a:xfrm>
              <a:off x="3946274" y="3998082"/>
              <a:ext cx="1484724" cy="974345"/>
              <a:chOff x="-4805100" y="2274074"/>
              <a:chExt cx="2548008" cy="1672121"/>
            </a:xfrm>
          </p:grpSpPr>
          <p:sp>
            <p:nvSpPr>
              <p:cNvPr id="1877" name="Google Shape;1877;p49"/>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9"/>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9"/>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9"/>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9"/>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9"/>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9"/>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49"/>
            <p:cNvGrpSpPr/>
            <p:nvPr/>
          </p:nvGrpSpPr>
          <p:grpSpPr>
            <a:xfrm>
              <a:off x="3711639" y="4723627"/>
              <a:ext cx="370952" cy="259477"/>
              <a:chOff x="530364" y="78205"/>
              <a:chExt cx="1410464" cy="986605"/>
            </a:xfrm>
          </p:grpSpPr>
          <p:sp>
            <p:nvSpPr>
              <p:cNvPr id="1885" name="Google Shape;1885;p49"/>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9"/>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9"/>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9"/>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9" name="Google Shape;1889;p49"/>
            <p:cNvGrpSpPr/>
            <p:nvPr/>
          </p:nvGrpSpPr>
          <p:grpSpPr>
            <a:xfrm>
              <a:off x="5475472" y="4704301"/>
              <a:ext cx="530616" cy="371161"/>
              <a:chOff x="530364" y="78205"/>
              <a:chExt cx="1410464" cy="986605"/>
            </a:xfrm>
          </p:grpSpPr>
          <p:sp>
            <p:nvSpPr>
              <p:cNvPr id="1890" name="Google Shape;1890;p49"/>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9"/>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9"/>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9"/>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7" name="Shape 1897"/>
        <p:cNvGrpSpPr/>
        <p:nvPr/>
      </p:nvGrpSpPr>
      <p:grpSpPr>
        <a:xfrm>
          <a:off x="0" y="0"/>
          <a:ext cx="0" cy="0"/>
          <a:chOff x="0" y="0"/>
          <a:chExt cx="0" cy="0"/>
        </a:xfrm>
      </p:grpSpPr>
      <p:sp>
        <p:nvSpPr>
          <p:cNvPr id="1898" name="Google Shape;1898;p50"/>
          <p:cNvSpPr txBox="1"/>
          <p:nvPr>
            <p:ph type="title"/>
          </p:nvPr>
        </p:nvSpPr>
        <p:spPr>
          <a:xfrm>
            <a:off x="1119300" y="2340225"/>
            <a:ext cx="3081000" cy="86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SCHOOLS</a:t>
            </a:r>
            <a:endParaRPr/>
          </a:p>
        </p:txBody>
      </p:sp>
      <p:sp>
        <p:nvSpPr>
          <p:cNvPr id="1899" name="Google Shape;1899;p50"/>
          <p:cNvSpPr txBox="1"/>
          <p:nvPr>
            <p:ph idx="1" type="subTitle"/>
          </p:nvPr>
        </p:nvSpPr>
        <p:spPr>
          <a:xfrm>
            <a:off x="1119300" y="3258450"/>
            <a:ext cx="3081000" cy="64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1900" name="Google Shape;1900;p50"/>
          <p:cNvSpPr txBox="1"/>
          <p:nvPr>
            <p:ph idx="2" type="title"/>
          </p:nvPr>
        </p:nvSpPr>
        <p:spPr>
          <a:xfrm>
            <a:off x="1717500" y="1132200"/>
            <a:ext cx="1884600" cy="115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grpSp>
        <p:nvGrpSpPr>
          <p:cNvPr id="1901" name="Google Shape;1901;p50"/>
          <p:cNvGrpSpPr/>
          <p:nvPr/>
        </p:nvGrpSpPr>
        <p:grpSpPr>
          <a:xfrm>
            <a:off x="4535950" y="1209995"/>
            <a:ext cx="5320500" cy="4629655"/>
            <a:chOff x="4535950" y="1209995"/>
            <a:chExt cx="5320500" cy="4629655"/>
          </a:xfrm>
        </p:grpSpPr>
        <p:grpSp>
          <p:nvGrpSpPr>
            <p:cNvPr id="1902" name="Google Shape;1902;p50"/>
            <p:cNvGrpSpPr/>
            <p:nvPr/>
          </p:nvGrpSpPr>
          <p:grpSpPr>
            <a:xfrm flipH="1">
              <a:off x="5548459" y="3012408"/>
              <a:ext cx="438660" cy="1526611"/>
              <a:chOff x="299324" y="2437171"/>
              <a:chExt cx="613425" cy="2134822"/>
            </a:xfrm>
          </p:grpSpPr>
          <p:sp>
            <p:nvSpPr>
              <p:cNvPr id="1903" name="Google Shape;1903;p50"/>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0"/>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0"/>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0"/>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0"/>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0"/>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0"/>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0"/>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0"/>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0"/>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0"/>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0"/>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 name="Google Shape;1915;p50"/>
            <p:cNvGrpSpPr/>
            <p:nvPr/>
          </p:nvGrpSpPr>
          <p:grpSpPr>
            <a:xfrm flipH="1">
              <a:off x="5905846" y="2706033"/>
              <a:ext cx="502457" cy="1748632"/>
              <a:chOff x="299324" y="2437171"/>
              <a:chExt cx="613425" cy="2134822"/>
            </a:xfrm>
          </p:grpSpPr>
          <p:sp>
            <p:nvSpPr>
              <p:cNvPr id="1916" name="Google Shape;1916;p50"/>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0"/>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0"/>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0"/>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0"/>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0"/>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0"/>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0"/>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0"/>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0"/>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0"/>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0"/>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 name="Google Shape;1928;p50"/>
            <p:cNvGrpSpPr/>
            <p:nvPr/>
          </p:nvGrpSpPr>
          <p:grpSpPr>
            <a:xfrm>
              <a:off x="8087391" y="1209995"/>
              <a:ext cx="975904" cy="3124146"/>
              <a:chOff x="2242838" y="1653807"/>
              <a:chExt cx="503173" cy="1610800"/>
            </a:xfrm>
          </p:grpSpPr>
          <p:sp>
            <p:nvSpPr>
              <p:cNvPr id="1929" name="Google Shape;1929;p50"/>
              <p:cNvSpPr/>
              <p:nvPr/>
            </p:nvSpPr>
            <p:spPr>
              <a:xfrm>
                <a:off x="2279068" y="1653807"/>
                <a:ext cx="433454" cy="138690"/>
              </a:xfrm>
              <a:custGeom>
                <a:rect b="b" l="l" r="r" t="t"/>
                <a:pathLst>
                  <a:path extrusionOk="0" h="2676" w="8363">
                    <a:moveTo>
                      <a:pt x="4181" y="0"/>
                    </a:moveTo>
                    <a:cubicBezTo>
                      <a:pt x="2326" y="0"/>
                      <a:pt x="732" y="1096"/>
                      <a:pt x="0" y="2675"/>
                    </a:cubicBezTo>
                    <a:lnTo>
                      <a:pt x="8362" y="2675"/>
                    </a:lnTo>
                    <a:cubicBezTo>
                      <a:pt x="7634" y="1096"/>
                      <a:pt x="6033" y="0"/>
                      <a:pt x="4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0"/>
              <p:cNvSpPr/>
              <p:nvPr/>
            </p:nvSpPr>
            <p:spPr>
              <a:xfrm>
                <a:off x="2523763" y="1655517"/>
                <a:ext cx="188454" cy="136980"/>
              </a:xfrm>
              <a:custGeom>
                <a:rect b="b" l="l" r="r" t="t"/>
                <a:pathLst>
                  <a:path extrusionOk="0" h="2643" w="3636">
                    <a:moveTo>
                      <a:pt x="1" y="0"/>
                    </a:moveTo>
                    <a:lnTo>
                      <a:pt x="1" y="0"/>
                    </a:lnTo>
                    <a:cubicBezTo>
                      <a:pt x="596" y="377"/>
                      <a:pt x="1091" y="1352"/>
                      <a:pt x="1355" y="2642"/>
                    </a:cubicBezTo>
                    <a:lnTo>
                      <a:pt x="3635" y="2642"/>
                    </a:lnTo>
                    <a:cubicBezTo>
                      <a:pt x="2979" y="1218"/>
                      <a:pt x="1616" y="19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0"/>
              <p:cNvSpPr/>
              <p:nvPr/>
            </p:nvSpPr>
            <p:spPr>
              <a:xfrm>
                <a:off x="2330536" y="1686977"/>
                <a:ext cx="216442" cy="94171"/>
              </a:xfrm>
              <a:custGeom>
                <a:rect b="b" l="l" r="r" t="t"/>
                <a:pathLst>
                  <a:path extrusionOk="0" h="1817" w="4176">
                    <a:moveTo>
                      <a:pt x="951" y="1"/>
                    </a:moveTo>
                    <a:cubicBezTo>
                      <a:pt x="890" y="1"/>
                      <a:pt x="823" y="34"/>
                      <a:pt x="805" y="80"/>
                    </a:cubicBezTo>
                    <a:lnTo>
                      <a:pt x="24" y="1737"/>
                    </a:lnTo>
                    <a:cubicBezTo>
                      <a:pt x="0" y="1780"/>
                      <a:pt x="31" y="1816"/>
                      <a:pt x="91" y="1816"/>
                    </a:cubicBezTo>
                    <a:lnTo>
                      <a:pt x="3225" y="1816"/>
                    </a:lnTo>
                    <a:cubicBezTo>
                      <a:pt x="3279" y="1816"/>
                      <a:pt x="3349" y="1783"/>
                      <a:pt x="3367" y="1737"/>
                    </a:cubicBezTo>
                    <a:lnTo>
                      <a:pt x="4154" y="80"/>
                    </a:lnTo>
                    <a:cubicBezTo>
                      <a:pt x="4175" y="34"/>
                      <a:pt x="4145" y="1"/>
                      <a:pt x="4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0"/>
              <p:cNvSpPr/>
              <p:nvPr/>
            </p:nvSpPr>
            <p:spPr>
              <a:xfrm>
                <a:off x="2337274" y="1691071"/>
                <a:ext cx="201671" cy="85982"/>
              </a:xfrm>
              <a:custGeom>
                <a:rect b="b" l="l" r="r" t="t"/>
                <a:pathLst>
                  <a:path extrusionOk="0" h="1659" w="3891">
                    <a:moveTo>
                      <a:pt x="781" y="1"/>
                    </a:moveTo>
                    <a:lnTo>
                      <a:pt x="596" y="395"/>
                    </a:lnTo>
                    <a:lnTo>
                      <a:pt x="1309" y="395"/>
                    </a:lnTo>
                    <a:lnTo>
                      <a:pt x="1495" y="1"/>
                    </a:lnTo>
                    <a:close/>
                    <a:moveTo>
                      <a:pt x="1583" y="1"/>
                    </a:moveTo>
                    <a:lnTo>
                      <a:pt x="1394" y="395"/>
                    </a:lnTo>
                    <a:lnTo>
                      <a:pt x="2111" y="395"/>
                    </a:lnTo>
                    <a:lnTo>
                      <a:pt x="2296" y="1"/>
                    </a:lnTo>
                    <a:close/>
                    <a:moveTo>
                      <a:pt x="2381" y="1"/>
                    </a:moveTo>
                    <a:lnTo>
                      <a:pt x="2190" y="395"/>
                    </a:lnTo>
                    <a:lnTo>
                      <a:pt x="2906" y="395"/>
                    </a:lnTo>
                    <a:lnTo>
                      <a:pt x="3095" y="1"/>
                    </a:lnTo>
                    <a:close/>
                    <a:moveTo>
                      <a:pt x="3177" y="1"/>
                    </a:moveTo>
                    <a:lnTo>
                      <a:pt x="2991" y="395"/>
                    </a:lnTo>
                    <a:lnTo>
                      <a:pt x="3705" y="395"/>
                    </a:lnTo>
                    <a:lnTo>
                      <a:pt x="3890" y="1"/>
                    </a:lnTo>
                    <a:close/>
                    <a:moveTo>
                      <a:pt x="581" y="420"/>
                    </a:moveTo>
                    <a:lnTo>
                      <a:pt x="395" y="817"/>
                    </a:lnTo>
                    <a:lnTo>
                      <a:pt x="1109" y="817"/>
                    </a:lnTo>
                    <a:lnTo>
                      <a:pt x="1294" y="420"/>
                    </a:lnTo>
                    <a:close/>
                    <a:moveTo>
                      <a:pt x="1382" y="420"/>
                    </a:moveTo>
                    <a:lnTo>
                      <a:pt x="1197" y="817"/>
                    </a:lnTo>
                    <a:lnTo>
                      <a:pt x="1908" y="817"/>
                    </a:lnTo>
                    <a:lnTo>
                      <a:pt x="2096" y="420"/>
                    </a:lnTo>
                    <a:close/>
                    <a:moveTo>
                      <a:pt x="2178" y="420"/>
                    </a:moveTo>
                    <a:lnTo>
                      <a:pt x="1993" y="817"/>
                    </a:lnTo>
                    <a:lnTo>
                      <a:pt x="2706" y="817"/>
                    </a:lnTo>
                    <a:lnTo>
                      <a:pt x="2891" y="420"/>
                    </a:lnTo>
                    <a:close/>
                    <a:moveTo>
                      <a:pt x="2979" y="420"/>
                    </a:moveTo>
                    <a:lnTo>
                      <a:pt x="2794" y="817"/>
                    </a:lnTo>
                    <a:lnTo>
                      <a:pt x="3508" y="817"/>
                    </a:lnTo>
                    <a:lnTo>
                      <a:pt x="3693" y="420"/>
                    </a:lnTo>
                    <a:close/>
                    <a:moveTo>
                      <a:pt x="383" y="842"/>
                    </a:moveTo>
                    <a:lnTo>
                      <a:pt x="198" y="1239"/>
                    </a:lnTo>
                    <a:lnTo>
                      <a:pt x="912" y="1239"/>
                    </a:lnTo>
                    <a:lnTo>
                      <a:pt x="1097" y="842"/>
                    </a:lnTo>
                    <a:close/>
                    <a:moveTo>
                      <a:pt x="1185" y="842"/>
                    </a:moveTo>
                    <a:lnTo>
                      <a:pt x="997" y="1239"/>
                    </a:lnTo>
                    <a:lnTo>
                      <a:pt x="1710" y="1239"/>
                    </a:lnTo>
                    <a:lnTo>
                      <a:pt x="1898" y="842"/>
                    </a:lnTo>
                    <a:close/>
                    <a:moveTo>
                      <a:pt x="1980" y="842"/>
                    </a:moveTo>
                    <a:lnTo>
                      <a:pt x="1795" y="1239"/>
                    </a:lnTo>
                    <a:lnTo>
                      <a:pt x="2509" y="1239"/>
                    </a:lnTo>
                    <a:lnTo>
                      <a:pt x="2694" y="842"/>
                    </a:lnTo>
                    <a:close/>
                    <a:moveTo>
                      <a:pt x="2779" y="842"/>
                    </a:moveTo>
                    <a:lnTo>
                      <a:pt x="2591" y="1239"/>
                    </a:lnTo>
                    <a:lnTo>
                      <a:pt x="3304" y="1239"/>
                    </a:lnTo>
                    <a:lnTo>
                      <a:pt x="3492" y="842"/>
                    </a:lnTo>
                    <a:close/>
                    <a:moveTo>
                      <a:pt x="186" y="1264"/>
                    </a:moveTo>
                    <a:lnTo>
                      <a:pt x="1" y="1658"/>
                    </a:lnTo>
                    <a:lnTo>
                      <a:pt x="714" y="1658"/>
                    </a:lnTo>
                    <a:lnTo>
                      <a:pt x="899" y="1264"/>
                    </a:lnTo>
                    <a:close/>
                    <a:moveTo>
                      <a:pt x="984" y="1264"/>
                    </a:moveTo>
                    <a:lnTo>
                      <a:pt x="796" y="1658"/>
                    </a:lnTo>
                    <a:lnTo>
                      <a:pt x="1510" y="1658"/>
                    </a:lnTo>
                    <a:lnTo>
                      <a:pt x="1698" y="1264"/>
                    </a:lnTo>
                    <a:close/>
                    <a:moveTo>
                      <a:pt x="1783" y="1264"/>
                    </a:moveTo>
                    <a:lnTo>
                      <a:pt x="1598" y="1658"/>
                    </a:lnTo>
                    <a:lnTo>
                      <a:pt x="2314" y="1658"/>
                    </a:lnTo>
                    <a:lnTo>
                      <a:pt x="2503" y="1264"/>
                    </a:lnTo>
                    <a:close/>
                    <a:moveTo>
                      <a:pt x="2582" y="1264"/>
                    </a:moveTo>
                    <a:lnTo>
                      <a:pt x="2396" y="1658"/>
                    </a:lnTo>
                    <a:lnTo>
                      <a:pt x="3110" y="1658"/>
                    </a:lnTo>
                    <a:lnTo>
                      <a:pt x="3295"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0"/>
              <p:cNvSpPr/>
              <p:nvPr/>
            </p:nvSpPr>
            <p:spPr>
              <a:xfrm>
                <a:off x="2556675" y="1686977"/>
                <a:ext cx="132685" cy="94171"/>
              </a:xfrm>
              <a:custGeom>
                <a:rect b="b" l="l" r="r" t="t"/>
                <a:pathLst>
                  <a:path extrusionOk="0" h="1817" w="2560">
                    <a:moveTo>
                      <a:pt x="22" y="1"/>
                    </a:moveTo>
                    <a:cubicBezTo>
                      <a:pt x="0" y="1"/>
                      <a:pt x="9" y="34"/>
                      <a:pt x="46" y="80"/>
                    </a:cubicBezTo>
                    <a:lnTo>
                      <a:pt x="1315" y="1737"/>
                    </a:lnTo>
                    <a:cubicBezTo>
                      <a:pt x="1351" y="1783"/>
                      <a:pt x="1391" y="1816"/>
                      <a:pt x="1415" y="1816"/>
                    </a:cubicBezTo>
                    <a:lnTo>
                      <a:pt x="2539" y="1816"/>
                    </a:lnTo>
                    <a:cubicBezTo>
                      <a:pt x="2560" y="1816"/>
                      <a:pt x="2548" y="1780"/>
                      <a:pt x="2514" y="1737"/>
                    </a:cubicBezTo>
                    <a:lnTo>
                      <a:pt x="1242" y="80"/>
                    </a:lnTo>
                    <a:cubicBezTo>
                      <a:pt x="1209" y="34"/>
                      <a:pt x="1163" y="1"/>
                      <a:pt x="1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0"/>
              <p:cNvSpPr/>
              <p:nvPr/>
            </p:nvSpPr>
            <p:spPr>
              <a:xfrm>
                <a:off x="2561392" y="1691071"/>
                <a:ext cx="123874" cy="85982"/>
              </a:xfrm>
              <a:custGeom>
                <a:rect b="b" l="l" r="r" t="t"/>
                <a:pathLst>
                  <a:path extrusionOk="0" h="1659" w="2390">
                    <a:moveTo>
                      <a:pt x="0" y="1"/>
                    </a:moveTo>
                    <a:lnTo>
                      <a:pt x="304" y="395"/>
                    </a:lnTo>
                    <a:lnTo>
                      <a:pt x="562" y="395"/>
                    </a:lnTo>
                    <a:lnTo>
                      <a:pt x="258" y="1"/>
                    </a:lnTo>
                    <a:close/>
                    <a:moveTo>
                      <a:pt x="289" y="1"/>
                    </a:moveTo>
                    <a:lnTo>
                      <a:pt x="592" y="395"/>
                    </a:lnTo>
                    <a:lnTo>
                      <a:pt x="848" y="395"/>
                    </a:lnTo>
                    <a:lnTo>
                      <a:pt x="544" y="1"/>
                    </a:lnTo>
                    <a:close/>
                    <a:moveTo>
                      <a:pt x="571" y="1"/>
                    </a:moveTo>
                    <a:lnTo>
                      <a:pt x="875" y="395"/>
                    </a:lnTo>
                    <a:lnTo>
                      <a:pt x="1133" y="395"/>
                    </a:lnTo>
                    <a:lnTo>
                      <a:pt x="829" y="1"/>
                    </a:lnTo>
                    <a:close/>
                    <a:moveTo>
                      <a:pt x="860" y="1"/>
                    </a:moveTo>
                    <a:lnTo>
                      <a:pt x="1163" y="395"/>
                    </a:lnTo>
                    <a:lnTo>
                      <a:pt x="1421" y="395"/>
                    </a:lnTo>
                    <a:lnTo>
                      <a:pt x="1118" y="1"/>
                    </a:lnTo>
                    <a:close/>
                    <a:moveTo>
                      <a:pt x="322" y="420"/>
                    </a:moveTo>
                    <a:lnTo>
                      <a:pt x="626" y="817"/>
                    </a:lnTo>
                    <a:lnTo>
                      <a:pt x="881" y="817"/>
                    </a:lnTo>
                    <a:lnTo>
                      <a:pt x="577" y="420"/>
                    </a:lnTo>
                    <a:close/>
                    <a:moveTo>
                      <a:pt x="611" y="420"/>
                    </a:moveTo>
                    <a:lnTo>
                      <a:pt x="914" y="817"/>
                    </a:lnTo>
                    <a:lnTo>
                      <a:pt x="1172" y="817"/>
                    </a:lnTo>
                    <a:lnTo>
                      <a:pt x="869" y="420"/>
                    </a:lnTo>
                    <a:close/>
                    <a:moveTo>
                      <a:pt x="896" y="420"/>
                    </a:moveTo>
                    <a:lnTo>
                      <a:pt x="1200" y="817"/>
                    </a:lnTo>
                    <a:lnTo>
                      <a:pt x="1455" y="817"/>
                    </a:lnTo>
                    <a:lnTo>
                      <a:pt x="1151" y="420"/>
                    </a:lnTo>
                    <a:close/>
                    <a:moveTo>
                      <a:pt x="1178" y="420"/>
                    </a:moveTo>
                    <a:lnTo>
                      <a:pt x="1482" y="817"/>
                    </a:lnTo>
                    <a:lnTo>
                      <a:pt x="1740" y="817"/>
                    </a:lnTo>
                    <a:lnTo>
                      <a:pt x="1437" y="420"/>
                    </a:lnTo>
                    <a:close/>
                    <a:moveTo>
                      <a:pt x="644" y="842"/>
                    </a:moveTo>
                    <a:lnTo>
                      <a:pt x="948" y="1239"/>
                    </a:lnTo>
                    <a:lnTo>
                      <a:pt x="1206" y="1239"/>
                    </a:lnTo>
                    <a:lnTo>
                      <a:pt x="902" y="842"/>
                    </a:lnTo>
                    <a:close/>
                    <a:moveTo>
                      <a:pt x="929" y="842"/>
                    </a:moveTo>
                    <a:lnTo>
                      <a:pt x="1233" y="1239"/>
                    </a:lnTo>
                    <a:lnTo>
                      <a:pt x="1491" y="1239"/>
                    </a:lnTo>
                    <a:lnTo>
                      <a:pt x="1188" y="842"/>
                    </a:lnTo>
                    <a:close/>
                    <a:moveTo>
                      <a:pt x="1218" y="842"/>
                    </a:moveTo>
                    <a:lnTo>
                      <a:pt x="1522" y="1239"/>
                    </a:lnTo>
                    <a:lnTo>
                      <a:pt x="1780" y="1239"/>
                    </a:lnTo>
                    <a:lnTo>
                      <a:pt x="1476" y="842"/>
                    </a:lnTo>
                    <a:close/>
                    <a:moveTo>
                      <a:pt x="1506" y="842"/>
                    </a:moveTo>
                    <a:lnTo>
                      <a:pt x="1810" y="1239"/>
                    </a:lnTo>
                    <a:lnTo>
                      <a:pt x="2068" y="1239"/>
                    </a:lnTo>
                    <a:lnTo>
                      <a:pt x="1764" y="842"/>
                    </a:lnTo>
                    <a:close/>
                    <a:moveTo>
                      <a:pt x="966" y="1264"/>
                    </a:moveTo>
                    <a:lnTo>
                      <a:pt x="1270" y="1658"/>
                    </a:lnTo>
                    <a:lnTo>
                      <a:pt x="1525" y="1658"/>
                    </a:lnTo>
                    <a:lnTo>
                      <a:pt x="1221" y="1264"/>
                    </a:lnTo>
                    <a:close/>
                    <a:moveTo>
                      <a:pt x="1254" y="1264"/>
                    </a:moveTo>
                    <a:lnTo>
                      <a:pt x="1558" y="1658"/>
                    </a:lnTo>
                    <a:lnTo>
                      <a:pt x="1813" y="1658"/>
                    </a:lnTo>
                    <a:lnTo>
                      <a:pt x="1509" y="1264"/>
                    </a:lnTo>
                    <a:close/>
                    <a:moveTo>
                      <a:pt x="1540" y="1264"/>
                    </a:moveTo>
                    <a:lnTo>
                      <a:pt x="1843" y="1658"/>
                    </a:lnTo>
                    <a:lnTo>
                      <a:pt x="2101" y="1658"/>
                    </a:lnTo>
                    <a:lnTo>
                      <a:pt x="1798" y="1264"/>
                    </a:lnTo>
                    <a:close/>
                    <a:moveTo>
                      <a:pt x="1828" y="1264"/>
                    </a:moveTo>
                    <a:lnTo>
                      <a:pt x="2132" y="1658"/>
                    </a:lnTo>
                    <a:lnTo>
                      <a:pt x="2390" y="1658"/>
                    </a:lnTo>
                    <a:lnTo>
                      <a:pt x="2086"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0"/>
              <p:cNvSpPr/>
              <p:nvPr/>
            </p:nvSpPr>
            <p:spPr>
              <a:xfrm>
                <a:off x="2597881" y="1814784"/>
                <a:ext cx="135224" cy="1449822"/>
              </a:xfrm>
              <a:custGeom>
                <a:rect b="b" l="l" r="r" t="t"/>
                <a:pathLst>
                  <a:path extrusionOk="0" h="27974" w="2609">
                    <a:moveTo>
                      <a:pt x="1" y="0"/>
                    </a:moveTo>
                    <a:lnTo>
                      <a:pt x="1" y="27973"/>
                    </a:lnTo>
                    <a:lnTo>
                      <a:pt x="2609" y="27973"/>
                    </a:lnTo>
                    <a:lnTo>
                      <a:pt x="2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0"/>
              <p:cNvSpPr/>
              <p:nvPr/>
            </p:nvSpPr>
            <p:spPr>
              <a:xfrm>
                <a:off x="2261757" y="1814784"/>
                <a:ext cx="336325" cy="1449822"/>
              </a:xfrm>
              <a:custGeom>
                <a:rect b="b" l="l" r="r" t="t"/>
                <a:pathLst>
                  <a:path extrusionOk="0" h="27974" w="6489">
                    <a:moveTo>
                      <a:pt x="0" y="0"/>
                    </a:moveTo>
                    <a:lnTo>
                      <a:pt x="0" y="27973"/>
                    </a:lnTo>
                    <a:lnTo>
                      <a:pt x="6489" y="27973"/>
                    </a:lnTo>
                    <a:lnTo>
                      <a:pt x="64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0"/>
              <p:cNvSpPr/>
              <p:nvPr/>
            </p:nvSpPr>
            <p:spPr>
              <a:xfrm>
                <a:off x="2597881" y="1781407"/>
                <a:ext cx="148130" cy="44105"/>
              </a:xfrm>
              <a:custGeom>
                <a:rect b="b" l="l" r="r" t="t"/>
                <a:pathLst>
                  <a:path extrusionOk="0" h="851" w="2858">
                    <a:moveTo>
                      <a:pt x="1" y="0"/>
                    </a:moveTo>
                    <a:lnTo>
                      <a:pt x="1" y="851"/>
                    </a:lnTo>
                    <a:lnTo>
                      <a:pt x="2858" y="8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0"/>
              <p:cNvSpPr/>
              <p:nvPr/>
            </p:nvSpPr>
            <p:spPr>
              <a:xfrm>
                <a:off x="2242838" y="1781407"/>
                <a:ext cx="355087" cy="44105"/>
              </a:xfrm>
              <a:custGeom>
                <a:rect b="b" l="l" r="r" t="t"/>
                <a:pathLst>
                  <a:path extrusionOk="0" h="851" w="6851">
                    <a:moveTo>
                      <a:pt x="1" y="0"/>
                    </a:moveTo>
                    <a:lnTo>
                      <a:pt x="1" y="851"/>
                    </a:lnTo>
                    <a:lnTo>
                      <a:pt x="6851" y="851"/>
                    </a:lnTo>
                    <a:lnTo>
                      <a:pt x="6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0"/>
              <p:cNvSpPr/>
              <p:nvPr/>
            </p:nvSpPr>
            <p:spPr>
              <a:xfrm>
                <a:off x="2613165" y="1847798"/>
                <a:ext cx="104697" cy="676712"/>
              </a:xfrm>
              <a:custGeom>
                <a:rect b="b" l="l" r="r" t="t"/>
                <a:pathLst>
                  <a:path extrusionOk="0" h="13057" w="2020">
                    <a:moveTo>
                      <a:pt x="0" y="1"/>
                    </a:moveTo>
                    <a:lnTo>
                      <a:pt x="0" y="1185"/>
                    </a:lnTo>
                    <a:lnTo>
                      <a:pt x="307" y="1185"/>
                    </a:lnTo>
                    <a:lnTo>
                      <a:pt x="307" y="1"/>
                    </a:lnTo>
                    <a:close/>
                    <a:moveTo>
                      <a:pt x="568" y="1"/>
                    </a:moveTo>
                    <a:lnTo>
                      <a:pt x="568" y="1185"/>
                    </a:lnTo>
                    <a:lnTo>
                      <a:pt x="878" y="1185"/>
                    </a:lnTo>
                    <a:lnTo>
                      <a:pt x="878" y="1"/>
                    </a:lnTo>
                    <a:close/>
                    <a:moveTo>
                      <a:pt x="1139" y="1"/>
                    </a:moveTo>
                    <a:lnTo>
                      <a:pt x="1139" y="1185"/>
                    </a:lnTo>
                    <a:lnTo>
                      <a:pt x="1448" y="1185"/>
                    </a:lnTo>
                    <a:lnTo>
                      <a:pt x="1448" y="1"/>
                    </a:lnTo>
                    <a:close/>
                    <a:moveTo>
                      <a:pt x="1706" y="1"/>
                    </a:moveTo>
                    <a:lnTo>
                      <a:pt x="1706" y="1185"/>
                    </a:lnTo>
                    <a:lnTo>
                      <a:pt x="2019" y="1185"/>
                    </a:lnTo>
                    <a:lnTo>
                      <a:pt x="2019" y="1"/>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5"/>
                    </a:moveTo>
                    <a:lnTo>
                      <a:pt x="0" y="4579"/>
                    </a:lnTo>
                    <a:lnTo>
                      <a:pt x="307" y="4579"/>
                    </a:lnTo>
                    <a:lnTo>
                      <a:pt x="307" y="3395"/>
                    </a:lnTo>
                    <a:close/>
                    <a:moveTo>
                      <a:pt x="568" y="3395"/>
                    </a:moveTo>
                    <a:lnTo>
                      <a:pt x="568" y="4579"/>
                    </a:lnTo>
                    <a:lnTo>
                      <a:pt x="878" y="4579"/>
                    </a:lnTo>
                    <a:lnTo>
                      <a:pt x="878" y="3395"/>
                    </a:lnTo>
                    <a:close/>
                    <a:moveTo>
                      <a:pt x="1139" y="3395"/>
                    </a:moveTo>
                    <a:lnTo>
                      <a:pt x="1139" y="4579"/>
                    </a:lnTo>
                    <a:lnTo>
                      <a:pt x="1448" y="4579"/>
                    </a:lnTo>
                    <a:lnTo>
                      <a:pt x="1448" y="3395"/>
                    </a:lnTo>
                    <a:close/>
                    <a:moveTo>
                      <a:pt x="1706" y="3395"/>
                    </a:moveTo>
                    <a:lnTo>
                      <a:pt x="1706" y="4579"/>
                    </a:lnTo>
                    <a:lnTo>
                      <a:pt x="2019" y="4579"/>
                    </a:lnTo>
                    <a:lnTo>
                      <a:pt x="2019" y="3395"/>
                    </a:lnTo>
                    <a:close/>
                    <a:moveTo>
                      <a:pt x="0" y="5093"/>
                    </a:moveTo>
                    <a:lnTo>
                      <a:pt x="0" y="6277"/>
                    </a:lnTo>
                    <a:lnTo>
                      <a:pt x="307" y="6277"/>
                    </a:lnTo>
                    <a:lnTo>
                      <a:pt x="307" y="5093"/>
                    </a:lnTo>
                    <a:close/>
                    <a:moveTo>
                      <a:pt x="568" y="5093"/>
                    </a:moveTo>
                    <a:lnTo>
                      <a:pt x="568" y="6277"/>
                    </a:lnTo>
                    <a:lnTo>
                      <a:pt x="878" y="6277"/>
                    </a:lnTo>
                    <a:lnTo>
                      <a:pt x="878" y="5093"/>
                    </a:lnTo>
                    <a:close/>
                    <a:moveTo>
                      <a:pt x="1139" y="5093"/>
                    </a:moveTo>
                    <a:lnTo>
                      <a:pt x="1139" y="6277"/>
                    </a:lnTo>
                    <a:lnTo>
                      <a:pt x="1448" y="6277"/>
                    </a:lnTo>
                    <a:lnTo>
                      <a:pt x="1448" y="5093"/>
                    </a:lnTo>
                    <a:close/>
                    <a:moveTo>
                      <a:pt x="1706" y="5093"/>
                    </a:moveTo>
                    <a:lnTo>
                      <a:pt x="1706" y="6277"/>
                    </a:lnTo>
                    <a:lnTo>
                      <a:pt x="2019" y="6277"/>
                    </a:lnTo>
                    <a:lnTo>
                      <a:pt x="2019" y="5093"/>
                    </a:lnTo>
                    <a:close/>
                    <a:moveTo>
                      <a:pt x="0" y="6787"/>
                    </a:moveTo>
                    <a:lnTo>
                      <a:pt x="0" y="7971"/>
                    </a:lnTo>
                    <a:lnTo>
                      <a:pt x="307" y="7971"/>
                    </a:lnTo>
                    <a:lnTo>
                      <a:pt x="307" y="6787"/>
                    </a:lnTo>
                    <a:close/>
                    <a:moveTo>
                      <a:pt x="568" y="6787"/>
                    </a:moveTo>
                    <a:lnTo>
                      <a:pt x="568" y="7971"/>
                    </a:lnTo>
                    <a:lnTo>
                      <a:pt x="878" y="7971"/>
                    </a:lnTo>
                    <a:lnTo>
                      <a:pt x="878" y="6787"/>
                    </a:lnTo>
                    <a:close/>
                    <a:moveTo>
                      <a:pt x="1139" y="6787"/>
                    </a:moveTo>
                    <a:lnTo>
                      <a:pt x="1139" y="7971"/>
                    </a:lnTo>
                    <a:lnTo>
                      <a:pt x="1448" y="7971"/>
                    </a:lnTo>
                    <a:lnTo>
                      <a:pt x="1448" y="6787"/>
                    </a:lnTo>
                    <a:close/>
                    <a:moveTo>
                      <a:pt x="1706" y="6787"/>
                    </a:moveTo>
                    <a:lnTo>
                      <a:pt x="1706" y="7971"/>
                    </a:lnTo>
                    <a:lnTo>
                      <a:pt x="2019" y="7971"/>
                    </a:lnTo>
                    <a:lnTo>
                      <a:pt x="2019" y="6787"/>
                    </a:lnTo>
                    <a:close/>
                    <a:moveTo>
                      <a:pt x="0" y="8481"/>
                    </a:moveTo>
                    <a:lnTo>
                      <a:pt x="0" y="9665"/>
                    </a:lnTo>
                    <a:lnTo>
                      <a:pt x="307" y="9665"/>
                    </a:lnTo>
                    <a:lnTo>
                      <a:pt x="307" y="8481"/>
                    </a:lnTo>
                    <a:close/>
                    <a:moveTo>
                      <a:pt x="568" y="8481"/>
                    </a:moveTo>
                    <a:lnTo>
                      <a:pt x="568" y="9665"/>
                    </a:lnTo>
                    <a:lnTo>
                      <a:pt x="878" y="9665"/>
                    </a:lnTo>
                    <a:lnTo>
                      <a:pt x="878" y="8481"/>
                    </a:lnTo>
                    <a:close/>
                    <a:moveTo>
                      <a:pt x="1139" y="8481"/>
                    </a:moveTo>
                    <a:lnTo>
                      <a:pt x="1139" y="9665"/>
                    </a:lnTo>
                    <a:lnTo>
                      <a:pt x="1448" y="9665"/>
                    </a:lnTo>
                    <a:lnTo>
                      <a:pt x="1448" y="8481"/>
                    </a:lnTo>
                    <a:close/>
                    <a:moveTo>
                      <a:pt x="1706" y="8481"/>
                    </a:moveTo>
                    <a:lnTo>
                      <a:pt x="1706" y="9665"/>
                    </a:lnTo>
                    <a:lnTo>
                      <a:pt x="2019" y="9665"/>
                    </a:lnTo>
                    <a:lnTo>
                      <a:pt x="2019" y="8481"/>
                    </a:lnTo>
                    <a:close/>
                    <a:moveTo>
                      <a:pt x="0" y="10178"/>
                    </a:moveTo>
                    <a:lnTo>
                      <a:pt x="0" y="11362"/>
                    </a:lnTo>
                    <a:lnTo>
                      <a:pt x="307" y="11362"/>
                    </a:lnTo>
                    <a:lnTo>
                      <a:pt x="307" y="10178"/>
                    </a:lnTo>
                    <a:close/>
                    <a:moveTo>
                      <a:pt x="568" y="10178"/>
                    </a:moveTo>
                    <a:lnTo>
                      <a:pt x="568" y="11362"/>
                    </a:lnTo>
                    <a:lnTo>
                      <a:pt x="878" y="11362"/>
                    </a:lnTo>
                    <a:lnTo>
                      <a:pt x="878" y="10178"/>
                    </a:lnTo>
                    <a:close/>
                    <a:moveTo>
                      <a:pt x="1139" y="10178"/>
                    </a:moveTo>
                    <a:lnTo>
                      <a:pt x="1139" y="11362"/>
                    </a:lnTo>
                    <a:lnTo>
                      <a:pt x="1448" y="11362"/>
                    </a:lnTo>
                    <a:lnTo>
                      <a:pt x="1448" y="10178"/>
                    </a:lnTo>
                    <a:close/>
                    <a:moveTo>
                      <a:pt x="1706" y="10178"/>
                    </a:moveTo>
                    <a:lnTo>
                      <a:pt x="1706" y="11362"/>
                    </a:lnTo>
                    <a:lnTo>
                      <a:pt x="2019" y="11362"/>
                    </a:lnTo>
                    <a:lnTo>
                      <a:pt x="2019" y="10178"/>
                    </a:lnTo>
                    <a:close/>
                    <a:moveTo>
                      <a:pt x="0" y="11873"/>
                    </a:moveTo>
                    <a:lnTo>
                      <a:pt x="0" y="13057"/>
                    </a:lnTo>
                    <a:lnTo>
                      <a:pt x="307" y="13057"/>
                    </a:lnTo>
                    <a:lnTo>
                      <a:pt x="307" y="11873"/>
                    </a:lnTo>
                    <a:close/>
                    <a:moveTo>
                      <a:pt x="568" y="11873"/>
                    </a:moveTo>
                    <a:lnTo>
                      <a:pt x="568" y="13057"/>
                    </a:lnTo>
                    <a:lnTo>
                      <a:pt x="878" y="13057"/>
                    </a:lnTo>
                    <a:lnTo>
                      <a:pt x="878" y="11873"/>
                    </a:lnTo>
                    <a:close/>
                    <a:moveTo>
                      <a:pt x="1139" y="11873"/>
                    </a:moveTo>
                    <a:lnTo>
                      <a:pt x="1139" y="13057"/>
                    </a:lnTo>
                    <a:lnTo>
                      <a:pt x="1448" y="13057"/>
                    </a:lnTo>
                    <a:lnTo>
                      <a:pt x="1448" y="11873"/>
                    </a:lnTo>
                    <a:close/>
                    <a:moveTo>
                      <a:pt x="1706" y="11873"/>
                    </a:moveTo>
                    <a:lnTo>
                      <a:pt x="1706" y="13057"/>
                    </a:lnTo>
                    <a:lnTo>
                      <a:pt x="2019" y="13057"/>
                    </a:lnTo>
                    <a:lnTo>
                      <a:pt x="2019" y="11873"/>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0"/>
              <p:cNvSpPr/>
              <p:nvPr/>
            </p:nvSpPr>
            <p:spPr>
              <a:xfrm>
                <a:off x="2288101" y="1847798"/>
                <a:ext cx="283614" cy="1382499"/>
              </a:xfrm>
              <a:custGeom>
                <a:rect b="b" l="l" r="r" t="t"/>
                <a:pathLst>
                  <a:path extrusionOk="0" h="26675" w="5472">
                    <a:moveTo>
                      <a:pt x="1840" y="1185"/>
                    </a:moveTo>
                    <a:lnTo>
                      <a:pt x="1179" y="1185"/>
                    </a:lnTo>
                    <a:lnTo>
                      <a:pt x="1179" y="1"/>
                    </a:lnTo>
                    <a:lnTo>
                      <a:pt x="1840" y="1"/>
                    </a:lnTo>
                    <a:close/>
                    <a:moveTo>
                      <a:pt x="3052" y="1"/>
                    </a:moveTo>
                    <a:lnTo>
                      <a:pt x="2393" y="1"/>
                    </a:lnTo>
                    <a:lnTo>
                      <a:pt x="2393" y="1185"/>
                    </a:lnTo>
                    <a:lnTo>
                      <a:pt x="3052" y="1185"/>
                    </a:lnTo>
                    <a:close/>
                    <a:moveTo>
                      <a:pt x="4257" y="1"/>
                    </a:moveTo>
                    <a:lnTo>
                      <a:pt x="3602" y="1"/>
                    </a:lnTo>
                    <a:lnTo>
                      <a:pt x="3602" y="1185"/>
                    </a:lnTo>
                    <a:lnTo>
                      <a:pt x="4257" y="1185"/>
                    </a:lnTo>
                    <a:close/>
                    <a:moveTo>
                      <a:pt x="5472" y="1"/>
                    </a:moveTo>
                    <a:lnTo>
                      <a:pt x="4810" y="1"/>
                    </a:lnTo>
                    <a:lnTo>
                      <a:pt x="4810" y="1185"/>
                    </a:lnTo>
                    <a:lnTo>
                      <a:pt x="5472" y="1185"/>
                    </a:lnTo>
                    <a:close/>
                    <a:moveTo>
                      <a:pt x="1840" y="1698"/>
                    </a:moveTo>
                    <a:lnTo>
                      <a:pt x="1179" y="1698"/>
                    </a:lnTo>
                    <a:lnTo>
                      <a:pt x="1179" y="2882"/>
                    </a:lnTo>
                    <a:lnTo>
                      <a:pt x="1840" y="2882"/>
                    </a:lnTo>
                    <a:close/>
                    <a:moveTo>
                      <a:pt x="3052" y="1698"/>
                    </a:moveTo>
                    <a:lnTo>
                      <a:pt x="2393" y="1698"/>
                    </a:lnTo>
                    <a:lnTo>
                      <a:pt x="2393" y="2882"/>
                    </a:lnTo>
                    <a:lnTo>
                      <a:pt x="3052" y="2882"/>
                    </a:lnTo>
                    <a:close/>
                    <a:moveTo>
                      <a:pt x="4257" y="1698"/>
                    </a:moveTo>
                    <a:lnTo>
                      <a:pt x="3602" y="1698"/>
                    </a:lnTo>
                    <a:lnTo>
                      <a:pt x="3602" y="2882"/>
                    </a:lnTo>
                    <a:lnTo>
                      <a:pt x="4257" y="2882"/>
                    </a:lnTo>
                    <a:close/>
                    <a:moveTo>
                      <a:pt x="5472" y="1698"/>
                    </a:moveTo>
                    <a:lnTo>
                      <a:pt x="4810" y="1698"/>
                    </a:lnTo>
                    <a:lnTo>
                      <a:pt x="4810" y="2882"/>
                    </a:lnTo>
                    <a:lnTo>
                      <a:pt x="5472" y="2882"/>
                    </a:lnTo>
                    <a:close/>
                    <a:moveTo>
                      <a:pt x="1840" y="3395"/>
                    </a:moveTo>
                    <a:lnTo>
                      <a:pt x="1179" y="3395"/>
                    </a:lnTo>
                    <a:lnTo>
                      <a:pt x="1179" y="4579"/>
                    </a:lnTo>
                    <a:lnTo>
                      <a:pt x="1840" y="4579"/>
                    </a:lnTo>
                    <a:close/>
                    <a:moveTo>
                      <a:pt x="3052" y="3395"/>
                    </a:moveTo>
                    <a:lnTo>
                      <a:pt x="2393" y="3395"/>
                    </a:lnTo>
                    <a:lnTo>
                      <a:pt x="2393" y="4579"/>
                    </a:lnTo>
                    <a:lnTo>
                      <a:pt x="3052" y="4579"/>
                    </a:lnTo>
                    <a:close/>
                    <a:moveTo>
                      <a:pt x="4257" y="3395"/>
                    </a:moveTo>
                    <a:lnTo>
                      <a:pt x="3602" y="3395"/>
                    </a:lnTo>
                    <a:lnTo>
                      <a:pt x="3602" y="4579"/>
                    </a:lnTo>
                    <a:lnTo>
                      <a:pt x="4257" y="4579"/>
                    </a:lnTo>
                    <a:close/>
                    <a:moveTo>
                      <a:pt x="5472" y="3395"/>
                    </a:moveTo>
                    <a:lnTo>
                      <a:pt x="4810" y="3395"/>
                    </a:lnTo>
                    <a:lnTo>
                      <a:pt x="4810" y="4579"/>
                    </a:lnTo>
                    <a:lnTo>
                      <a:pt x="5472" y="4579"/>
                    </a:lnTo>
                    <a:close/>
                    <a:moveTo>
                      <a:pt x="1840" y="5093"/>
                    </a:moveTo>
                    <a:lnTo>
                      <a:pt x="1179" y="5093"/>
                    </a:lnTo>
                    <a:lnTo>
                      <a:pt x="1179" y="6277"/>
                    </a:lnTo>
                    <a:lnTo>
                      <a:pt x="1840" y="6277"/>
                    </a:lnTo>
                    <a:close/>
                    <a:moveTo>
                      <a:pt x="3052" y="5093"/>
                    </a:moveTo>
                    <a:lnTo>
                      <a:pt x="2393" y="5093"/>
                    </a:lnTo>
                    <a:lnTo>
                      <a:pt x="2393" y="6277"/>
                    </a:lnTo>
                    <a:lnTo>
                      <a:pt x="3052" y="6277"/>
                    </a:lnTo>
                    <a:close/>
                    <a:moveTo>
                      <a:pt x="4257" y="5093"/>
                    </a:moveTo>
                    <a:lnTo>
                      <a:pt x="3602" y="5093"/>
                    </a:lnTo>
                    <a:lnTo>
                      <a:pt x="3602" y="6277"/>
                    </a:lnTo>
                    <a:lnTo>
                      <a:pt x="4257" y="6277"/>
                    </a:lnTo>
                    <a:close/>
                    <a:moveTo>
                      <a:pt x="5472" y="5093"/>
                    </a:moveTo>
                    <a:lnTo>
                      <a:pt x="4810" y="5093"/>
                    </a:lnTo>
                    <a:lnTo>
                      <a:pt x="4810" y="6277"/>
                    </a:lnTo>
                    <a:lnTo>
                      <a:pt x="5472" y="6277"/>
                    </a:lnTo>
                    <a:close/>
                    <a:moveTo>
                      <a:pt x="1840" y="6787"/>
                    </a:moveTo>
                    <a:lnTo>
                      <a:pt x="1179" y="6787"/>
                    </a:lnTo>
                    <a:lnTo>
                      <a:pt x="1179" y="7971"/>
                    </a:lnTo>
                    <a:lnTo>
                      <a:pt x="1840" y="7971"/>
                    </a:lnTo>
                    <a:close/>
                    <a:moveTo>
                      <a:pt x="3052" y="6787"/>
                    </a:moveTo>
                    <a:lnTo>
                      <a:pt x="2393" y="6787"/>
                    </a:lnTo>
                    <a:lnTo>
                      <a:pt x="2393" y="7971"/>
                    </a:lnTo>
                    <a:lnTo>
                      <a:pt x="3052" y="7971"/>
                    </a:lnTo>
                    <a:close/>
                    <a:moveTo>
                      <a:pt x="4257" y="6787"/>
                    </a:moveTo>
                    <a:lnTo>
                      <a:pt x="3602" y="6787"/>
                    </a:lnTo>
                    <a:lnTo>
                      <a:pt x="3602" y="7971"/>
                    </a:lnTo>
                    <a:lnTo>
                      <a:pt x="4257" y="7971"/>
                    </a:lnTo>
                    <a:close/>
                    <a:moveTo>
                      <a:pt x="5472" y="6787"/>
                    </a:moveTo>
                    <a:lnTo>
                      <a:pt x="4810" y="6787"/>
                    </a:lnTo>
                    <a:lnTo>
                      <a:pt x="4810" y="7971"/>
                    </a:lnTo>
                    <a:lnTo>
                      <a:pt x="5472" y="7971"/>
                    </a:lnTo>
                    <a:close/>
                    <a:moveTo>
                      <a:pt x="1840" y="8481"/>
                    </a:moveTo>
                    <a:lnTo>
                      <a:pt x="1179" y="8481"/>
                    </a:lnTo>
                    <a:lnTo>
                      <a:pt x="1179" y="9665"/>
                    </a:lnTo>
                    <a:lnTo>
                      <a:pt x="1840" y="9665"/>
                    </a:lnTo>
                    <a:close/>
                    <a:moveTo>
                      <a:pt x="3052" y="8481"/>
                    </a:moveTo>
                    <a:lnTo>
                      <a:pt x="2393" y="8481"/>
                    </a:lnTo>
                    <a:lnTo>
                      <a:pt x="2393" y="9665"/>
                    </a:lnTo>
                    <a:lnTo>
                      <a:pt x="3052" y="9665"/>
                    </a:lnTo>
                    <a:close/>
                    <a:moveTo>
                      <a:pt x="4257" y="8481"/>
                    </a:moveTo>
                    <a:lnTo>
                      <a:pt x="3602" y="8481"/>
                    </a:lnTo>
                    <a:lnTo>
                      <a:pt x="3602" y="9665"/>
                    </a:lnTo>
                    <a:lnTo>
                      <a:pt x="4257" y="9665"/>
                    </a:lnTo>
                    <a:close/>
                    <a:moveTo>
                      <a:pt x="5472" y="8481"/>
                    </a:moveTo>
                    <a:lnTo>
                      <a:pt x="4810" y="8481"/>
                    </a:lnTo>
                    <a:lnTo>
                      <a:pt x="4810" y="9665"/>
                    </a:lnTo>
                    <a:lnTo>
                      <a:pt x="5472" y="9665"/>
                    </a:lnTo>
                    <a:close/>
                    <a:moveTo>
                      <a:pt x="1840" y="10178"/>
                    </a:moveTo>
                    <a:lnTo>
                      <a:pt x="1179" y="10178"/>
                    </a:lnTo>
                    <a:lnTo>
                      <a:pt x="1179" y="11362"/>
                    </a:lnTo>
                    <a:lnTo>
                      <a:pt x="1840" y="11362"/>
                    </a:lnTo>
                    <a:close/>
                    <a:moveTo>
                      <a:pt x="3052" y="10178"/>
                    </a:moveTo>
                    <a:lnTo>
                      <a:pt x="2393" y="10178"/>
                    </a:lnTo>
                    <a:lnTo>
                      <a:pt x="2393" y="11362"/>
                    </a:lnTo>
                    <a:lnTo>
                      <a:pt x="3052" y="11362"/>
                    </a:lnTo>
                    <a:close/>
                    <a:moveTo>
                      <a:pt x="4257" y="10178"/>
                    </a:moveTo>
                    <a:lnTo>
                      <a:pt x="3602" y="10178"/>
                    </a:lnTo>
                    <a:lnTo>
                      <a:pt x="3602" y="11362"/>
                    </a:lnTo>
                    <a:lnTo>
                      <a:pt x="4257" y="11362"/>
                    </a:lnTo>
                    <a:close/>
                    <a:moveTo>
                      <a:pt x="5472" y="10178"/>
                    </a:moveTo>
                    <a:lnTo>
                      <a:pt x="4810" y="10178"/>
                    </a:lnTo>
                    <a:lnTo>
                      <a:pt x="4810" y="11362"/>
                    </a:lnTo>
                    <a:lnTo>
                      <a:pt x="5472" y="11362"/>
                    </a:lnTo>
                    <a:close/>
                    <a:moveTo>
                      <a:pt x="1840" y="11873"/>
                    </a:moveTo>
                    <a:lnTo>
                      <a:pt x="1179" y="11873"/>
                    </a:lnTo>
                    <a:lnTo>
                      <a:pt x="1179" y="13057"/>
                    </a:lnTo>
                    <a:lnTo>
                      <a:pt x="1840" y="13057"/>
                    </a:lnTo>
                    <a:close/>
                    <a:moveTo>
                      <a:pt x="3052" y="11873"/>
                    </a:moveTo>
                    <a:lnTo>
                      <a:pt x="2393" y="11873"/>
                    </a:lnTo>
                    <a:lnTo>
                      <a:pt x="2393" y="13057"/>
                    </a:lnTo>
                    <a:lnTo>
                      <a:pt x="3052" y="13057"/>
                    </a:lnTo>
                    <a:close/>
                    <a:moveTo>
                      <a:pt x="4257" y="11873"/>
                    </a:moveTo>
                    <a:lnTo>
                      <a:pt x="3602" y="11873"/>
                    </a:lnTo>
                    <a:lnTo>
                      <a:pt x="3602" y="13057"/>
                    </a:lnTo>
                    <a:lnTo>
                      <a:pt x="4257" y="13057"/>
                    </a:lnTo>
                    <a:close/>
                    <a:moveTo>
                      <a:pt x="5472" y="11873"/>
                    </a:moveTo>
                    <a:lnTo>
                      <a:pt x="4810" y="11873"/>
                    </a:lnTo>
                    <a:lnTo>
                      <a:pt x="4810" y="13057"/>
                    </a:lnTo>
                    <a:lnTo>
                      <a:pt x="5472" y="13057"/>
                    </a:lnTo>
                    <a:close/>
                    <a:moveTo>
                      <a:pt x="1840" y="14800"/>
                    </a:moveTo>
                    <a:lnTo>
                      <a:pt x="1179" y="14800"/>
                    </a:lnTo>
                    <a:lnTo>
                      <a:pt x="1179" y="13615"/>
                    </a:lnTo>
                    <a:lnTo>
                      <a:pt x="1840" y="13615"/>
                    </a:lnTo>
                    <a:close/>
                    <a:moveTo>
                      <a:pt x="3052" y="13612"/>
                    </a:moveTo>
                    <a:lnTo>
                      <a:pt x="2393" y="13612"/>
                    </a:lnTo>
                    <a:lnTo>
                      <a:pt x="2393" y="14797"/>
                    </a:lnTo>
                    <a:lnTo>
                      <a:pt x="3052" y="14797"/>
                    </a:lnTo>
                    <a:close/>
                    <a:moveTo>
                      <a:pt x="4257" y="13612"/>
                    </a:moveTo>
                    <a:lnTo>
                      <a:pt x="3602" y="13612"/>
                    </a:lnTo>
                    <a:lnTo>
                      <a:pt x="3602" y="14797"/>
                    </a:lnTo>
                    <a:lnTo>
                      <a:pt x="4257" y="14797"/>
                    </a:lnTo>
                    <a:close/>
                    <a:moveTo>
                      <a:pt x="5472" y="13612"/>
                    </a:moveTo>
                    <a:lnTo>
                      <a:pt x="4810" y="13612"/>
                    </a:lnTo>
                    <a:lnTo>
                      <a:pt x="4810" y="14797"/>
                    </a:lnTo>
                    <a:lnTo>
                      <a:pt x="5472" y="14797"/>
                    </a:lnTo>
                    <a:close/>
                    <a:moveTo>
                      <a:pt x="1840" y="15310"/>
                    </a:moveTo>
                    <a:lnTo>
                      <a:pt x="1179" y="15310"/>
                    </a:lnTo>
                    <a:lnTo>
                      <a:pt x="1179" y="16494"/>
                    </a:lnTo>
                    <a:lnTo>
                      <a:pt x="1840" y="16494"/>
                    </a:lnTo>
                    <a:close/>
                    <a:moveTo>
                      <a:pt x="3052" y="15310"/>
                    </a:moveTo>
                    <a:lnTo>
                      <a:pt x="2393" y="15310"/>
                    </a:lnTo>
                    <a:lnTo>
                      <a:pt x="2393" y="16494"/>
                    </a:lnTo>
                    <a:lnTo>
                      <a:pt x="3052" y="16494"/>
                    </a:lnTo>
                    <a:close/>
                    <a:moveTo>
                      <a:pt x="4257" y="15310"/>
                    </a:moveTo>
                    <a:lnTo>
                      <a:pt x="3602" y="15310"/>
                    </a:lnTo>
                    <a:lnTo>
                      <a:pt x="3602" y="16494"/>
                    </a:lnTo>
                    <a:lnTo>
                      <a:pt x="4257" y="16494"/>
                    </a:lnTo>
                    <a:close/>
                    <a:moveTo>
                      <a:pt x="5472" y="15310"/>
                    </a:moveTo>
                    <a:lnTo>
                      <a:pt x="4810" y="15310"/>
                    </a:lnTo>
                    <a:lnTo>
                      <a:pt x="4810" y="16494"/>
                    </a:lnTo>
                    <a:lnTo>
                      <a:pt x="5472" y="16494"/>
                    </a:lnTo>
                    <a:close/>
                    <a:moveTo>
                      <a:pt x="1840" y="17004"/>
                    </a:moveTo>
                    <a:lnTo>
                      <a:pt x="1179" y="17004"/>
                    </a:lnTo>
                    <a:lnTo>
                      <a:pt x="1179" y="18188"/>
                    </a:lnTo>
                    <a:lnTo>
                      <a:pt x="1840" y="18188"/>
                    </a:lnTo>
                    <a:close/>
                    <a:moveTo>
                      <a:pt x="3052" y="17004"/>
                    </a:moveTo>
                    <a:lnTo>
                      <a:pt x="2393" y="17004"/>
                    </a:lnTo>
                    <a:lnTo>
                      <a:pt x="2393" y="18188"/>
                    </a:lnTo>
                    <a:lnTo>
                      <a:pt x="3052" y="18188"/>
                    </a:lnTo>
                    <a:close/>
                    <a:moveTo>
                      <a:pt x="4257" y="17004"/>
                    </a:moveTo>
                    <a:lnTo>
                      <a:pt x="3602" y="17004"/>
                    </a:lnTo>
                    <a:lnTo>
                      <a:pt x="3602" y="18188"/>
                    </a:lnTo>
                    <a:lnTo>
                      <a:pt x="4257" y="18188"/>
                    </a:lnTo>
                    <a:close/>
                    <a:moveTo>
                      <a:pt x="5472" y="17004"/>
                    </a:moveTo>
                    <a:lnTo>
                      <a:pt x="4810" y="17004"/>
                    </a:lnTo>
                    <a:lnTo>
                      <a:pt x="4810" y="18188"/>
                    </a:lnTo>
                    <a:lnTo>
                      <a:pt x="5472" y="18188"/>
                    </a:lnTo>
                    <a:close/>
                    <a:moveTo>
                      <a:pt x="1840" y="18701"/>
                    </a:moveTo>
                    <a:lnTo>
                      <a:pt x="1179" y="18701"/>
                    </a:lnTo>
                    <a:lnTo>
                      <a:pt x="1179" y="19885"/>
                    </a:lnTo>
                    <a:lnTo>
                      <a:pt x="1840" y="19885"/>
                    </a:lnTo>
                    <a:close/>
                    <a:moveTo>
                      <a:pt x="3052" y="18701"/>
                    </a:moveTo>
                    <a:lnTo>
                      <a:pt x="2393" y="18701"/>
                    </a:lnTo>
                    <a:lnTo>
                      <a:pt x="2393" y="19885"/>
                    </a:lnTo>
                    <a:lnTo>
                      <a:pt x="3052" y="19885"/>
                    </a:lnTo>
                    <a:close/>
                    <a:moveTo>
                      <a:pt x="4257" y="18701"/>
                    </a:moveTo>
                    <a:lnTo>
                      <a:pt x="3602" y="18701"/>
                    </a:lnTo>
                    <a:lnTo>
                      <a:pt x="3602" y="19885"/>
                    </a:lnTo>
                    <a:lnTo>
                      <a:pt x="4257" y="19885"/>
                    </a:lnTo>
                    <a:close/>
                    <a:moveTo>
                      <a:pt x="5472" y="18701"/>
                    </a:moveTo>
                    <a:lnTo>
                      <a:pt x="4810" y="18701"/>
                    </a:lnTo>
                    <a:lnTo>
                      <a:pt x="4810" y="19885"/>
                    </a:lnTo>
                    <a:lnTo>
                      <a:pt x="5472" y="19885"/>
                    </a:lnTo>
                    <a:close/>
                    <a:moveTo>
                      <a:pt x="1840" y="20398"/>
                    </a:moveTo>
                    <a:lnTo>
                      <a:pt x="1179" y="20398"/>
                    </a:lnTo>
                    <a:lnTo>
                      <a:pt x="1179" y="21583"/>
                    </a:lnTo>
                    <a:lnTo>
                      <a:pt x="1840" y="21583"/>
                    </a:lnTo>
                    <a:close/>
                    <a:moveTo>
                      <a:pt x="3052" y="20398"/>
                    </a:moveTo>
                    <a:lnTo>
                      <a:pt x="2393" y="20398"/>
                    </a:lnTo>
                    <a:lnTo>
                      <a:pt x="2393" y="21583"/>
                    </a:lnTo>
                    <a:lnTo>
                      <a:pt x="3052" y="21583"/>
                    </a:lnTo>
                    <a:close/>
                    <a:moveTo>
                      <a:pt x="4257" y="20398"/>
                    </a:moveTo>
                    <a:lnTo>
                      <a:pt x="3602" y="20398"/>
                    </a:lnTo>
                    <a:lnTo>
                      <a:pt x="3602" y="21583"/>
                    </a:lnTo>
                    <a:lnTo>
                      <a:pt x="4257" y="21583"/>
                    </a:lnTo>
                    <a:close/>
                    <a:moveTo>
                      <a:pt x="5472" y="20398"/>
                    </a:moveTo>
                    <a:lnTo>
                      <a:pt x="4810" y="20398"/>
                    </a:lnTo>
                    <a:lnTo>
                      <a:pt x="4810" y="21583"/>
                    </a:lnTo>
                    <a:lnTo>
                      <a:pt x="5472" y="21583"/>
                    </a:lnTo>
                    <a:close/>
                    <a:moveTo>
                      <a:pt x="1840" y="22096"/>
                    </a:moveTo>
                    <a:lnTo>
                      <a:pt x="1179" y="22096"/>
                    </a:lnTo>
                    <a:lnTo>
                      <a:pt x="1179" y="23283"/>
                    </a:lnTo>
                    <a:lnTo>
                      <a:pt x="1840" y="23283"/>
                    </a:lnTo>
                    <a:close/>
                    <a:moveTo>
                      <a:pt x="3052" y="22096"/>
                    </a:moveTo>
                    <a:lnTo>
                      <a:pt x="2393" y="22096"/>
                    </a:lnTo>
                    <a:lnTo>
                      <a:pt x="2393" y="23283"/>
                    </a:lnTo>
                    <a:lnTo>
                      <a:pt x="3052" y="23283"/>
                    </a:lnTo>
                    <a:close/>
                    <a:moveTo>
                      <a:pt x="4257" y="22096"/>
                    </a:moveTo>
                    <a:lnTo>
                      <a:pt x="3602" y="22096"/>
                    </a:lnTo>
                    <a:lnTo>
                      <a:pt x="3602" y="23283"/>
                    </a:lnTo>
                    <a:lnTo>
                      <a:pt x="4257" y="23283"/>
                    </a:lnTo>
                    <a:close/>
                    <a:moveTo>
                      <a:pt x="5472" y="22096"/>
                    </a:moveTo>
                    <a:lnTo>
                      <a:pt x="4810" y="22096"/>
                    </a:lnTo>
                    <a:lnTo>
                      <a:pt x="4810" y="23283"/>
                    </a:lnTo>
                    <a:lnTo>
                      <a:pt x="5472" y="23283"/>
                    </a:lnTo>
                    <a:close/>
                    <a:moveTo>
                      <a:pt x="1840" y="23790"/>
                    </a:moveTo>
                    <a:lnTo>
                      <a:pt x="1179" y="23790"/>
                    </a:lnTo>
                    <a:lnTo>
                      <a:pt x="1179" y="24980"/>
                    </a:lnTo>
                    <a:lnTo>
                      <a:pt x="1840" y="24980"/>
                    </a:lnTo>
                    <a:close/>
                    <a:moveTo>
                      <a:pt x="3052" y="23790"/>
                    </a:moveTo>
                    <a:lnTo>
                      <a:pt x="2393" y="23790"/>
                    </a:lnTo>
                    <a:lnTo>
                      <a:pt x="2393" y="24980"/>
                    </a:lnTo>
                    <a:lnTo>
                      <a:pt x="3052" y="24980"/>
                    </a:lnTo>
                    <a:close/>
                    <a:moveTo>
                      <a:pt x="4257" y="23790"/>
                    </a:moveTo>
                    <a:lnTo>
                      <a:pt x="3602" y="23790"/>
                    </a:lnTo>
                    <a:lnTo>
                      <a:pt x="3602" y="24980"/>
                    </a:lnTo>
                    <a:lnTo>
                      <a:pt x="4257" y="24980"/>
                    </a:lnTo>
                    <a:close/>
                    <a:moveTo>
                      <a:pt x="5472" y="23790"/>
                    </a:moveTo>
                    <a:lnTo>
                      <a:pt x="4810" y="23790"/>
                    </a:lnTo>
                    <a:lnTo>
                      <a:pt x="4810" y="24980"/>
                    </a:lnTo>
                    <a:lnTo>
                      <a:pt x="5472" y="24980"/>
                    </a:lnTo>
                    <a:close/>
                    <a:moveTo>
                      <a:pt x="1840" y="25487"/>
                    </a:moveTo>
                    <a:lnTo>
                      <a:pt x="1179" y="25487"/>
                    </a:lnTo>
                    <a:lnTo>
                      <a:pt x="1179" y="26674"/>
                    </a:lnTo>
                    <a:lnTo>
                      <a:pt x="1840" y="26674"/>
                    </a:lnTo>
                    <a:close/>
                    <a:moveTo>
                      <a:pt x="3052" y="25487"/>
                    </a:moveTo>
                    <a:lnTo>
                      <a:pt x="2393" y="25487"/>
                    </a:lnTo>
                    <a:lnTo>
                      <a:pt x="2393" y="26674"/>
                    </a:lnTo>
                    <a:lnTo>
                      <a:pt x="3052" y="26674"/>
                    </a:lnTo>
                    <a:close/>
                    <a:moveTo>
                      <a:pt x="4257" y="25487"/>
                    </a:moveTo>
                    <a:lnTo>
                      <a:pt x="3602" y="25487"/>
                    </a:lnTo>
                    <a:lnTo>
                      <a:pt x="3602" y="26674"/>
                    </a:lnTo>
                    <a:lnTo>
                      <a:pt x="4257" y="26674"/>
                    </a:lnTo>
                    <a:close/>
                    <a:moveTo>
                      <a:pt x="5472" y="25487"/>
                    </a:moveTo>
                    <a:lnTo>
                      <a:pt x="4810" y="25487"/>
                    </a:lnTo>
                    <a:lnTo>
                      <a:pt x="4810" y="26674"/>
                    </a:lnTo>
                    <a:lnTo>
                      <a:pt x="5472" y="26674"/>
                    </a:lnTo>
                    <a:close/>
                    <a:moveTo>
                      <a:pt x="0" y="13063"/>
                    </a:moveTo>
                    <a:lnTo>
                      <a:pt x="656" y="13063"/>
                    </a:lnTo>
                    <a:lnTo>
                      <a:pt x="656" y="11879"/>
                    </a:lnTo>
                    <a:lnTo>
                      <a:pt x="0" y="11879"/>
                    </a:lnTo>
                    <a:close/>
                    <a:moveTo>
                      <a:pt x="0" y="9668"/>
                    </a:moveTo>
                    <a:lnTo>
                      <a:pt x="656" y="9668"/>
                    </a:lnTo>
                    <a:lnTo>
                      <a:pt x="656" y="8484"/>
                    </a:lnTo>
                    <a:lnTo>
                      <a:pt x="0" y="8484"/>
                    </a:lnTo>
                    <a:close/>
                    <a:moveTo>
                      <a:pt x="0" y="11366"/>
                    </a:moveTo>
                    <a:lnTo>
                      <a:pt x="656" y="11366"/>
                    </a:lnTo>
                    <a:lnTo>
                      <a:pt x="656" y="10181"/>
                    </a:lnTo>
                    <a:lnTo>
                      <a:pt x="0" y="10181"/>
                    </a:lnTo>
                    <a:close/>
                    <a:moveTo>
                      <a:pt x="0" y="7971"/>
                    </a:moveTo>
                    <a:lnTo>
                      <a:pt x="656" y="7971"/>
                    </a:lnTo>
                    <a:lnTo>
                      <a:pt x="656" y="6787"/>
                    </a:lnTo>
                    <a:lnTo>
                      <a:pt x="0" y="6787"/>
                    </a:lnTo>
                    <a:close/>
                    <a:moveTo>
                      <a:pt x="0" y="2882"/>
                    </a:moveTo>
                    <a:lnTo>
                      <a:pt x="656" y="2882"/>
                    </a:lnTo>
                    <a:lnTo>
                      <a:pt x="656" y="1698"/>
                    </a:lnTo>
                    <a:lnTo>
                      <a:pt x="0" y="1698"/>
                    </a:lnTo>
                    <a:close/>
                    <a:moveTo>
                      <a:pt x="0" y="6277"/>
                    </a:moveTo>
                    <a:lnTo>
                      <a:pt x="656" y="6277"/>
                    </a:lnTo>
                    <a:lnTo>
                      <a:pt x="656" y="5093"/>
                    </a:lnTo>
                    <a:lnTo>
                      <a:pt x="0" y="5093"/>
                    </a:lnTo>
                    <a:close/>
                    <a:moveTo>
                      <a:pt x="0" y="4579"/>
                    </a:moveTo>
                    <a:lnTo>
                      <a:pt x="656" y="4579"/>
                    </a:lnTo>
                    <a:lnTo>
                      <a:pt x="656" y="3395"/>
                    </a:lnTo>
                    <a:lnTo>
                      <a:pt x="0" y="3395"/>
                    </a:lnTo>
                    <a:close/>
                    <a:moveTo>
                      <a:pt x="0" y="24974"/>
                    </a:moveTo>
                    <a:lnTo>
                      <a:pt x="656" y="24974"/>
                    </a:lnTo>
                    <a:lnTo>
                      <a:pt x="656" y="23787"/>
                    </a:lnTo>
                    <a:lnTo>
                      <a:pt x="0" y="23787"/>
                    </a:lnTo>
                    <a:close/>
                    <a:moveTo>
                      <a:pt x="0" y="23280"/>
                    </a:moveTo>
                    <a:lnTo>
                      <a:pt x="656" y="23280"/>
                    </a:lnTo>
                    <a:lnTo>
                      <a:pt x="656" y="22090"/>
                    </a:lnTo>
                    <a:lnTo>
                      <a:pt x="0" y="22090"/>
                    </a:lnTo>
                    <a:close/>
                    <a:moveTo>
                      <a:pt x="0" y="1185"/>
                    </a:moveTo>
                    <a:lnTo>
                      <a:pt x="656" y="1185"/>
                    </a:lnTo>
                    <a:lnTo>
                      <a:pt x="656" y="1"/>
                    </a:lnTo>
                    <a:lnTo>
                      <a:pt x="0" y="1"/>
                    </a:lnTo>
                    <a:close/>
                    <a:moveTo>
                      <a:pt x="0" y="21583"/>
                    </a:moveTo>
                    <a:lnTo>
                      <a:pt x="656" y="21583"/>
                    </a:lnTo>
                    <a:lnTo>
                      <a:pt x="656" y="20398"/>
                    </a:lnTo>
                    <a:lnTo>
                      <a:pt x="0" y="20398"/>
                    </a:lnTo>
                    <a:close/>
                    <a:moveTo>
                      <a:pt x="0" y="14800"/>
                    </a:moveTo>
                    <a:lnTo>
                      <a:pt x="656" y="14800"/>
                    </a:lnTo>
                    <a:lnTo>
                      <a:pt x="656" y="13615"/>
                    </a:lnTo>
                    <a:lnTo>
                      <a:pt x="0" y="13615"/>
                    </a:lnTo>
                    <a:close/>
                    <a:moveTo>
                      <a:pt x="0" y="16494"/>
                    </a:moveTo>
                    <a:lnTo>
                      <a:pt x="656" y="16494"/>
                    </a:lnTo>
                    <a:lnTo>
                      <a:pt x="656" y="15310"/>
                    </a:lnTo>
                    <a:lnTo>
                      <a:pt x="0" y="15310"/>
                    </a:lnTo>
                    <a:close/>
                    <a:moveTo>
                      <a:pt x="0" y="18188"/>
                    </a:moveTo>
                    <a:lnTo>
                      <a:pt x="656" y="18188"/>
                    </a:lnTo>
                    <a:lnTo>
                      <a:pt x="656" y="17004"/>
                    </a:lnTo>
                    <a:lnTo>
                      <a:pt x="0" y="17004"/>
                    </a:lnTo>
                    <a:close/>
                    <a:moveTo>
                      <a:pt x="0" y="19885"/>
                    </a:moveTo>
                    <a:lnTo>
                      <a:pt x="656" y="19885"/>
                    </a:lnTo>
                    <a:lnTo>
                      <a:pt x="656" y="18701"/>
                    </a:lnTo>
                    <a:lnTo>
                      <a:pt x="0" y="18701"/>
                    </a:lnTo>
                    <a:close/>
                    <a:moveTo>
                      <a:pt x="0" y="26671"/>
                    </a:moveTo>
                    <a:lnTo>
                      <a:pt x="656" y="26671"/>
                    </a:lnTo>
                    <a:lnTo>
                      <a:pt x="656" y="25484"/>
                    </a:lnTo>
                    <a:lnTo>
                      <a:pt x="0" y="2548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0"/>
              <p:cNvSpPr/>
              <p:nvPr/>
            </p:nvSpPr>
            <p:spPr>
              <a:xfrm>
                <a:off x="2613165" y="2553279"/>
                <a:ext cx="104697" cy="677023"/>
              </a:xfrm>
              <a:custGeom>
                <a:rect b="b" l="l" r="r" t="t"/>
                <a:pathLst>
                  <a:path extrusionOk="0" h="13063" w="2020">
                    <a:moveTo>
                      <a:pt x="568" y="0"/>
                    </a:moveTo>
                    <a:lnTo>
                      <a:pt x="568" y="1185"/>
                    </a:lnTo>
                    <a:lnTo>
                      <a:pt x="878" y="1185"/>
                    </a:lnTo>
                    <a:lnTo>
                      <a:pt x="878" y="0"/>
                    </a:lnTo>
                    <a:close/>
                    <a:moveTo>
                      <a:pt x="1139" y="0"/>
                    </a:moveTo>
                    <a:lnTo>
                      <a:pt x="1139" y="1185"/>
                    </a:lnTo>
                    <a:lnTo>
                      <a:pt x="1448" y="1185"/>
                    </a:lnTo>
                    <a:lnTo>
                      <a:pt x="1448" y="0"/>
                    </a:lnTo>
                    <a:close/>
                    <a:moveTo>
                      <a:pt x="1706" y="0"/>
                    </a:moveTo>
                    <a:lnTo>
                      <a:pt x="1706" y="1185"/>
                    </a:lnTo>
                    <a:lnTo>
                      <a:pt x="2019" y="1185"/>
                    </a:lnTo>
                    <a:lnTo>
                      <a:pt x="2019" y="0"/>
                    </a:lnTo>
                    <a:close/>
                    <a:moveTo>
                      <a:pt x="0" y="3"/>
                    </a:moveTo>
                    <a:lnTo>
                      <a:pt x="0" y="1188"/>
                    </a:lnTo>
                    <a:lnTo>
                      <a:pt x="307" y="1188"/>
                    </a:lnTo>
                    <a:lnTo>
                      <a:pt x="307" y="3"/>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2"/>
                    </a:moveTo>
                    <a:lnTo>
                      <a:pt x="0" y="4576"/>
                    </a:lnTo>
                    <a:lnTo>
                      <a:pt x="307" y="4576"/>
                    </a:lnTo>
                    <a:lnTo>
                      <a:pt x="307" y="3392"/>
                    </a:lnTo>
                    <a:close/>
                    <a:moveTo>
                      <a:pt x="568" y="3392"/>
                    </a:moveTo>
                    <a:lnTo>
                      <a:pt x="568" y="4576"/>
                    </a:lnTo>
                    <a:lnTo>
                      <a:pt x="878" y="4576"/>
                    </a:lnTo>
                    <a:lnTo>
                      <a:pt x="878" y="3392"/>
                    </a:lnTo>
                    <a:close/>
                    <a:moveTo>
                      <a:pt x="1139" y="3392"/>
                    </a:moveTo>
                    <a:lnTo>
                      <a:pt x="1139" y="4576"/>
                    </a:lnTo>
                    <a:lnTo>
                      <a:pt x="1448" y="4576"/>
                    </a:lnTo>
                    <a:lnTo>
                      <a:pt x="1448" y="3392"/>
                    </a:lnTo>
                    <a:close/>
                    <a:moveTo>
                      <a:pt x="1706" y="3392"/>
                    </a:moveTo>
                    <a:lnTo>
                      <a:pt x="1706" y="4576"/>
                    </a:lnTo>
                    <a:lnTo>
                      <a:pt x="2019" y="4576"/>
                    </a:lnTo>
                    <a:lnTo>
                      <a:pt x="2019" y="3392"/>
                    </a:lnTo>
                    <a:close/>
                    <a:moveTo>
                      <a:pt x="0" y="5089"/>
                    </a:moveTo>
                    <a:lnTo>
                      <a:pt x="0" y="6273"/>
                    </a:lnTo>
                    <a:lnTo>
                      <a:pt x="307" y="6273"/>
                    </a:lnTo>
                    <a:lnTo>
                      <a:pt x="307" y="5089"/>
                    </a:lnTo>
                    <a:close/>
                    <a:moveTo>
                      <a:pt x="568" y="5089"/>
                    </a:moveTo>
                    <a:lnTo>
                      <a:pt x="568" y="6273"/>
                    </a:lnTo>
                    <a:lnTo>
                      <a:pt x="878" y="6273"/>
                    </a:lnTo>
                    <a:lnTo>
                      <a:pt x="878" y="5089"/>
                    </a:lnTo>
                    <a:close/>
                    <a:moveTo>
                      <a:pt x="1139" y="5089"/>
                    </a:moveTo>
                    <a:lnTo>
                      <a:pt x="1139" y="6273"/>
                    </a:lnTo>
                    <a:lnTo>
                      <a:pt x="1448" y="6273"/>
                    </a:lnTo>
                    <a:lnTo>
                      <a:pt x="1448" y="5089"/>
                    </a:lnTo>
                    <a:close/>
                    <a:moveTo>
                      <a:pt x="1706" y="5089"/>
                    </a:moveTo>
                    <a:lnTo>
                      <a:pt x="1706" y="6273"/>
                    </a:lnTo>
                    <a:lnTo>
                      <a:pt x="2019" y="6273"/>
                    </a:lnTo>
                    <a:lnTo>
                      <a:pt x="2019" y="5089"/>
                    </a:lnTo>
                    <a:close/>
                    <a:moveTo>
                      <a:pt x="0" y="6786"/>
                    </a:moveTo>
                    <a:lnTo>
                      <a:pt x="0" y="7971"/>
                    </a:lnTo>
                    <a:lnTo>
                      <a:pt x="307" y="7971"/>
                    </a:lnTo>
                    <a:lnTo>
                      <a:pt x="307" y="6786"/>
                    </a:lnTo>
                    <a:close/>
                    <a:moveTo>
                      <a:pt x="568" y="6786"/>
                    </a:moveTo>
                    <a:lnTo>
                      <a:pt x="568" y="7971"/>
                    </a:lnTo>
                    <a:lnTo>
                      <a:pt x="878" y="7971"/>
                    </a:lnTo>
                    <a:lnTo>
                      <a:pt x="878" y="6786"/>
                    </a:lnTo>
                    <a:close/>
                    <a:moveTo>
                      <a:pt x="1139" y="6786"/>
                    </a:moveTo>
                    <a:lnTo>
                      <a:pt x="1139" y="7971"/>
                    </a:lnTo>
                    <a:lnTo>
                      <a:pt x="1448" y="7971"/>
                    </a:lnTo>
                    <a:lnTo>
                      <a:pt x="1448" y="6786"/>
                    </a:lnTo>
                    <a:close/>
                    <a:moveTo>
                      <a:pt x="1706" y="6786"/>
                    </a:moveTo>
                    <a:lnTo>
                      <a:pt x="1706" y="7971"/>
                    </a:lnTo>
                    <a:lnTo>
                      <a:pt x="2019" y="7971"/>
                    </a:lnTo>
                    <a:lnTo>
                      <a:pt x="2019" y="6786"/>
                    </a:lnTo>
                    <a:close/>
                    <a:moveTo>
                      <a:pt x="0" y="8484"/>
                    </a:moveTo>
                    <a:lnTo>
                      <a:pt x="0" y="9671"/>
                    </a:lnTo>
                    <a:lnTo>
                      <a:pt x="307" y="9671"/>
                    </a:lnTo>
                    <a:lnTo>
                      <a:pt x="307" y="8484"/>
                    </a:lnTo>
                    <a:close/>
                    <a:moveTo>
                      <a:pt x="568" y="8484"/>
                    </a:moveTo>
                    <a:lnTo>
                      <a:pt x="568" y="9671"/>
                    </a:lnTo>
                    <a:lnTo>
                      <a:pt x="878" y="9671"/>
                    </a:lnTo>
                    <a:lnTo>
                      <a:pt x="878" y="8484"/>
                    </a:lnTo>
                    <a:close/>
                    <a:moveTo>
                      <a:pt x="1139" y="8484"/>
                    </a:moveTo>
                    <a:lnTo>
                      <a:pt x="1139" y="9671"/>
                    </a:lnTo>
                    <a:lnTo>
                      <a:pt x="1448" y="9671"/>
                    </a:lnTo>
                    <a:lnTo>
                      <a:pt x="1448" y="8484"/>
                    </a:lnTo>
                    <a:close/>
                    <a:moveTo>
                      <a:pt x="1706" y="8484"/>
                    </a:moveTo>
                    <a:lnTo>
                      <a:pt x="1706" y="9671"/>
                    </a:lnTo>
                    <a:lnTo>
                      <a:pt x="2019" y="9671"/>
                    </a:lnTo>
                    <a:lnTo>
                      <a:pt x="2019" y="8484"/>
                    </a:lnTo>
                    <a:close/>
                    <a:moveTo>
                      <a:pt x="0" y="10178"/>
                    </a:moveTo>
                    <a:lnTo>
                      <a:pt x="0" y="11368"/>
                    </a:lnTo>
                    <a:lnTo>
                      <a:pt x="307" y="11368"/>
                    </a:lnTo>
                    <a:lnTo>
                      <a:pt x="307" y="10178"/>
                    </a:lnTo>
                    <a:close/>
                    <a:moveTo>
                      <a:pt x="568" y="10178"/>
                    </a:moveTo>
                    <a:lnTo>
                      <a:pt x="568" y="11368"/>
                    </a:lnTo>
                    <a:lnTo>
                      <a:pt x="878" y="11368"/>
                    </a:lnTo>
                    <a:lnTo>
                      <a:pt x="878" y="10178"/>
                    </a:lnTo>
                    <a:close/>
                    <a:moveTo>
                      <a:pt x="1139" y="10178"/>
                    </a:moveTo>
                    <a:lnTo>
                      <a:pt x="1139" y="11368"/>
                    </a:lnTo>
                    <a:lnTo>
                      <a:pt x="1448" y="11368"/>
                    </a:lnTo>
                    <a:lnTo>
                      <a:pt x="1448" y="10178"/>
                    </a:lnTo>
                    <a:close/>
                    <a:moveTo>
                      <a:pt x="1706" y="10178"/>
                    </a:moveTo>
                    <a:lnTo>
                      <a:pt x="1706" y="11368"/>
                    </a:lnTo>
                    <a:lnTo>
                      <a:pt x="2019" y="11368"/>
                    </a:lnTo>
                    <a:lnTo>
                      <a:pt x="2019" y="10178"/>
                    </a:lnTo>
                    <a:close/>
                    <a:moveTo>
                      <a:pt x="0" y="11875"/>
                    </a:moveTo>
                    <a:lnTo>
                      <a:pt x="0" y="13062"/>
                    </a:lnTo>
                    <a:lnTo>
                      <a:pt x="307" y="13062"/>
                    </a:lnTo>
                    <a:lnTo>
                      <a:pt x="307" y="11875"/>
                    </a:lnTo>
                    <a:close/>
                    <a:moveTo>
                      <a:pt x="568" y="11875"/>
                    </a:moveTo>
                    <a:lnTo>
                      <a:pt x="568" y="13062"/>
                    </a:lnTo>
                    <a:lnTo>
                      <a:pt x="878" y="13062"/>
                    </a:lnTo>
                    <a:lnTo>
                      <a:pt x="878" y="11875"/>
                    </a:lnTo>
                    <a:close/>
                    <a:moveTo>
                      <a:pt x="1139" y="11875"/>
                    </a:moveTo>
                    <a:lnTo>
                      <a:pt x="1139" y="13062"/>
                    </a:lnTo>
                    <a:lnTo>
                      <a:pt x="1448" y="13062"/>
                    </a:lnTo>
                    <a:lnTo>
                      <a:pt x="1448" y="11875"/>
                    </a:lnTo>
                    <a:close/>
                    <a:moveTo>
                      <a:pt x="1706" y="11875"/>
                    </a:moveTo>
                    <a:lnTo>
                      <a:pt x="1706" y="13062"/>
                    </a:lnTo>
                    <a:lnTo>
                      <a:pt x="2019" y="13062"/>
                    </a:lnTo>
                    <a:lnTo>
                      <a:pt x="2019" y="11875"/>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2" name="Google Shape;1942;p50"/>
            <p:cNvSpPr/>
            <p:nvPr/>
          </p:nvSpPr>
          <p:spPr>
            <a:xfrm>
              <a:off x="4535950" y="4055850"/>
              <a:ext cx="5320500" cy="178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3" name="Google Shape;1943;p50"/>
            <p:cNvGrpSpPr/>
            <p:nvPr/>
          </p:nvGrpSpPr>
          <p:grpSpPr>
            <a:xfrm>
              <a:off x="6537686" y="1896839"/>
              <a:ext cx="1922476" cy="2614081"/>
              <a:chOff x="5151787" y="3507148"/>
              <a:chExt cx="833142" cy="1132863"/>
            </a:xfrm>
          </p:grpSpPr>
          <p:sp>
            <p:nvSpPr>
              <p:cNvPr id="1944" name="Google Shape;1944;p50"/>
              <p:cNvSpPr/>
              <p:nvPr/>
            </p:nvSpPr>
            <p:spPr>
              <a:xfrm>
                <a:off x="5803760" y="3509008"/>
                <a:ext cx="147174" cy="845480"/>
              </a:xfrm>
              <a:custGeom>
                <a:rect b="b" l="l" r="r" t="t"/>
                <a:pathLst>
                  <a:path extrusionOk="0" h="32481" w="5654">
                    <a:moveTo>
                      <a:pt x="0" y="1"/>
                    </a:moveTo>
                    <a:lnTo>
                      <a:pt x="0" y="32480"/>
                    </a:lnTo>
                    <a:lnTo>
                      <a:pt x="5653" y="32480"/>
                    </a:lnTo>
                    <a:lnTo>
                      <a:pt x="5653" y="1"/>
                    </a:lnTo>
                    <a:close/>
                  </a:path>
                </a:pathLst>
              </a:custGeom>
              <a:solidFill>
                <a:srgbClr val="A0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0"/>
              <p:cNvSpPr/>
              <p:nvPr/>
            </p:nvSpPr>
            <p:spPr>
              <a:xfrm>
                <a:off x="5255625" y="3507148"/>
                <a:ext cx="554283" cy="49577"/>
              </a:xfrm>
              <a:custGeom>
                <a:rect b="b" l="l" r="r" t="t"/>
                <a:pathLst>
                  <a:path extrusionOk="0" h="1688" w="21294">
                    <a:moveTo>
                      <a:pt x="0" y="1"/>
                    </a:moveTo>
                    <a:lnTo>
                      <a:pt x="0" y="1688"/>
                    </a:lnTo>
                    <a:lnTo>
                      <a:pt x="21293" y="1688"/>
                    </a:lnTo>
                    <a:lnTo>
                      <a:pt x="212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0"/>
              <p:cNvSpPr/>
              <p:nvPr/>
            </p:nvSpPr>
            <p:spPr>
              <a:xfrm>
                <a:off x="5151787" y="3551072"/>
                <a:ext cx="734853" cy="1088939"/>
              </a:xfrm>
              <a:custGeom>
                <a:rect b="b" l="l" r="r" t="t"/>
                <a:pathLst>
                  <a:path extrusionOk="0" h="41834" w="28231">
                    <a:moveTo>
                      <a:pt x="3086" y="1"/>
                    </a:moveTo>
                    <a:lnTo>
                      <a:pt x="3086" y="30842"/>
                    </a:lnTo>
                    <a:lnTo>
                      <a:pt x="1546" y="30842"/>
                    </a:lnTo>
                    <a:lnTo>
                      <a:pt x="1546" y="32723"/>
                    </a:lnTo>
                    <a:lnTo>
                      <a:pt x="1" y="32723"/>
                    </a:lnTo>
                    <a:lnTo>
                      <a:pt x="1" y="41834"/>
                    </a:lnTo>
                    <a:lnTo>
                      <a:pt x="28230" y="41834"/>
                    </a:lnTo>
                    <a:lnTo>
                      <a:pt x="28230" y="32723"/>
                    </a:lnTo>
                    <a:lnTo>
                      <a:pt x="26225" y="32723"/>
                    </a:lnTo>
                    <a:lnTo>
                      <a:pt x="26225" y="30842"/>
                    </a:lnTo>
                    <a:lnTo>
                      <a:pt x="25300" y="30842"/>
                    </a:lnTo>
                    <a:lnTo>
                      <a:pt x="25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0"/>
              <p:cNvSpPr/>
              <p:nvPr/>
            </p:nvSpPr>
            <p:spPr>
              <a:xfrm>
                <a:off x="5173808" y="4447780"/>
                <a:ext cx="95556" cy="99591"/>
              </a:xfrm>
              <a:custGeom>
                <a:rect b="b" l="l" r="r" t="t"/>
                <a:pathLst>
                  <a:path extrusionOk="0" h="3826" w="3671">
                    <a:moveTo>
                      <a:pt x="0" y="1"/>
                    </a:moveTo>
                    <a:lnTo>
                      <a:pt x="0" y="3825"/>
                    </a:lnTo>
                    <a:lnTo>
                      <a:pt x="3670" y="3825"/>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0"/>
              <p:cNvSpPr/>
              <p:nvPr/>
            </p:nvSpPr>
            <p:spPr>
              <a:xfrm>
                <a:off x="5329363" y="4447780"/>
                <a:ext cx="95660" cy="99591"/>
              </a:xfrm>
              <a:custGeom>
                <a:rect b="b" l="l" r="r" t="t"/>
                <a:pathLst>
                  <a:path extrusionOk="0" h="3826" w="3675">
                    <a:moveTo>
                      <a:pt x="1" y="1"/>
                    </a:moveTo>
                    <a:lnTo>
                      <a:pt x="1" y="3825"/>
                    </a:lnTo>
                    <a:lnTo>
                      <a:pt x="3675" y="3825"/>
                    </a:lnTo>
                    <a:lnTo>
                      <a:pt x="36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0"/>
              <p:cNvSpPr/>
              <p:nvPr/>
            </p:nvSpPr>
            <p:spPr>
              <a:xfrm>
                <a:off x="5485257" y="4447780"/>
                <a:ext cx="95686" cy="99591"/>
              </a:xfrm>
              <a:custGeom>
                <a:rect b="b" l="l" r="r" t="t"/>
                <a:pathLst>
                  <a:path extrusionOk="0" h="3826" w="3676">
                    <a:moveTo>
                      <a:pt x="1" y="1"/>
                    </a:moveTo>
                    <a:lnTo>
                      <a:pt x="1" y="3825"/>
                    </a:lnTo>
                    <a:lnTo>
                      <a:pt x="3675" y="3825"/>
                    </a:lnTo>
                    <a:lnTo>
                      <a:pt x="36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0"/>
              <p:cNvSpPr/>
              <p:nvPr/>
            </p:nvSpPr>
            <p:spPr>
              <a:xfrm>
                <a:off x="5629880" y="4447780"/>
                <a:ext cx="95556" cy="99591"/>
              </a:xfrm>
              <a:custGeom>
                <a:rect b="b" l="l" r="r" t="t"/>
                <a:pathLst>
                  <a:path extrusionOk="0" h="3826" w="3671">
                    <a:moveTo>
                      <a:pt x="1" y="1"/>
                    </a:moveTo>
                    <a:lnTo>
                      <a:pt x="1" y="3825"/>
                    </a:lnTo>
                    <a:lnTo>
                      <a:pt x="3670" y="3825"/>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0"/>
              <p:cNvSpPr/>
              <p:nvPr/>
            </p:nvSpPr>
            <p:spPr>
              <a:xfrm>
                <a:off x="5774502" y="4447780"/>
                <a:ext cx="95530" cy="99591"/>
              </a:xfrm>
              <a:custGeom>
                <a:rect b="b" l="l" r="r" t="t"/>
                <a:pathLst>
                  <a:path extrusionOk="0" h="3826" w="3670">
                    <a:moveTo>
                      <a:pt x="0" y="1"/>
                    </a:moveTo>
                    <a:lnTo>
                      <a:pt x="0" y="3825"/>
                    </a:lnTo>
                    <a:lnTo>
                      <a:pt x="3670" y="3825"/>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0"/>
              <p:cNvSpPr/>
              <p:nvPr/>
            </p:nvSpPr>
            <p:spPr>
              <a:xfrm>
                <a:off x="5232792" y="3579991"/>
                <a:ext cx="577788" cy="95218"/>
              </a:xfrm>
              <a:custGeom>
                <a:rect b="b" l="l" r="r" t="t"/>
                <a:pathLst>
                  <a:path extrusionOk="0" h="3658" w="22197">
                    <a:moveTo>
                      <a:pt x="1" y="1"/>
                    </a:moveTo>
                    <a:lnTo>
                      <a:pt x="1" y="3657"/>
                    </a:lnTo>
                    <a:lnTo>
                      <a:pt x="22197" y="3657"/>
                    </a:lnTo>
                    <a:lnTo>
                      <a:pt x="221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0"/>
              <p:cNvSpPr/>
              <p:nvPr/>
            </p:nvSpPr>
            <p:spPr>
              <a:xfrm>
                <a:off x="5232792" y="3579991"/>
                <a:ext cx="528357" cy="96259"/>
              </a:xfrm>
              <a:custGeom>
                <a:rect b="b" l="l" r="r" t="t"/>
                <a:pathLst>
                  <a:path extrusionOk="0" h="3698" w="20298">
                    <a:moveTo>
                      <a:pt x="11356" y="1"/>
                    </a:moveTo>
                    <a:lnTo>
                      <a:pt x="1" y="3657"/>
                    </a:lnTo>
                    <a:lnTo>
                      <a:pt x="10333" y="3697"/>
                    </a:lnTo>
                    <a:lnTo>
                      <a:pt x="20298"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0"/>
              <p:cNvSpPr/>
              <p:nvPr/>
            </p:nvSpPr>
            <p:spPr>
              <a:xfrm>
                <a:off x="5566497" y="3579991"/>
                <a:ext cx="244083" cy="96259"/>
              </a:xfrm>
              <a:custGeom>
                <a:rect b="b" l="l" r="r" t="t"/>
                <a:pathLst>
                  <a:path extrusionOk="0" h="3698" w="9377">
                    <a:moveTo>
                      <a:pt x="9377" y="1"/>
                    </a:moveTo>
                    <a:lnTo>
                      <a:pt x="1" y="3697"/>
                    </a:lnTo>
                    <a:lnTo>
                      <a:pt x="2196" y="3622"/>
                    </a:lnTo>
                    <a:lnTo>
                      <a:pt x="9377" y="908"/>
                    </a:lnTo>
                    <a:lnTo>
                      <a:pt x="9377"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0"/>
              <p:cNvSpPr/>
              <p:nvPr/>
            </p:nvSpPr>
            <p:spPr>
              <a:xfrm>
                <a:off x="5232792" y="3704441"/>
                <a:ext cx="577788" cy="95218"/>
              </a:xfrm>
              <a:custGeom>
                <a:rect b="b" l="l" r="r" t="t"/>
                <a:pathLst>
                  <a:path extrusionOk="0" h="3658" w="22197">
                    <a:moveTo>
                      <a:pt x="1" y="1"/>
                    </a:moveTo>
                    <a:lnTo>
                      <a:pt x="1" y="3657"/>
                    </a:lnTo>
                    <a:lnTo>
                      <a:pt x="22197" y="3657"/>
                    </a:lnTo>
                    <a:lnTo>
                      <a:pt x="221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0"/>
              <p:cNvSpPr/>
              <p:nvPr/>
            </p:nvSpPr>
            <p:spPr>
              <a:xfrm>
                <a:off x="5232792" y="3704441"/>
                <a:ext cx="528357" cy="96233"/>
              </a:xfrm>
              <a:custGeom>
                <a:rect b="b" l="l" r="r" t="t"/>
                <a:pathLst>
                  <a:path extrusionOk="0" h="3697" w="20298">
                    <a:moveTo>
                      <a:pt x="11356" y="1"/>
                    </a:moveTo>
                    <a:lnTo>
                      <a:pt x="1" y="3653"/>
                    </a:lnTo>
                    <a:lnTo>
                      <a:pt x="10333" y="3697"/>
                    </a:lnTo>
                    <a:lnTo>
                      <a:pt x="20298"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0"/>
              <p:cNvSpPr/>
              <p:nvPr/>
            </p:nvSpPr>
            <p:spPr>
              <a:xfrm>
                <a:off x="5566497" y="3704441"/>
                <a:ext cx="244083" cy="96233"/>
              </a:xfrm>
              <a:custGeom>
                <a:rect b="b" l="l" r="r" t="t"/>
                <a:pathLst>
                  <a:path extrusionOk="0" h="3697" w="9377">
                    <a:moveTo>
                      <a:pt x="9377" y="1"/>
                    </a:moveTo>
                    <a:lnTo>
                      <a:pt x="1" y="3697"/>
                    </a:lnTo>
                    <a:lnTo>
                      <a:pt x="2196" y="3622"/>
                    </a:lnTo>
                    <a:lnTo>
                      <a:pt x="9377" y="904"/>
                    </a:lnTo>
                    <a:lnTo>
                      <a:pt x="9377"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0"/>
              <p:cNvSpPr/>
              <p:nvPr/>
            </p:nvSpPr>
            <p:spPr>
              <a:xfrm>
                <a:off x="5232792" y="3833159"/>
                <a:ext cx="577788" cy="95322"/>
              </a:xfrm>
              <a:custGeom>
                <a:rect b="b" l="l" r="r" t="t"/>
                <a:pathLst>
                  <a:path extrusionOk="0" h="3662" w="22197">
                    <a:moveTo>
                      <a:pt x="1" y="0"/>
                    </a:moveTo>
                    <a:lnTo>
                      <a:pt x="1" y="3661"/>
                    </a:lnTo>
                    <a:lnTo>
                      <a:pt x="22197" y="3661"/>
                    </a:lnTo>
                    <a:lnTo>
                      <a:pt x="22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0"/>
              <p:cNvSpPr/>
              <p:nvPr/>
            </p:nvSpPr>
            <p:spPr>
              <a:xfrm>
                <a:off x="5232792" y="3833263"/>
                <a:ext cx="528253" cy="96259"/>
              </a:xfrm>
              <a:custGeom>
                <a:rect b="b" l="l" r="r" t="t"/>
                <a:pathLst>
                  <a:path extrusionOk="0" h="3698" w="20294">
                    <a:moveTo>
                      <a:pt x="11356" y="1"/>
                    </a:moveTo>
                    <a:lnTo>
                      <a:pt x="1" y="3657"/>
                    </a:lnTo>
                    <a:lnTo>
                      <a:pt x="10333" y="3697"/>
                    </a:lnTo>
                    <a:lnTo>
                      <a:pt x="20293"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0"/>
              <p:cNvSpPr/>
              <p:nvPr/>
            </p:nvSpPr>
            <p:spPr>
              <a:xfrm>
                <a:off x="5566497" y="3833263"/>
                <a:ext cx="244083" cy="96259"/>
              </a:xfrm>
              <a:custGeom>
                <a:rect b="b" l="l" r="r" t="t"/>
                <a:pathLst>
                  <a:path extrusionOk="0" h="3698" w="9377">
                    <a:moveTo>
                      <a:pt x="9377" y="1"/>
                    </a:moveTo>
                    <a:lnTo>
                      <a:pt x="1" y="3697"/>
                    </a:lnTo>
                    <a:lnTo>
                      <a:pt x="2196" y="3617"/>
                    </a:lnTo>
                    <a:lnTo>
                      <a:pt x="9377" y="908"/>
                    </a:lnTo>
                    <a:lnTo>
                      <a:pt x="9377"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0"/>
              <p:cNvSpPr/>
              <p:nvPr/>
            </p:nvSpPr>
            <p:spPr>
              <a:xfrm>
                <a:off x="5232792" y="3961982"/>
                <a:ext cx="577788" cy="95192"/>
              </a:xfrm>
              <a:custGeom>
                <a:rect b="b" l="l" r="r" t="t"/>
                <a:pathLst>
                  <a:path extrusionOk="0" h="3657" w="22197">
                    <a:moveTo>
                      <a:pt x="1" y="0"/>
                    </a:moveTo>
                    <a:lnTo>
                      <a:pt x="1" y="3657"/>
                    </a:lnTo>
                    <a:lnTo>
                      <a:pt x="22197" y="3657"/>
                    </a:lnTo>
                    <a:lnTo>
                      <a:pt x="22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0"/>
              <p:cNvSpPr/>
              <p:nvPr/>
            </p:nvSpPr>
            <p:spPr>
              <a:xfrm>
                <a:off x="5232792" y="3961982"/>
                <a:ext cx="528253" cy="96233"/>
              </a:xfrm>
              <a:custGeom>
                <a:rect b="b" l="l" r="r" t="t"/>
                <a:pathLst>
                  <a:path extrusionOk="0" h="3697" w="20294">
                    <a:moveTo>
                      <a:pt x="11356" y="0"/>
                    </a:moveTo>
                    <a:lnTo>
                      <a:pt x="1" y="3657"/>
                    </a:lnTo>
                    <a:lnTo>
                      <a:pt x="10333" y="3697"/>
                    </a:lnTo>
                    <a:lnTo>
                      <a:pt x="20293" y="5"/>
                    </a:lnTo>
                    <a:lnTo>
                      <a:pt x="11356"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0"/>
              <p:cNvSpPr/>
              <p:nvPr/>
            </p:nvSpPr>
            <p:spPr>
              <a:xfrm>
                <a:off x="5566497" y="3962086"/>
                <a:ext cx="244083" cy="96129"/>
              </a:xfrm>
              <a:custGeom>
                <a:rect b="b" l="l" r="r" t="t"/>
                <a:pathLst>
                  <a:path extrusionOk="0" h="3693" w="9377">
                    <a:moveTo>
                      <a:pt x="9377" y="1"/>
                    </a:moveTo>
                    <a:lnTo>
                      <a:pt x="1" y="3693"/>
                    </a:lnTo>
                    <a:lnTo>
                      <a:pt x="2196" y="3618"/>
                    </a:lnTo>
                    <a:lnTo>
                      <a:pt x="9377" y="904"/>
                    </a:lnTo>
                    <a:lnTo>
                      <a:pt x="9377"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0"/>
              <p:cNvSpPr/>
              <p:nvPr/>
            </p:nvSpPr>
            <p:spPr>
              <a:xfrm>
                <a:off x="5232792" y="4086431"/>
                <a:ext cx="577788" cy="95192"/>
              </a:xfrm>
              <a:custGeom>
                <a:rect b="b" l="l" r="r" t="t"/>
                <a:pathLst>
                  <a:path extrusionOk="0" h="3657" w="22197">
                    <a:moveTo>
                      <a:pt x="1" y="0"/>
                    </a:moveTo>
                    <a:lnTo>
                      <a:pt x="1" y="3657"/>
                    </a:lnTo>
                    <a:lnTo>
                      <a:pt x="22197" y="3657"/>
                    </a:lnTo>
                    <a:lnTo>
                      <a:pt x="22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0"/>
              <p:cNvSpPr/>
              <p:nvPr/>
            </p:nvSpPr>
            <p:spPr>
              <a:xfrm>
                <a:off x="5232792" y="4086431"/>
                <a:ext cx="528253" cy="96233"/>
              </a:xfrm>
              <a:custGeom>
                <a:rect b="b" l="l" r="r" t="t"/>
                <a:pathLst>
                  <a:path extrusionOk="0" h="3697" w="20294">
                    <a:moveTo>
                      <a:pt x="11356" y="0"/>
                    </a:moveTo>
                    <a:lnTo>
                      <a:pt x="1" y="3652"/>
                    </a:lnTo>
                    <a:lnTo>
                      <a:pt x="10324" y="3697"/>
                    </a:lnTo>
                    <a:lnTo>
                      <a:pt x="20293"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0"/>
              <p:cNvSpPr/>
              <p:nvPr/>
            </p:nvSpPr>
            <p:spPr>
              <a:xfrm>
                <a:off x="5566497" y="4086431"/>
                <a:ext cx="244083" cy="96233"/>
              </a:xfrm>
              <a:custGeom>
                <a:rect b="b" l="l" r="r" t="t"/>
                <a:pathLst>
                  <a:path extrusionOk="0" h="3697" w="9377">
                    <a:moveTo>
                      <a:pt x="9377" y="0"/>
                    </a:moveTo>
                    <a:lnTo>
                      <a:pt x="1" y="3697"/>
                    </a:lnTo>
                    <a:lnTo>
                      <a:pt x="1" y="3697"/>
                    </a:lnTo>
                    <a:lnTo>
                      <a:pt x="2196" y="3621"/>
                    </a:lnTo>
                    <a:lnTo>
                      <a:pt x="9377" y="903"/>
                    </a:lnTo>
                    <a:lnTo>
                      <a:pt x="9377"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0"/>
              <p:cNvSpPr/>
              <p:nvPr/>
            </p:nvSpPr>
            <p:spPr>
              <a:xfrm>
                <a:off x="5232792" y="4215254"/>
                <a:ext cx="577788" cy="95322"/>
              </a:xfrm>
              <a:custGeom>
                <a:rect b="b" l="l" r="r" t="t"/>
                <a:pathLst>
                  <a:path extrusionOk="0" h="3662" w="22197">
                    <a:moveTo>
                      <a:pt x="1" y="0"/>
                    </a:moveTo>
                    <a:lnTo>
                      <a:pt x="1" y="3661"/>
                    </a:lnTo>
                    <a:lnTo>
                      <a:pt x="22197" y="3661"/>
                    </a:lnTo>
                    <a:lnTo>
                      <a:pt x="22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0"/>
              <p:cNvSpPr/>
              <p:nvPr/>
            </p:nvSpPr>
            <p:spPr>
              <a:xfrm>
                <a:off x="5232792" y="4215254"/>
                <a:ext cx="528253" cy="96233"/>
              </a:xfrm>
              <a:custGeom>
                <a:rect b="b" l="l" r="r" t="t"/>
                <a:pathLst>
                  <a:path extrusionOk="0" h="3697" w="20294">
                    <a:moveTo>
                      <a:pt x="11356" y="0"/>
                    </a:moveTo>
                    <a:lnTo>
                      <a:pt x="1" y="3657"/>
                    </a:lnTo>
                    <a:lnTo>
                      <a:pt x="10324" y="3697"/>
                    </a:lnTo>
                    <a:lnTo>
                      <a:pt x="20293"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0"/>
              <p:cNvSpPr/>
              <p:nvPr/>
            </p:nvSpPr>
            <p:spPr>
              <a:xfrm>
                <a:off x="5566497" y="4215254"/>
                <a:ext cx="244083" cy="96363"/>
              </a:xfrm>
              <a:custGeom>
                <a:rect b="b" l="l" r="r" t="t"/>
                <a:pathLst>
                  <a:path extrusionOk="0" h="3702" w="9377">
                    <a:moveTo>
                      <a:pt x="9377" y="0"/>
                    </a:moveTo>
                    <a:lnTo>
                      <a:pt x="1" y="3701"/>
                    </a:lnTo>
                    <a:lnTo>
                      <a:pt x="2196" y="3617"/>
                    </a:lnTo>
                    <a:lnTo>
                      <a:pt x="9377" y="908"/>
                    </a:lnTo>
                    <a:lnTo>
                      <a:pt x="9377"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0"/>
              <p:cNvSpPr/>
              <p:nvPr/>
            </p:nvSpPr>
            <p:spPr>
              <a:xfrm>
                <a:off x="5199500" y="3671721"/>
                <a:ext cx="610976" cy="14889"/>
              </a:xfrm>
              <a:custGeom>
                <a:rect b="b" l="l" r="r" t="t"/>
                <a:pathLst>
                  <a:path extrusionOk="0" h="572" w="23472">
                    <a:moveTo>
                      <a:pt x="1" y="0"/>
                    </a:moveTo>
                    <a:lnTo>
                      <a:pt x="1" y="571"/>
                    </a:lnTo>
                    <a:lnTo>
                      <a:pt x="23471" y="571"/>
                    </a:lnTo>
                    <a:lnTo>
                      <a:pt x="234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0"/>
              <p:cNvSpPr/>
              <p:nvPr/>
            </p:nvSpPr>
            <p:spPr>
              <a:xfrm>
                <a:off x="5199500" y="3671721"/>
                <a:ext cx="610742" cy="7393"/>
              </a:xfrm>
              <a:custGeom>
                <a:rect b="b" l="l" r="r" t="t"/>
                <a:pathLst>
                  <a:path extrusionOk="0" h="284" w="23463">
                    <a:moveTo>
                      <a:pt x="1" y="0"/>
                    </a:moveTo>
                    <a:lnTo>
                      <a:pt x="1" y="284"/>
                    </a:lnTo>
                    <a:lnTo>
                      <a:pt x="23462" y="284"/>
                    </a:lnTo>
                    <a:lnTo>
                      <a:pt x="2346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0"/>
              <p:cNvSpPr/>
              <p:nvPr/>
            </p:nvSpPr>
            <p:spPr>
              <a:xfrm>
                <a:off x="5199500" y="3796171"/>
                <a:ext cx="629405" cy="14759"/>
              </a:xfrm>
              <a:custGeom>
                <a:rect b="b" l="l" r="r" t="t"/>
                <a:pathLst>
                  <a:path extrusionOk="0" h="567" w="24180">
                    <a:moveTo>
                      <a:pt x="1" y="0"/>
                    </a:moveTo>
                    <a:lnTo>
                      <a:pt x="1" y="567"/>
                    </a:lnTo>
                    <a:lnTo>
                      <a:pt x="24180" y="567"/>
                    </a:lnTo>
                    <a:lnTo>
                      <a:pt x="241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0"/>
              <p:cNvSpPr/>
              <p:nvPr/>
            </p:nvSpPr>
            <p:spPr>
              <a:xfrm>
                <a:off x="5199500" y="3796171"/>
                <a:ext cx="630316" cy="7393"/>
              </a:xfrm>
              <a:custGeom>
                <a:rect b="b" l="l" r="r" t="t"/>
                <a:pathLst>
                  <a:path extrusionOk="0" h="284" w="24215">
                    <a:moveTo>
                      <a:pt x="1" y="0"/>
                    </a:moveTo>
                    <a:lnTo>
                      <a:pt x="1" y="284"/>
                    </a:lnTo>
                    <a:lnTo>
                      <a:pt x="24215" y="284"/>
                    </a:lnTo>
                    <a:lnTo>
                      <a:pt x="24215"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0"/>
              <p:cNvSpPr/>
              <p:nvPr/>
            </p:nvSpPr>
            <p:spPr>
              <a:xfrm>
                <a:off x="5199500" y="3924993"/>
                <a:ext cx="611315" cy="14889"/>
              </a:xfrm>
              <a:custGeom>
                <a:rect b="b" l="l" r="r" t="t"/>
                <a:pathLst>
                  <a:path extrusionOk="0" h="572" w="23485">
                    <a:moveTo>
                      <a:pt x="1" y="0"/>
                    </a:moveTo>
                    <a:lnTo>
                      <a:pt x="1" y="572"/>
                    </a:lnTo>
                    <a:lnTo>
                      <a:pt x="23485" y="572"/>
                    </a:lnTo>
                    <a:lnTo>
                      <a:pt x="234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0"/>
              <p:cNvSpPr/>
              <p:nvPr/>
            </p:nvSpPr>
            <p:spPr>
              <a:xfrm>
                <a:off x="5199500" y="3924993"/>
                <a:ext cx="612121" cy="7523"/>
              </a:xfrm>
              <a:custGeom>
                <a:rect b="b" l="l" r="r" t="t"/>
                <a:pathLst>
                  <a:path extrusionOk="0" h="289" w="23516">
                    <a:moveTo>
                      <a:pt x="1" y="0"/>
                    </a:moveTo>
                    <a:lnTo>
                      <a:pt x="1" y="288"/>
                    </a:lnTo>
                    <a:lnTo>
                      <a:pt x="23516" y="288"/>
                    </a:lnTo>
                    <a:lnTo>
                      <a:pt x="2351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0"/>
              <p:cNvSpPr/>
              <p:nvPr/>
            </p:nvSpPr>
            <p:spPr>
              <a:xfrm>
                <a:off x="5199500" y="4053946"/>
                <a:ext cx="626750" cy="14759"/>
              </a:xfrm>
              <a:custGeom>
                <a:rect b="b" l="l" r="r" t="t"/>
                <a:pathLst>
                  <a:path extrusionOk="0" h="567" w="24078">
                    <a:moveTo>
                      <a:pt x="1" y="0"/>
                    </a:moveTo>
                    <a:lnTo>
                      <a:pt x="1" y="567"/>
                    </a:lnTo>
                    <a:lnTo>
                      <a:pt x="24078" y="567"/>
                    </a:lnTo>
                    <a:lnTo>
                      <a:pt x="240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0"/>
              <p:cNvSpPr/>
              <p:nvPr/>
            </p:nvSpPr>
            <p:spPr>
              <a:xfrm>
                <a:off x="5199500" y="4053946"/>
                <a:ext cx="627453" cy="7497"/>
              </a:xfrm>
              <a:custGeom>
                <a:rect b="b" l="l" r="r" t="t"/>
                <a:pathLst>
                  <a:path extrusionOk="0" h="288" w="24105">
                    <a:moveTo>
                      <a:pt x="1" y="0"/>
                    </a:moveTo>
                    <a:lnTo>
                      <a:pt x="1" y="288"/>
                    </a:lnTo>
                    <a:lnTo>
                      <a:pt x="24104" y="288"/>
                    </a:lnTo>
                    <a:lnTo>
                      <a:pt x="24104"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0"/>
              <p:cNvSpPr/>
              <p:nvPr/>
            </p:nvSpPr>
            <p:spPr>
              <a:xfrm>
                <a:off x="5199500" y="4178161"/>
                <a:ext cx="626750" cy="14889"/>
              </a:xfrm>
              <a:custGeom>
                <a:rect b="b" l="l" r="r" t="t"/>
                <a:pathLst>
                  <a:path extrusionOk="0" h="572" w="24078">
                    <a:moveTo>
                      <a:pt x="1" y="0"/>
                    </a:moveTo>
                    <a:lnTo>
                      <a:pt x="1" y="571"/>
                    </a:lnTo>
                    <a:lnTo>
                      <a:pt x="24078" y="571"/>
                    </a:lnTo>
                    <a:lnTo>
                      <a:pt x="240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0"/>
              <p:cNvSpPr/>
              <p:nvPr/>
            </p:nvSpPr>
            <p:spPr>
              <a:xfrm>
                <a:off x="5199500" y="4178161"/>
                <a:ext cx="627453" cy="7393"/>
              </a:xfrm>
              <a:custGeom>
                <a:rect b="b" l="l" r="r" t="t"/>
                <a:pathLst>
                  <a:path extrusionOk="0" h="284" w="24105">
                    <a:moveTo>
                      <a:pt x="1" y="0"/>
                    </a:moveTo>
                    <a:lnTo>
                      <a:pt x="1" y="283"/>
                    </a:lnTo>
                    <a:lnTo>
                      <a:pt x="24104" y="283"/>
                    </a:lnTo>
                    <a:lnTo>
                      <a:pt x="24104"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0"/>
              <p:cNvSpPr/>
              <p:nvPr/>
            </p:nvSpPr>
            <p:spPr>
              <a:xfrm>
                <a:off x="5199500" y="4307087"/>
                <a:ext cx="631019" cy="14889"/>
              </a:xfrm>
              <a:custGeom>
                <a:rect b="b" l="l" r="r" t="t"/>
                <a:pathLst>
                  <a:path extrusionOk="0" h="572" w="24242">
                    <a:moveTo>
                      <a:pt x="1" y="1"/>
                    </a:moveTo>
                    <a:lnTo>
                      <a:pt x="1" y="572"/>
                    </a:lnTo>
                    <a:lnTo>
                      <a:pt x="24242" y="572"/>
                    </a:lnTo>
                    <a:lnTo>
                      <a:pt x="24242" y="1"/>
                    </a:lnTo>
                    <a:close/>
                  </a:path>
                </a:pathLst>
              </a:custGeom>
              <a:solidFill>
                <a:srgbClr val="AAA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0"/>
              <p:cNvSpPr/>
              <p:nvPr/>
            </p:nvSpPr>
            <p:spPr>
              <a:xfrm>
                <a:off x="5199500" y="4307087"/>
                <a:ext cx="631722" cy="7393"/>
              </a:xfrm>
              <a:custGeom>
                <a:rect b="b" l="l" r="r" t="t"/>
                <a:pathLst>
                  <a:path extrusionOk="0" h="284" w="24269">
                    <a:moveTo>
                      <a:pt x="1" y="1"/>
                    </a:moveTo>
                    <a:lnTo>
                      <a:pt x="1" y="284"/>
                    </a:lnTo>
                    <a:lnTo>
                      <a:pt x="24268" y="284"/>
                    </a:lnTo>
                    <a:lnTo>
                      <a:pt x="24268"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0"/>
              <p:cNvSpPr/>
              <p:nvPr/>
            </p:nvSpPr>
            <p:spPr>
              <a:xfrm>
                <a:off x="5834424" y="4353863"/>
                <a:ext cx="126193" cy="49587"/>
              </a:xfrm>
              <a:custGeom>
                <a:rect b="b" l="l" r="r" t="t"/>
                <a:pathLst>
                  <a:path extrusionOk="0" h="1905" w="4848">
                    <a:moveTo>
                      <a:pt x="0" y="1"/>
                    </a:moveTo>
                    <a:lnTo>
                      <a:pt x="0" y="1904"/>
                    </a:lnTo>
                    <a:lnTo>
                      <a:pt x="4847" y="1904"/>
                    </a:lnTo>
                    <a:lnTo>
                      <a:pt x="48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0"/>
              <p:cNvSpPr/>
              <p:nvPr/>
            </p:nvSpPr>
            <p:spPr>
              <a:xfrm>
                <a:off x="5886484" y="4402852"/>
                <a:ext cx="98445" cy="237159"/>
              </a:xfrm>
              <a:custGeom>
                <a:rect b="b" l="l" r="r" t="t"/>
                <a:pathLst>
                  <a:path extrusionOk="0" h="9111" w="3782">
                    <a:moveTo>
                      <a:pt x="1" y="0"/>
                    </a:moveTo>
                    <a:lnTo>
                      <a:pt x="1" y="9111"/>
                    </a:lnTo>
                    <a:lnTo>
                      <a:pt x="3781" y="9111"/>
                    </a:lnTo>
                    <a:lnTo>
                      <a:pt x="37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0"/>
              <p:cNvSpPr/>
              <p:nvPr/>
            </p:nvSpPr>
            <p:spPr>
              <a:xfrm>
                <a:off x="5809513" y="3509008"/>
                <a:ext cx="141994" cy="41622"/>
              </a:xfrm>
              <a:custGeom>
                <a:rect b="b" l="l" r="r" t="t"/>
                <a:pathLst>
                  <a:path extrusionOk="0" h="1599" w="5455">
                    <a:moveTo>
                      <a:pt x="1" y="1"/>
                    </a:moveTo>
                    <a:lnTo>
                      <a:pt x="1" y="1599"/>
                    </a:lnTo>
                    <a:lnTo>
                      <a:pt x="5455" y="1599"/>
                    </a:lnTo>
                    <a:lnTo>
                      <a:pt x="5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0"/>
              <p:cNvSpPr/>
              <p:nvPr/>
            </p:nvSpPr>
            <p:spPr>
              <a:xfrm>
                <a:off x="5809513" y="3551072"/>
                <a:ext cx="141187" cy="28841"/>
              </a:xfrm>
              <a:custGeom>
                <a:rect b="b" l="l" r="r" t="t"/>
                <a:pathLst>
                  <a:path extrusionOk="0" h="1108" w="5424">
                    <a:moveTo>
                      <a:pt x="1" y="1"/>
                    </a:moveTo>
                    <a:lnTo>
                      <a:pt x="1" y="1107"/>
                    </a:lnTo>
                    <a:lnTo>
                      <a:pt x="5424" y="1107"/>
                    </a:lnTo>
                    <a:lnTo>
                      <a:pt x="54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0"/>
              <p:cNvSpPr/>
              <p:nvPr/>
            </p:nvSpPr>
            <p:spPr>
              <a:xfrm>
                <a:off x="5810450" y="3675626"/>
                <a:ext cx="140952" cy="28841"/>
              </a:xfrm>
              <a:custGeom>
                <a:rect b="b" l="l" r="r" t="t"/>
                <a:pathLst>
                  <a:path extrusionOk="0" h="1108" w="5415">
                    <a:moveTo>
                      <a:pt x="0" y="1"/>
                    </a:moveTo>
                    <a:lnTo>
                      <a:pt x="0" y="1108"/>
                    </a:lnTo>
                    <a:lnTo>
                      <a:pt x="5414" y="1108"/>
                    </a:lnTo>
                    <a:lnTo>
                      <a:pt x="54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0"/>
              <p:cNvSpPr/>
              <p:nvPr/>
            </p:nvSpPr>
            <p:spPr>
              <a:xfrm>
                <a:off x="5810216" y="3671825"/>
                <a:ext cx="141057" cy="7991"/>
              </a:xfrm>
              <a:custGeom>
                <a:rect b="b" l="l" r="r" t="t"/>
                <a:pathLst>
                  <a:path extrusionOk="0" h="307" w="5419">
                    <a:moveTo>
                      <a:pt x="0" y="1"/>
                    </a:moveTo>
                    <a:lnTo>
                      <a:pt x="0" y="306"/>
                    </a:lnTo>
                    <a:lnTo>
                      <a:pt x="5419" y="306"/>
                    </a:lnTo>
                    <a:lnTo>
                      <a:pt x="5419" y="1"/>
                    </a:lnTo>
                    <a:close/>
                  </a:path>
                </a:pathLst>
              </a:custGeom>
              <a:solidFill>
                <a:srgbClr val="E6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0"/>
              <p:cNvSpPr/>
              <p:nvPr/>
            </p:nvSpPr>
            <p:spPr>
              <a:xfrm>
                <a:off x="5810216" y="3679218"/>
                <a:ext cx="141291" cy="7497"/>
              </a:xfrm>
              <a:custGeom>
                <a:rect b="b" l="l" r="r" t="t"/>
                <a:pathLst>
                  <a:path extrusionOk="0" h="288" w="5428">
                    <a:moveTo>
                      <a:pt x="0" y="0"/>
                    </a:moveTo>
                    <a:lnTo>
                      <a:pt x="0" y="288"/>
                    </a:lnTo>
                    <a:lnTo>
                      <a:pt x="5428" y="288"/>
                    </a:lnTo>
                    <a:lnTo>
                      <a:pt x="5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0"/>
              <p:cNvSpPr/>
              <p:nvPr/>
            </p:nvSpPr>
            <p:spPr>
              <a:xfrm>
                <a:off x="5810450" y="3580001"/>
                <a:ext cx="140250" cy="99604"/>
              </a:xfrm>
              <a:custGeom>
                <a:rect b="b" l="l" r="r" t="t"/>
                <a:pathLst>
                  <a:path extrusionOk="0" h="3538" w="5388">
                    <a:moveTo>
                      <a:pt x="0" y="1"/>
                    </a:moveTo>
                    <a:lnTo>
                      <a:pt x="0" y="3538"/>
                    </a:lnTo>
                    <a:lnTo>
                      <a:pt x="5388" y="3538"/>
                    </a:lnTo>
                    <a:lnTo>
                      <a:pt x="53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0"/>
              <p:cNvSpPr/>
              <p:nvPr/>
            </p:nvSpPr>
            <p:spPr>
              <a:xfrm>
                <a:off x="5810450" y="3704571"/>
                <a:ext cx="140250" cy="94489"/>
              </a:xfrm>
              <a:custGeom>
                <a:rect b="b" l="l" r="r" t="t"/>
                <a:pathLst>
                  <a:path extrusionOk="0" h="3630" w="5388">
                    <a:moveTo>
                      <a:pt x="0" y="0"/>
                    </a:moveTo>
                    <a:lnTo>
                      <a:pt x="0" y="3630"/>
                    </a:lnTo>
                    <a:lnTo>
                      <a:pt x="5388" y="3630"/>
                    </a:lnTo>
                    <a:lnTo>
                      <a:pt x="538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0"/>
              <p:cNvSpPr/>
              <p:nvPr/>
            </p:nvSpPr>
            <p:spPr>
              <a:xfrm>
                <a:off x="5810450" y="3830608"/>
                <a:ext cx="140250" cy="94515"/>
              </a:xfrm>
              <a:custGeom>
                <a:rect b="b" l="l" r="r" t="t"/>
                <a:pathLst>
                  <a:path extrusionOk="0" h="3631" w="5388">
                    <a:moveTo>
                      <a:pt x="0" y="1"/>
                    </a:moveTo>
                    <a:lnTo>
                      <a:pt x="0" y="3631"/>
                    </a:lnTo>
                    <a:lnTo>
                      <a:pt x="5388" y="3631"/>
                    </a:lnTo>
                    <a:lnTo>
                      <a:pt x="53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0"/>
              <p:cNvSpPr/>
              <p:nvPr/>
            </p:nvSpPr>
            <p:spPr>
              <a:xfrm>
                <a:off x="5810320" y="3931917"/>
                <a:ext cx="140952" cy="29622"/>
              </a:xfrm>
              <a:custGeom>
                <a:rect b="b" l="l" r="r" t="t"/>
                <a:pathLst>
                  <a:path extrusionOk="0" h="1138" w="5415">
                    <a:moveTo>
                      <a:pt x="1" y="0"/>
                    </a:moveTo>
                    <a:lnTo>
                      <a:pt x="1" y="1138"/>
                    </a:lnTo>
                    <a:lnTo>
                      <a:pt x="5415" y="1138"/>
                    </a:lnTo>
                    <a:lnTo>
                      <a:pt x="54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0"/>
              <p:cNvSpPr/>
              <p:nvPr/>
            </p:nvSpPr>
            <p:spPr>
              <a:xfrm>
                <a:off x="5810216" y="3925227"/>
                <a:ext cx="141057" cy="8095"/>
              </a:xfrm>
              <a:custGeom>
                <a:rect b="b" l="l" r="r" t="t"/>
                <a:pathLst>
                  <a:path extrusionOk="0" h="311" w="5419">
                    <a:moveTo>
                      <a:pt x="0" y="0"/>
                    </a:moveTo>
                    <a:lnTo>
                      <a:pt x="0" y="310"/>
                    </a:lnTo>
                    <a:lnTo>
                      <a:pt x="5419" y="310"/>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0"/>
              <p:cNvSpPr/>
              <p:nvPr/>
            </p:nvSpPr>
            <p:spPr>
              <a:xfrm>
                <a:off x="5810216" y="3932932"/>
                <a:ext cx="141291" cy="7653"/>
              </a:xfrm>
              <a:custGeom>
                <a:rect b="b" l="l" r="r" t="t"/>
                <a:pathLst>
                  <a:path extrusionOk="0" h="294" w="5428">
                    <a:moveTo>
                      <a:pt x="0" y="1"/>
                    </a:moveTo>
                    <a:lnTo>
                      <a:pt x="0" y="293"/>
                    </a:lnTo>
                    <a:lnTo>
                      <a:pt x="5428" y="293"/>
                    </a:lnTo>
                    <a:lnTo>
                      <a:pt x="54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0"/>
              <p:cNvSpPr/>
              <p:nvPr/>
            </p:nvSpPr>
            <p:spPr>
              <a:xfrm>
                <a:off x="5810450" y="3961513"/>
                <a:ext cx="140250" cy="92328"/>
              </a:xfrm>
              <a:custGeom>
                <a:rect b="b" l="l" r="r" t="t"/>
                <a:pathLst>
                  <a:path extrusionOk="0" h="3547" w="5388">
                    <a:moveTo>
                      <a:pt x="0" y="1"/>
                    </a:moveTo>
                    <a:lnTo>
                      <a:pt x="0" y="3547"/>
                    </a:lnTo>
                    <a:lnTo>
                      <a:pt x="5388" y="3547"/>
                    </a:lnTo>
                    <a:lnTo>
                      <a:pt x="53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0"/>
              <p:cNvSpPr/>
              <p:nvPr/>
            </p:nvSpPr>
            <p:spPr>
              <a:xfrm>
                <a:off x="5810320" y="4058189"/>
                <a:ext cx="140952" cy="28269"/>
              </a:xfrm>
              <a:custGeom>
                <a:rect b="b" l="l" r="r" t="t"/>
                <a:pathLst>
                  <a:path extrusionOk="0" h="1086" w="5415">
                    <a:moveTo>
                      <a:pt x="1" y="1"/>
                    </a:moveTo>
                    <a:lnTo>
                      <a:pt x="1" y="1085"/>
                    </a:lnTo>
                    <a:lnTo>
                      <a:pt x="5415" y="1085"/>
                    </a:lnTo>
                    <a:lnTo>
                      <a:pt x="54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0"/>
              <p:cNvSpPr/>
              <p:nvPr/>
            </p:nvSpPr>
            <p:spPr>
              <a:xfrm>
                <a:off x="5810450" y="4053946"/>
                <a:ext cx="141057" cy="7731"/>
              </a:xfrm>
              <a:custGeom>
                <a:rect b="b" l="l" r="r" t="t"/>
                <a:pathLst>
                  <a:path extrusionOk="0" h="297" w="5419">
                    <a:moveTo>
                      <a:pt x="0" y="0"/>
                    </a:moveTo>
                    <a:lnTo>
                      <a:pt x="0" y="297"/>
                    </a:lnTo>
                    <a:lnTo>
                      <a:pt x="5419" y="297"/>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0"/>
              <p:cNvSpPr/>
              <p:nvPr/>
            </p:nvSpPr>
            <p:spPr>
              <a:xfrm>
                <a:off x="5810450" y="4061182"/>
                <a:ext cx="141525" cy="7523"/>
              </a:xfrm>
              <a:custGeom>
                <a:rect b="b" l="l" r="r" t="t"/>
                <a:pathLst>
                  <a:path extrusionOk="0" h="289" w="5437">
                    <a:moveTo>
                      <a:pt x="0" y="1"/>
                    </a:moveTo>
                    <a:lnTo>
                      <a:pt x="0" y="289"/>
                    </a:lnTo>
                    <a:lnTo>
                      <a:pt x="5436" y="289"/>
                    </a:lnTo>
                    <a:lnTo>
                      <a:pt x="54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0"/>
              <p:cNvSpPr/>
              <p:nvPr/>
            </p:nvSpPr>
            <p:spPr>
              <a:xfrm>
                <a:off x="5811125" y="4086200"/>
                <a:ext cx="140146" cy="95325"/>
              </a:xfrm>
              <a:custGeom>
                <a:rect b="b" l="l" r="r" t="t"/>
                <a:pathLst>
                  <a:path extrusionOk="0" h="3653" w="5384">
                    <a:moveTo>
                      <a:pt x="1" y="0"/>
                    </a:moveTo>
                    <a:lnTo>
                      <a:pt x="1" y="3652"/>
                    </a:lnTo>
                    <a:lnTo>
                      <a:pt x="5384" y="3652"/>
                    </a:lnTo>
                    <a:lnTo>
                      <a:pt x="538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0"/>
              <p:cNvSpPr/>
              <p:nvPr/>
            </p:nvSpPr>
            <p:spPr>
              <a:xfrm>
                <a:off x="5810450" y="4215358"/>
                <a:ext cx="140250" cy="95088"/>
              </a:xfrm>
              <a:custGeom>
                <a:rect b="b" l="l" r="r" t="t"/>
                <a:pathLst>
                  <a:path extrusionOk="0" h="3653" w="5388">
                    <a:moveTo>
                      <a:pt x="0" y="1"/>
                    </a:moveTo>
                    <a:lnTo>
                      <a:pt x="0" y="3653"/>
                    </a:lnTo>
                    <a:lnTo>
                      <a:pt x="5388" y="3653"/>
                    </a:lnTo>
                    <a:lnTo>
                      <a:pt x="53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0"/>
              <p:cNvSpPr/>
              <p:nvPr/>
            </p:nvSpPr>
            <p:spPr>
              <a:xfrm>
                <a:off x="5810320" y="4186204"/>
                <a:ext cx="140952" cy="29180"/>
              </a:xfrm>
              <a:custGeom>
                <a:rect b="b" l="l" r="r" t="t"/>
                <a:pathLst>
                  <a:path extrusionOk="0" h="1121" w="5415">
                    <a:moveTo>
                      <a:pt x="1" y="1"/>
                    </a:moveTo>
                    <a:lnTo>
                      <a:pt x="1" y="1121"/>
                    </a:lnTo>
                    <a:lnTo>
                      <a:pt x="5415" y="1121"/>
                    </a:lnTo>
                    <a:lnTo>
                      <a:pt x="54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0"/>
              <p:cNvSpPr/>
              <p:nvPr/>
            </p:nvSpPr>
            <p:spPr>
              <a:xfrm>
                <a:off x="5810320" y="4178161"/>
                <a:ext cx="141083" cy="8069"/>
              </a:xfrm>
              <a:custGeom>
                <a:rect b="b" l="l" r="r" t="t"/>
                <a:pathLst>
                  <a:path extrusionOk="0" h="310" w="5420">
                    <a:moveTo>
                      <a:pt x="1" y="0"/>
                    </a:moveTo>
                    <a:lnTo>
                      <a:pt x="1" y="310"/>
                    </a:lnTo>
                    <a:lnTo>
                      <a:pt x="5419" y="310"/>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0"/>
              <p:cNvSpPr/>
              <p:nvPr/>
            </p:nvSpPr>
            <p:spPr>
              <a:xfrm>
                <a:off x="5810320" y="4185631"/>
                <a:ext cx="141421" cy="7757"/>
              </a:xfrm>
              <a:custGeom>
                <a:rect b="b" l="l" r="r" t="t"/>
                <a:pathLst>
                  <a:path extrusionOk="0" h="298" w="5433">
                    <a:moveTo>
                      <a:pt x="1" y="1"/>
                    </a:moveTo>
                    <a:lnTo>
                      <a:pt x="1" y="297"/>
                    </a:lnTo>
                    <a:lnTo>
                      <a:pt x="5432" y="297"/>
                    </a:lnTo>
                    <a:lnTo>
                      <a:pt x="54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0"/>
              <p:cNvSpPr/>
              <p:nvPr/>
            </p:nvSpPr>
            <p:spPr>
              <a:xfrm>
                <a:off x="5810684" y="4314922"/>
                <a:ext cx="140822" cy="39201"/>
              </a:xfrm>
              <a:custGeom>
                <a:rect b="b" l="l" r="r" t="t"/>
                <a:pathLst>
                  <a:path extrusionOk="0" h="1506" w="5410">
                    <a:moveTo>
                      <a:pt x="0" y="1"/>
                    </a:moveTo>
                    <a:lnTo>
                      <a:pt x="0" y="1506"/>
                    </a:lnTo>
                    <a:lnTo>
                      <a:pt x="5410" y="1506"/>
                    </a:lnTo>
                    <a:lnTo>
                      <a:pt x="5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0"/>
              <p:cNvSpPr/>
              <p:nvPr/>
            </p:nvSpPr>
            <p:spPr>
              <a:xfrm>
                <a:off x="5810450" y="4306749"/>
                <a:ext cx="141057" cy="8095"/>
              </a:xfrm>
              <a:custGeom>
                <a:rect b="b" l="l" r="r" t="t"/>
                <a:pathLst>
                  <a:path extrusionOk="0" h="311" w="5419">
                    <a:moveTo>
                      <a:pt x="0" y="0"/>
                    </a:moveTo>
                    <a:lnTo>
                      <a:pt x="0" y="310"/>
                    </a:lnTo>
                    <a:lnTo>
                      <a:pt x="5419" y="310"/>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0"/>
              <p:cNvSpPr/>
              <p:nvPr/>
            </p:nvSpPr>
            <p:spPr>
              <a:xfrm>
                <a:off x="5810450" y="4314246"/>
                <a:ext cx="141525" cy="7497"/>
              </a:xfrm>
              <a:custGeom>
                <a:rect b="b" l="l" r="r" t="t"/>
                <a:pathLst>
                  <a:path extrusionOk="0" h="288" w="5437">
                    <a:moveTo>
                      <a:pt x="0" y="0"/>
                    </a:moveTo>
                    <a:lnTo>
                      <a:pt x="0" y="288"/>
                    </a:lnTo>
                    <a:lnTo>
                      <a:pt x="5436" y="288"/>
                    </a:lnTo>
                    <a:lnTo>
                      <a:pt x="54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0"/>
              <p:cNvSpPr/>
              <p:nvPr/>
            </p:nvSpPr>
            <p:spPr>
              <a:xfrm>
                <a:off x="5810320" y="3802964"/>
                <a:ext cx="140952" cy="29648"/>
              </a:xfrm>
              <a:custGeom>
                <a:rect b="b" l="l" r="r" t="t"/>
                <a:pathLst>
                  <a:path extrusionOk="0" h="1139" w="5415">
                    <a:moveTo>
                      <a:pt x="1" y="1"/>
                    </a:moveTo>
                    <a:lnTo>
                      <a:pt x="1" y="1138"/>
                    </a:lnTo>
                    <a:lnTo>
                      <a:pt x="5415" y="1138"/>
                    </a:lnTo>
                    <a:lnTo>
                      <a:pt x="54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0"/>
              <p:cNvSpPr/>
              <p:nvPr/>
            </p:nvSpPr>
            <p:spPr>
              <a:xfrm>
                <a:off x="5810216" y="3796405"/>
                <a:ext cx="141057" cy="8095"/>
              </a:xfrm>
              <a:custGeom>
                <a:rect b="b" l="l" r="r" t="t"/>
                <a:pathLst>
                  <a:path extrusionOk="0" h="311" w="5419">
                    <a:moveTo>
                      <a:pt x="0" y="0"/>
                    </a:moveTo>
                    <a:lnTo>
                      <a:pt x="0" y="310"/>
                    </a:lnTo>
                    <a:lnTo>
                      <a:pt x="5419" y="310"/>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0"/>
              <p:cNvSpPr/>
              <p:nvPr/>
            </p:nvSpPr>
            <p:spPr>
              <a:xfrm>
                <a:off x="5810216" y="3804006"/>
                <a:ext cx="141291" cy="7627"/>
              </a:xfrm>
              <a:custGeom>
                <a:rect b="b" l="l" r="r" t="t"/>
                <a:pathLst>
                  <a:path extrusionOk="0" h="293" w="5428">
                    <a:moveTo>
                      <a:pt x="0" y="0"/>
                    </a:moveTo>
                    <a:lnTo>
                      <a:pt x="0" y="293"/>
                    </a:lnTo>
                    <a:lnTo>
                      <a:pt x="5428" y="293"/>
                    </a:lnTo>
                    <a:lnTo>
                      <a:pt x="5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0"/>
              <p:cNvSpPr/>
              <p:nvPr/>
            </p:nvSpPr>
            <p:spPr>
              <a:xfrm>
                <a:off x="5811361" y="3509008"/>
                <a:ext cx="14655" cy="813438"/>
              </a:xfrm>
              <a:custGeom>
                <a:rect b="b" l="l" r="r" t="t"/>
                <a:pathLst>
                  <a:path extrusionOk="0" h="31250" w="563">
                    <a:moveTo>
                      <a:pt x="1" y="1"/>
                    </a:moveTo>
                    <a:lnTo>
                      <a:pt x="1" y="31249"/>
                    </a:lnTo>
                    <a:lnTo>
                      <a:pt x="563" y="31249"/>
                    </a:lnTo>
                    <a:lnTo>
                      <a:pt x="5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0"/>
              <p:cNvSpPr/>
              <p:nvPr/>
            </p:nvSpPr>
            <p:spPr>
              <a:xfrm>
                <a:off x="5797435" y="3507160"/>
                <a:ext cx="16841" cy="846964"/>
              </a:xfrm>
              <a:custGeom>
                <a:rect b="b" l="l" r="r" t="t"/>
                <a:pathLst>
                  <a:path extrusionOk="0" h="32538" w="647">
                    <a:moveTo>
                      <a:pt x="0" y="1"/>
                    </a:moveTo>
                    <a:lnTo>
                      <a:pt x="0" y="32538"/>
                    </a:lnTo>
                    <a:lnTo>
                      <a:pt x="646" y="32538"/>
                    </a:lnTo>
                    <a:lnTo>
                      <a:pt x="6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 name="Google Shape;2012;p50"/>
            <p:cNvGrpSpPr/>
            <p:nvPr/>
          </p:nvGrpSpPr>
          <p:grpSpPr>
            <a:xfrm>
              <a:off x="6804486" y="4189682"/>
              <a:ext cx="1511655" cy="863674"/>
              <a:chOff x="3414623" y="564806"/>
              <a:chExt cx="1264772" cy="722619"/>
            </a:xfrm>
          </p:grpSpPr>
          <p:sp>
            <p:nvSpPr>
              <p:cNvPr id="2013" name="Google Shape;2013;p50"/>
              <p:cNvSpPr/>
              <p:nvPr/>
            </p:nvSpPr>
            <p:spPr>
              <a:xfrm>
                <a:off x="3807077" y="807250"/>
                <a:ext cx="249966" cy="443994"/>
              </a:xfrm>
              <a:custGeom>
                <a:rect b="b" l="l" r="r" t="t"/>
                <a:pathLst>
                  <a:path extrusionOk="0" h="17057" w="9603">
                    <a:moveTo>
                      <a:pt x="1" y="0"/>
                    </a:moveTo>
                    <a:lnTo>
                      <a:pt x="1" y="17057"/>
                    </a:lnTo>
                    <a:lnTo>
                      <a:pt x="9602" y="17057"/>
                    </a:lnTo>
                    <a:lnTo>
                      <a:pt x="9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0"/>
              <p:cNvSpPr/>
              <p:nvPr/>
            </p:nvSpPr>
            <p:spPr>
              <a:xfrm>
                <a:off x="4033512" y="807250"/>
                <a:ext cx="114662" cy="443994"/>
              </a:xfrm>
              <a:custGeom>
                <a:rect b="b" l="l" r="r" t="t"/>
                <a:pathLst>
                  <a:path extrusionOk="0" h="17057" w="4405">
                    <a:moveTo>
                      <a:pt x="0" y="0"/>
                    </a:moveTo>
                    <a:lnTo>
                      <a:pt x="0" y="17057"/>
                    </a:lnTo>
                    <a:lnTo>
                      <a:pt x="4405" y="17057"/>
                    </a:lnTo>
                    <a:lnTo>
                      <a:pt x="4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0"/>
              <p:cNvSpPr/>
              <p:nvPr/>
            </p:nvSpPr>
            <p:spPr>
              <a:xfrm>
                <a:off x="3708918" y="1246376"/>
                <a:ext cx="325531" cy="41049"/>
              </a:xfrm>
              <a:custGeom>
                <a:rect b="b" l="l" r="r" t="t"/>
                <a:pathLst>
                  <a:path extrusionOk="0" h="1577" w="12506">
                    <a:moveTo>
                      <a:pt x="0" y="1"/>
                    </a:moveTo>
                    <a:lnTo>
                      <a:pt x="0" y="1577"/>
                    </a:lnTo>
                    <a:lnTo>
                      <a:pt x="12506" y="1577"/>
                    </a:lnTo>
                    <a:lnTo>
                      <a:pt x="125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0"/>
              <p:cNvSpPr/>
              <p:nvPr/>
            </p:nvSpPr>
            <p:spPr>
              <a:xfrm>
                <a:off x="4031768" y="1246376"/>
                <a:ext cx="208474" cy="41049"/>
              </a:xfrm>
              <a:custGeom>
                <a:rect b="b" l="l" r="r" t="t"/>
                <a:pathLst>
                  <a:path extrusionOk="0" h="1577" w="8009">
                    <a:moveTo>
                      <a:pt x="1" y="1"/>
                    </a:moveTo>
                    <a:lnTo>
                      <a:pt x="1" y="1577"/>
                    </a:lnTo>
                    <a:lnTo>
                      <a:pt x="8009" y="1577"/>
                    </a:lnTo>
                    <a:lnTo>
                      <a:pt x="8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0"/>
              <p:cNvSpPr/>
              <p:nvPr/>
            </p:nvSpPr>
            <p:spPr>
              <a:xfrm>
                <a:off x="3485815" y="564806"/>
                <a:ext cx="1193580" cy="475698"/>
              </a:xfrm>
              <a:custGeom>
                <a:rect b="b" l="l" r="r" t="t"/>
                <a:pathLst>
                  <a:path extrusionOk="0" h="18275" w="45854">
                    <a:moveTo>
                      <a:pt x="10125" y="0"/>
                    </a:moveTo>
                    <a:lnTo>
                      <a:pt x="1" y="18274"/>
                    </a:lnTo>
                    <a:lnTo>
                      <a:pt x="37017" y="18274"/>
                    </a:lnTo>
                    <a:lnTo>
                      <a:pt x="45853" y="67"/>
                    </a:lnTo>
                    <a:lnTo>
                      <a:pt x="101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0"/>
              <p:cNvSpPr/>
              <p:nvPr/>
            </p:nvSpPr>
            <p:spPr>
              <a:xfrm>
                <a:off x="3414623" y="564806"/>
                <a:ext cx="1193788" cy="475698"/>
              </a:xfrm>
              <a:custGeom>
                <a:rect b="b" l="l" r="r" t="t"/>
                <a:pathLst>
                  <a:path extrusionOk="0" h="18275" w="45862">
                    <a:moveTo>
                      <a:pt x="10129" y="0"/>
                    </a:moveTo>
                    <a:lnTo>
                      <a:pt x="0" y="18274"/>
                    </a:lnTo>
                    <a:lnTo>
                      <a:pt x="37026" y="18274"/>
                    </a:lnTo>
                    <a:lnTo>
                      <a:pt x="45861" y="67"/>
                    </a:lnTo>
                    <a:lnTo>
                      <a:pt x="101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0"/>
              <p:cNvSpPr/>
              <p:nvPr/>
            </p:nvSpPr>
            <p:spPr>
              <a:xfrm>
                <a:off x="3431204" y="574594"/>
                <a:ext cx="1157034" cy="453234"/>
              </a:xfrm>
              <a:custGeom>
                <a:rect b="b" l="l" r="r" t="t"/>
                <a:pathLst>
                  <a:path extrusionOk="0" h="17412" w="44450">
                    <a:moveTo>
                      <a:pt x="9815" y="1"/>
                    </a:moveTo>
                    <a:lnTo>
                      <a:pt x="1" y="17411"/>
                    </a:lnTo>
                    <a:lnTo>
                      <a:pt x="35884" y="17411"/>
                    </a:lnTo>
                    <a:lnTo>
                      <a:pt x="44450" y="54"/>
                    </a:lnTo>
                    <a:lnTo>
                      <a:pt x="98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0"/>
              <p:cNvSpPr/>
              <p:nvPr/>
            </p:nvSpPr>
            <p:spPr>
              <a:xfrm>
                <a:off x="3453225" y="588650"/>
                <a:ext cx="1118431" cy="423274"/>
              </a:xfrm>
              <a:custGeom>
                <a:rect b="b" l="l" r="r" t="t"/>
                <a:pathLst>
                  <a:path extrusionOk="0" h="16261" w="42967">
                    <a:moveTo>
                      <a:pt x="9190" y="1"/>
                    </a:moveTo>
                    <a:lnTo>
                      <a:pt x="0" y="16260"/>
                    </a:lnTo>
                    <a:lnTo>
                      <a:pt x="34772" y="16260"/>
                    </a:lnTo>
                    <a:lnTo>
                      <a:pt x="42966" y="125"/>
                    </a:lnTo>
                    <a:lnTo>
                      <a:pt x="91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0"/>
              <p:cNvSpPr/>
              <p:nvPr/>
            </p:nvSpPr>
            <p:spPr>
              <a:xfrm>
                <a:off x="3500339" y="576546"/>
                <a:ext cx="1026727" cy="450345"/>
              </a:xfrm>
              <a:custGeom>
                <a:rect b="b" l="l" r="r" t="t"/>
                <a:pathLst>
                  <a:path extrusionOk="0" h="17301" w="39444">
                    <a:moveTo>
                      <a:pt x="8947" y="4122"/>
                    </a:moveTo>
                    <a:lnTo>
                      <a:pt x="11984" y="4189"/>
                    </a:lnTo>
                    <a:lnTo>
                      <a:pt x="9735" y="8540"/>
                    </a:lnTo>
                    <a:lnTo>
                      <a:pt x="6694" y="8474"/>
                    </a:lnTo>
                    <a:lnTo>
                      <a:pt x="8947" y="4122"/>
                    </a:lnTo>
                    <a:close/>
                    <a:moveTo>
                      <a:pt x="12458" y="4198"/>
                    </a:moveTo>
                    <a:lnTo>
                      <a:pt x="16043" y="4273"/>
                    </a:lnTo>
                    <a:lnTo>
                      <a:pt x="13786" y="8624"/>
                    </a:lnTo>
                    <a:lnTo>
                      <a:pt x="10204" y="8545"/>
                    </a:lnTo>
                    <a:lnTo>
                      <a:pt x="12458" y="4198"/>
                    </a:lnTo>
                    <a:close/>
                    <a:moveTo>
                      <a:pt x="16517" y="4277"/>
                    </a:moveTo>
                    <a:lnTo>
                      <a:pt x="19554" y="4352"/>
                    </a:lnTo>
                    <a:lnTo>
                      <a:pt x="17305" y="8695"/>
                    </a:lnTo>
                    <a:lnTo>
                      <a:pt x="14264" y="8629"/>
                    </a:lnTo>
                    <a:lnTo>
                      <a:pt x="16517" y="4277"/>
                    </a:lnTo>
                    <a:close/>
                    <a:moveTo>
                      <a:pt x="20027" y="4361"/>
                    </a:moveTo>
                    <a:lnTo>
                      <a:pt x="23604" y="4441"/>
                    </a:lnTo>
                    <a:lnTo>
                      <a:pt x="21355" y="8784"/>
                    </a:lnTo>
                    <a:lnTo>
                      <a:pt x="17774" y="8704"/>
                    </a:lnTo>
                    <a:lnTo>
                      <a:pt x="20027" y="4361"/>
                    </a:lnTo>
                    <a:close/>
                    <a:moveTo>
                      <a:pt x="24078" y="4445"/>
                    </a:moveTo>
                    <a:lnTo>
                      <a:pt x="27115" y="4512"/>
                    </a:lnTo>
                    <a:lnTo>
                      <a:pt x="24861" y="8854"/>
                    </a:lnTo>
                    <a:lnTo>
                      <a:pt x="21825" y="8788"/>
                    </a:lnTo>
                    <a:lnTo>
                      <a:pt x="24078" y="4445"/>
                    </a:lnTo>
                    <a:close/>
                    <a:moveTo>
                      <a:pt x="27584" y="4521"/>
                    </a:moveTo>
                    <a:lnTo>
                      <a:pt x="31165" y="4600"/>
                    </a:lnTo>
                    <a:lnTo>
                      <a:pt x="28912" y="8943"/>
                    </a:lnTo>
                    <a:lnTo>
                      <a:pt x="25331" y="8868"/>
                    </a:lnTo>
                    <a:lnTo>
                      <a:pt x="27584" y="4521"/>
                    </a:lnTo>
                    <a:close/>
                    <a:moveTo>
                      <a:pt x="31634" y="4609"/>
                    </a:moveTo>
                    <a:lnTo>
                      <a:pt x="34675" y="4676"/>
                    </a:lnTo>
                    <a:lnTo>
                      <a:pt x="32427" y="9023"/>
                    </a:lnTo>
                    <a:lnTo>
                      <a:pt x="29381" y="8952"/>
                    </a:lnTo>
                    <a:lnTo>
                      <a:pt x="31634" y="4609"/>
                    </a:lnTo>
                    <a:close/>
                    <a:moveTo>
                      <a:pt x="6287" y="9257"/>
                    </a:moveTo>
                    <a:lnTo>
                      <a:pt x="9323" y="9324"/>
                    </a:lnTo>
                    <a:lnTo>
                      <a:pt x="7637" y="12577"/>
                    </a:lnTo>
                    <a:lnTo>
                      <a:pt x="4600" y="12511"/>
                    </a:lnTo>
                    <a:lnTo>
                      <a:pt x="6287" y="9257"/>
                    </a:lnTo>
                    <a:close/>
                    <a:moveTo>
                      <a:pt x="9793" y="9333"/>
                    </a:moveTo>
                    <a:lnTo>
                      <a:pt x="13374" y="9408"/>
                    </a:lnTo>
                    <a:lnTo>
                      <a:pt x="11687" y="12657"/>
                    </a:lnTo>
                    <a:lnTo>
                      <a:pt x="8106" y="12582"/>
                    </a:lnTo>
                    <a:lnTo>
                      <a:pt x="9793" y="9333"/>
                    </a:lnTo>
                    <a:close/>
                    <a:moveTo>
                      <a:pt x="13852" y="9426"/>
                    </a:moveTo>
                    <a:lnTo>
                      <a:pt x="16889" y="9492"/>
                    </a:lnTo>
                    <a:lnTo>
                      <a:pt x="15202" y="12741"/>
                    </a:lnTo>
                    <a:lnTo>
                      <a:pt x="12161" y="12675"/>
                    </a:lnTo>
                    <a:lnTo>
                      <a:pt x="13852" y="9426"/>
                    </a:lnTo>
                    <a:close/>
                    <a:moveTo>
                      <a:pt x="17354" y="9496"/>
                    </a:moveTo>
                    <a:lnTo>
                      <a:pt x="20935" y="9576"/>
                    </a:lnTo>
                    <a:lnTo>
                      <a:pt x="19244" y="12821"/>
                    </a:lnTo>
                    <a:lnTo>
                      <a:pt x="15671" y="12746"/>
                    </a:lnTo>
                    <a:lnTo>
                      <a:pt x="17354" y="9496"/>
                    </a:lnTo>
                    <a:close/>
                    <a:moveTo>
                      <a:pt x="21408" y="9585"/>
                    </a:moveTo>
                    <a:lnTo>
                      <a:pt x="24445" y="9651"/>
                    </a:lnTo>
                    <a:lnTo>
                      <a:pt x="22763" y="12901"/>
                    </a:lnTo>
                    <a:lnTo>
                      <a:pt x="19726" y="12834"/>
                    </a:lnTo>
                    <a:lnTo>
                      <a:pt x="21408" y="9585"/>
                    </a:lnTo>
                    <a:close/>
                    <a:moveTo>
                      <a:pt x="24919" y="9656"/>
                    </a:moveTo>
                    <a:lnTo>
                      <a:pt x="28496" y="9735"/>
                    </a:lnTo>
                    <a:lnTo>
                      <a:pt x="26814" y="12985"/>
                    </a:lnTo>
                    <a:lnTo>
                      <a:pt x="23237" y="12905"/>
                    </a:lnTo>
                    <a:lnTo>
                      <a:pt x="24919" y="9656"/>
                    </a:lnTo>
                    <a:close/>
                    <a:moveTo>
                      <a:pt x="28969" y="9740"/>
                    </a:moveTo>
                    <a:lnTo>
                      <a:pt x="32011" y="9806"/>
                    </a:lnTo>
                    <a:lnTo>
                      <a:pt x="30328" y="13055"/>
                    </a:lnTo>
                    <a:lnTo>
                      <a:pt x="27287" y="12989"/>
                    </a:lnTo>
                    <a:lnTo>
                      <a:pt x="28969" y="9740"/>
                    </a:lnTo>
                    <a:close/>
                    <a:moveTo>
                      <a:pt x="18243" y="1"/>
                    </a:moveTo>
                    <a:lnTo>
                      <a:pt x="16442" y="3476"/>
                    </a:lnTo>
                    <a:lnTo>
                      <a:pt x="12865" y="3410"/>
                    </a:lnTo>
                    <a:lnTo>
                      <a:pt x="14538" y="182"/>
                    </a:lnTo>
                    <a:lnTo>
                      <a:pt x="14149" y="14"/>
                    </a:lnTo>
                    <a:lnTo>
                      <a:pt x="12396" y="3396"/>
                    </a:lnTo>
                    <a:lnTo>
                      <a:pt x="9359" y="3334"/>
                    </a:lnTo>
                    <a:lnTo>
                      <a:pt x="10988" y="182"/>
                    </a:lnTo>
                    <a:lnTo>
                      <a:pt x="10603" y="14"/>
                    </a:lnTo>
                    <a:lnTo>
                      <a:pt x="8885" y="3321"/>
                    </a:lnTo>
                    <a:lnTo>
                      <a:pt x="5273" y="3246"/>
                    </a:lnTo>
                    <a:lnTo>
                      <a:pt x="5255" y="4043"/>
                    </a:lnTo>
                    <a:lnTo>
                      <a:pt x="8482" y="4113"/>
                    </a:lnTo>
                    <a:lnTo>
                      <a:pt x="6225" y="8461"/>
                    </a:lnTo>
                    <a:lnTo>
                      <a:pt x="2387" y="8376"/>
                    </a:lnTo>
                    <a:lnTo>
                      <a:pt x="2369" y="9173"/>
                    </a:lnTo>
                    <a:lnTo>
                      <a:pt x="5817" y="9248"/>
                    </a:lnTo>
                    <a:lnTo>
                      <a:pt x="4126" y="12502"/>
                    </a:lnTo>
                    <a:lnTo>
                      <a:pt x="23" y="12414"/>
                    </a:lnTo>
                    <a:lnTo>
                      <a:pt x="1" y="13202"/>
                    </a:lnTo>
                    <a:lnTo>
                      <a:pt x="3724" y="13281"/>
                    </a:lnTo>
                    <a:lnTo>
                      <a:pt x="1732" y="17119"/>
                    </a:lnTo>
                    <a:lnTo>
                      <a:pt x="2112" y="17292"/>
                    </a:lnTo>
                    <a:lnTo>
                      <a:pt x="4188" y="13290"/>
                    </a:lnTo>
                    <a:lnTo>
                      <a:pt x="7225" y="13357"/>
                    </a:lnTo>
                    <a:lnTo>
                      <a:pt x="5273" y="17119"/>
                    </a:lnTo>
                    <a:lnTo>
                      <a:pt x="5663" y="17292"/>
                    </a:lnTo>
                    <a:lnTo>
                      <a:pt x="7699" y="13365"/>
                    </a:lnTo>
                    <a:lnTo>
                      <a:pt x="11276" y="13441"/>
                    </a:lnTo>
                    <a:lnTo>
                      <a:pt x="9368" y="17119"/>
                    </a:lnTo>
                    <a:lnTo>
                      <a:pt x="9762" y="17292"/>
                    </a:lnTo>
                    <a:lnTo>
                      <a:pt x="11754" y="13454"/>
                    </a:lnTo>
                    <a:lnTo>
                      <a:pt x="14790" y="13520"/>
                    </a:lnTo>
                    <a:lnTo>
                      <a:pt x="12922" y="17128"/>
                    </a:lnTo>
                    <a:lnTo>
                      <a:pt x="13303" y="17301"/>
                    </a:lnTo>
                    <a:lnTo>
                      <a:pt x="15255" y="13529"/>
                    </a:lnTo>
                    <a:lnTo>
                      <a:pt x="18837" y="13609"/>
                    </a:lnTo>
                    <a:lnTo>
                      <a:pt x="17008" y="17128"/>
                    </a:lnTo>
                    <a:lnTo>
                      <a:pt x="17398" y="17301"/>
                    </a:lnTo>
                    <a:lnTo>
                      <a:pt x="19306" y="13613"/>
                    </a:lnTo>
                    <a:lnTo>
                      <a:pt x="22343" y="13680"/>
                    </a:lnTo>
                    <a:lnTo>
                      <a:pt x="20559" y="17128"/>
                    </a:lnTo>
                    <a:lnTo>
                      <a:pt x="20944" y="17301"/>
                    </a:lnTo>
                    <a:lnTo>
                      <a:pt x="22816" y="13689"/>
                    </a:lnTo>
                    <a:lnTo>
                      <a:pt x="26393" y="13768"/>
                    </a:lnTo>
                    <a:lnTo>
                      <a:pt x="24653" y="17128"/>
                    </a:lnTo>
                    <a:lnTo>
                      <a:pt x="25038" y="17301"/>
                    </a:lnTo>
                    <a:lnTo>
                      <a:pt x="26867" y="13773"/>
                    </a:lnTo>
                    <a:lnTo>
                      <a:pt x="29908" y="13839"/>
                    </a:lnTo>
                    <a:lnTo>
                      <a:pt x="28204" y="17128"/>
                    </a:lnTo>
                    <a:lnTo>
                      <a:pt x="28593" y="17301"/>
                    </a:lnTo>
                    <a:lnTo>
                      <a:pt x="30377" y="13848"/>
                    </a:lnTo>
                    <a:lnTo>
                      <a:pt x="34848" y="13941"/>
                    </a:lnTo>
                    <a:lnTo>
                      <a:pt x="34870" y="13148"/>
                    </a:lnTo>
                    <a:lnTo>
                      <a:pt x="30789" y="13060"/>
                    </a:lnTo>
                    <a:lnTo>
                      <a:pt x="32471" y="9811"/>
                    </a:lnTo>
                    <a:lnTo>
                      <a:pt x="36880" y="9908"/>
                    </a:lnTo>
                    <a:lnTo>
                      <a:pt x="36898" y="9111"/>
                    </a:lnTo>
                    <a:lnTo>
                      <a:pt x="32878" y="9027"/>
                    </a:lnTo>
                    <a:lnTo>
                      <a:pt x="35131" y="4684"/>
                    </a:lnTo>
                    <a:lnTo>
                      <a:pt x="39421" y="4777"/>
                    </a:lnTo>
                    <a:lnTo>
                      <a:pt x="39443" y="3981"/>
                    </a:lnTo>
                    <a:lnTo>
                      <a:pt x="35556" y="3897"/>
                    </a:lnTo>
                    <a:lnTo>
                      <a:pt x="37482" y="182"/>
                    </a:lnTo>
                    <a:lnTo>
                      <a:pt x="37097" y="14"/>
                    </a:lnTo>
                    <a:lnTo>
                      <a:pt x="35087" y="3888"/>
                    </a:lnTo>
                    <a:lnTo>
                      <a:pt x="32046" y="3821"/>
                    </a:lnTo>
                    <a:lnTo>
                      <a:pt x="33932" y="182"/>
                    </a:lnTo>
                    <a:lnTo>
                      <a:pt x="33542" y="14"/>
                    </a:lnTo>
                    <a:lnTo>
                      <a:pt x="31572" y="3808"/>
                    </a:lnTo>
                    <a:lnTo>
                      <a:pt x="27995" y="3733"/>
                    </a:lnTo>
                    <a:lnTo>
                      <a:pt x="29837" y="178"/>
                    </a:lnTo>
                    <a:lnTo>
                      <a:pt x="29447" y="5"/>
                    </a:lnTo>
                    <a:lnTo>
                      <a:pt x="27522" y="3719"/>
                    </a:lnTo>
                    <a:lnTo>
                      <a:pt x="24481" y="3653"/>
                    </a:lnTo>
                    <a:lnTo>
                      <a:pt x="26282" y="178"/>
                    </a:lnTo>
                    <a:lnTo>
                      <a:pt x="25897" y="5"/>
                    </a:lnTo>
                    <a:lnTo>
                      <a:pt x="24011" y="3644"/>
                    </a:lnTo>
                    <a:lnTo>
                      <a:pt x="20426" y="3564"/>
                    </a:lnTo>
                    <a:lnTo>
                      <a:pt x="22183" y="178"/>
                    </a:lnTo>
                    <a:lnTo>
                      <a:pt x="21802" y="5"/>
                    </a:lnTo>
                    <a:lnTo>
                      <a:pt x="19961" y="3556"/>
                    </a:lnTo>
                    <a:lnTo>
                      <a:pt x="16915" y="3489"/>
                    </a:lnTo>
                    <a:lnTo>
                      <a:pt x="18633" y="174"/>
                    </a:lnTo>
                    <a:lnTo>
                      <a:pt x="182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0"/>
              <p:cNvSpPr/>
              <p:nvPr/>
            </p:nvSpPr>
            <p:spPr>
              <a:xfrm>
                <a:off x="3806608" y="1040348"/>
                <a:ext cx="341462" cy="65127"/>
              </a:xfrm>
              <a:custGeom>
                <a:rect b="b" l="l" r="r" t="t"/>
                <a:pathLst>
                  <a:path extrusionOk="0" h="2502" w="13118">
                    <a:moveTo>
                      <a:pt x="1" y="1"/>
                    </a:moveTo>
                    <a:lnTo>
                      <a:pt x="1" y="2502"/>
                    </a:lnTo>
                    <a:lnTo>
                      <a:pt x="13117" y="2502"/>
                    </a:lnTo>
                    <a:lnTo>
                      <a:pt x="13117"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 name="Google Shape;2023;p50"/>
            <p:cNvGrpSpPr/>
            <p:nvPr/>
          </p:nvGrpSpPr>
          <p:grpSpPr>
            <a:xfrm>
              <a:off x="6241079" y="3792255"/>
              <a:ext cx="563400" cy="779745"/>
              <a:chOff x="3984449" y="1826912"/>
              <a:chExt cx="382589" cy="529502"/>
            </a:xfrm>
          </p:grpSpPr>
          <p:sp>
            <p:nvSpPr>
              <p:cNvPr id="2024" name="Google Shape;2024;p50"/>
              <p:cNvSpPr/>
              <p:nvPr/>
            </p:nvSpPr>
            <p:spPr>
              <a:xfrm>
                <a:off x="4182173" y="1995144"/>
                <a:ext cx="53622" cy="360099"/>
              </a:xfrm>
              <a:custGeom>
                <a:rect b="b" l="l" r="r" t="t"/>
                <a:pathLst>
                  <a:path extrusionOk="0" h="13834" w="2060">
                    <a:moveTo>
                      <a:pt x="1174" y="0"/>
                    </a:moveTo>
                    <a:lnTo>
                      <a:pt x="523" y="14"/>
                    </a:lnTo>
                    <a:lnTo>
                      <a:pt x="1" y="13834"/>
                    </a:lnTo>
                    <a:lnTo>
                      <a:pt x="2059" y="13790"/>
                    </a:lnTo>
                    <a:lnTo>
                      <a:pt x="11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0"/>
              <p:cNvSpPr/>
              <p:nvPr/>
            </p:nvSpPr>
            <p:spPr>
              <a:xfrm>
                <a:off x="4139666" y="1995144"/>
                <a:ext cx="53596" cy="361270"/>
              </a:xfrm>
              <a:custGeom>
                <a:rect b="b" l="l" r="r" t="t"/>
                <a:pathLst>
                  <a:path extrusionOk="0" h="13879" w="2059">
                    <a:moveTo>
                      <a:pt x="1182" y="0"/>
                    </a:moveTo>
                    <a:lnTo>
                      <a:pt x="527" y="14"/>
                    </a:lnTo>
                    <a:lnTo>
                      <a:pt x="0" y="13878"/>
                    </a:lnTo>
                    <a:lnTo>
                      <a:pt x="2059" y="13834"/>
                    </a:lnTo>
                    <a:lnTo>
                      <a:pt x="11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0"/>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rgbClr val="67B8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0"/>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0"/>
              <p:cNvSpPr/>
              <p:nvPr/>
            </p:nvSpPr>
            <p:spPr>
              <a:xfrm>
                <a:off x="4165591" y="1826912"/>
                <a:ext cx="201446" cy="495976"/>
              </a:xfrm>
              <a:custGeom>
                <a:rect b="b" l="l" r="r" t="t"/>
                <a:pathLst>
                  <a:path extrusionOk="0" h="19054" w="7739">
                    <a:moveTo>
                      <a:pt x="0" y="0"/>
                    </a:moveTo>
                    <a:lnTo>
                      <a:pt x="3422" y="19040"/>
                    </a:lnTo>
                    <a:lnTo>
                      <a:pt x="7738" y="19053"/>
                    </a:lnTo>
                    <a:lnTo>
                      <a:pt x="5755" y="15454"/>
                    </a:lnTo>
                    <a:lnTo>
                      <a:pt x="6428" y="15454"/>
                    </a:lnTo>
                    <a:lnTo>
                      <a:pt x="4414" y="11802"/>
                    </a:lnTo>
                    <a:lnTo>
                      <a:pt x="5534" y="11802"/>
                    </a:lnTo>
                    <a:lnTo>
                      <a:pt x="3683" y="8438"/>
                    </a:lnTo>
                    <a:lnTo>
                      <a:pt x="4657" y="8438"/>
                    </a:lnTo>
                    <a:lnTo>
                      <a:pt x="0"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0"/>
              <p:cNvSpPr/>
              <p:nvPr/>
            </p:nvSpPr>
            <p:spPr>
              <a:xfrm>
                <a:off x="3984449" y="1826912"/>
                <a:ext cx="181169" cy="496783"/>
              </a:xfrm>
              <a:custGeom>
                <a:rect b="b" l="l" r="r" t="t"/>
                <a:pathLst>
                  <a:path extrusionOk="0" h="19085" w="6960">
                    <a:moveTo>
                      <a:pt x="6959" y="0"/>
                    </a:moveTo>
                    <a:lnTo>
                      <a:pt x="2789" y="8438"/>
                    </a:lnTo>
                    <a:lnTo>
                      <a:pt x="3692" y="8438"/>
                    </a:lnTo>
                    <a:lnTo>
                      <a:pt x="2023" y="11802"/>
                    </a:lnTo>
                    <a:lnTo>
                      <a:pt x="2944" y="11802"/>
                    </a:lnTo>
                    <a:lnTo>
                      <a:pt x="1138" y="15454"/>
                    </a:lnTo>
                    <a:lnTo>
                      <a:pt x="1780" y="15454"/>
                    </a:lnTo>
                    <a:lnTo>
                      <a:pt x="0" y="19053"/>
                    </a:lnTo>
                    <a:lnTo>
                      <a:pt x="5361" y="19084"/>
                    </a:lnTo>
                    <a:lnTo>
                      <a:pt x="6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0"/>
              <p:cNvSpPr/>
              <p:nvPr/>
            </p:nvSpPr>
            <p:spPr>
              <a:xfrm>
                <a:off x="4080551" y="2046527"/>
                <a:ext cx="26" cy="26"/>
              </a:xfrm>
              <a:custGeom>
                <a:rect b="b" l="l" r="r" t="t"/>
                <a:pathLst>
                  <a:path extrusionOk="0" h="1" w="1">
                    <a:moveTo>
                      <a:pt x="0"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0"/>
              <p:cNvSpPr/>
              <p:nvPr/>
            </p:nvSpPr>
            <p:spPr>
              <a:xfrm>
                <a:off x="4067068" y="2046527"/>
                <a:ext cx="209047" cy="28503"/>
              </a:xfrm>
              <a:custGeom>
                <a:rect b="b" l="l" r="r" t="t"/>
                <a:pathLst>
                  <a:path extrusionOk="0" h="1095" w="8031">
                    <a:moveTo>
                      <a:pt x="518" y="1"/>
                    </a:moveTo>
                    <a:lnTo>
                      <a:pt x="0" y="1094"/>
                    </a:lnTo>
                    <a:lnTo>
                      <a:pt x="8030" y="1032"/>
                    </a:lnTo>
                    <a:lnTo>
                      <a:pt x="7468" y="1"/>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0"/>
              <p:cNvSpPr/>
              <p:nvPr/>
            </p:nvSpPr>
            <p:spPr>
              <a:xfrm>
                <a:off x="4047467" y="2134118"/>
                <a:ext cx="13640" cy="26863"/>
              </a:xfrm>
              <a:custGeom>
                <a:rect b="b" l="l" r="r" t="t"/>
                <a:pathLst>
                  <a:path extrusionOk="0" h="1032" w="524">
                    <a:moveTo>
                      <a:pt x="523" y="0"/>
                    </a:moveTo>
                    <a:lnTo>
                      <a:pt x="1" y="1031"/>
                    </a:lnTo>
                    <a:lnTo>
                      <a:pt x="14" y="1031"/>
                    </a:lnTo>
                    <a:lnTo>
                      <a:pt x="52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0"/>
              <p:cNvSpPr/>
              <p:nvPr/>
            </p:nvSpPr>
            <p:spPr>
              <a:xfrm>
                <a:off x="4047832" y="2134118"/>
                <a:ext cx="247649" cy="27436"/>
              </a:xfrm>
              <a:custGeom>
                <a:rect b="b" l="l" r="r" t="t"/>
                <a:pathLst>
                  <a:path extrusionOk="0" h="1054" w="9514">
                    <a:moveTo>
                      <a:pt x="509" y="0"/>
                    </a:moveTo>
                    <a:lnTo>
                      <a:pt x="0" y="1031"/>
                    </a:lnTo>
                    <a:lnTo>
                      <a:pt x="9513" y="1054"/>
                    </a:lnTo>
                    <a:lnTo>
                      <a:pt x="9513" y="1054"/>
                    </a:lnTo>
                    <a:lnTo>
                      <a:pt x="893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0"/>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0"/>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0"/>
              <p:cNvSpPr/>
              <p:nvPr/>
            </p:nvSpPr>
            <p:spPr>
              <a:xfrm>
                <a:off x="4016127" y="2229180"/>
                <a:ext cx="14655" cy="29049"/>
              </a:xfrm>
              <a:custGeom>
                <a:rect b="b" l="l" r="r" t="t"/>
                <a:pathLst>
                  <a:path extrusionOk="0" h="1116" w="563">
                    <a:moveTo>
                      <a:pt x="563" y="0"/>
                    </a:moveTo>
                    <a:lnTo>
                      <a:pt x="1" y="1116"/>
                    </a:lnTo>
                    <a:lnTo>
                      <a:pt x="10" y="1116"/>
                    </a:lnTo>
                    <a:lnTo>
                      <a:pt x="5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0"/>
              <p:cNvSpPr/>
              <p:nvPr/>
            </p:nvSpPr>
            <p:spPr>
              <a:xfrm>
                <a:off x="4016361" y="2229180"/>
                <a:ext cx="313688" cy="29049"/>
              </a:xfrm>
              <a:custGeom>
                <a:rect b="b" l="l" r="r" t="t"/>
                <a:pathLst>
                  <a:path extrusionOk="0" h="1116" w="12051">
                    <a:moveTo>
                      <a:pt x="554" y="0"/>
                    </a:moveTo>
                    <a:lnTo>
                      <a:pt x="1" y="1116"/>
                    </a:lnTo>
                    <a:lnTo>
                      <a:pt x="1" y="1116"/>
                    </a:lnTo>
                    <a:lnTo>
                      <a:pt x="12050" y="1014"/>
                    </a:lnTo>
                    <a:lnTo>
                      <a:pt x="1148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 name="Google Shape;2038;p50"/>
            <p:cNvGrpSpPr/>
            <p:nvPr/>
          </p:nvGrpSpPr>
          <p:grpSpPr>
            <a:xfrm>
              <a:off x="5604324" y="4248751"/>
              <a:ext cx="1304865" cy="745526"/>
              <a:chOff x="3414623" y="564806"/>
              <a:chExt cx="1264772" cy="722619"/>
            </a:xfrm>
          </p:grpSpPr>
          <p:sp>
            <p:nvSpPr>
              <p:cNvPr id="2039" name="Google Shape;2039;p50"/>
              <p:cNvSpPr/>
              <p:nvPr/>
            </p:nvSpPr>
            <p:spPr>
              <a:xfrm>
                <a:off x="3807077" y="807250"/>
                <a:ext cx="249966" cy="443994"/>
              </a:xfrm>
              <a:custGeom>
                <a:rect b="b" l="l" r="r" t="t"/>
                <a:pathLst>
                  <a:path extrusionOk="0" h="17057" w="9603">
                    <a:moveTo>
                      <a:pt x="1" y="0"/>
                    </a:moveTo>
                    <a:lnTo>
                      <a:pt x="1" y="17057"/>
                    </a:lnTo>
                    <a:lnTo>
                      <a:pt x="9602" y="17057"/>
                    </a:lnTo>
                    <a:lnTo>
                      <a:pt x="9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0"/>
              <p:cNvSpPr/>
              <p:nvPr/>
            </p:nvSpPr>
            <p:spPr>
              <a:xfrm>
                <a:off x="4033512" y="807250"/>
                <a:ext cx="114662" cy="443994"/>
              </a:xfrm>
              <a:custGeom>
                <a:rect b="b" l="l" r="r" t="t"/>
                <a:pathLst>
                  <a:path extrusionOk="0" h="17057" w="4405">
                    <a:moveTo>
                      <a:pt x="0" y="0"/>
                    </a:moveTo>
                    <a:lnTo>
                      <a:pt x="0" y="17057"/>
                    </a:lnTo>
                    <a:lnTo>
                      <a:pt x="4405" y="17057"/>
                    </a:lnTo>
                    <a:lnTo>
                      <a:pt x="4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0"/>
              <p:cNvSpPr/>
              <p:nvPr/>
            </p:nvSpPr>
            <p:spPr>
              <a:xfrm>
                <a:off x="3708918" y="1246376"/>
                <a:ext cx="325531" cy="41049"/>
              </a:xfrm>
              <a:custGeom>
                <a:rect b="b" l="l" r="r" t="t"/>
                <a:pathLst>
                  <a:path extrusionOk="0" h="1577" w="12506">
                    <a:moveTo>
                      <a:pt x="0" y="1"/>
                    </a:moveTo>
                    <a:lnTo>
                      <a:pt x="0" y="1577"/>
                    </a:lnTo>
                    <a:lnTo>
                      <a:pt x="12506" y="1577"/>
                    </a:lnTo>
                    <a:lnTo>
                      <a:pt x="125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0"/>
              <p:cNvSpPr/>
              <p:nvPr/>
            </p:nvSpPr>
            <p:spPr>
              <a:xfrm>
                <a:off x="4031768" y="1246376"/>
                <a:ext cx="208474" cy="41049"/>
              </a:xfrm>
              <a:custGeom>
                <a:rect b="b" l="l" r="r" t="t"/>
                <a:pathLst>
                  <a:path extrusionOk="0" h="1577" w="8009">
                    <a:moveTo>
                      <a:pt x="1" y="1"/>
                    </a:moveTo>
                    <a:lnTo>
                      <a:pt x="1" y="1577"/>
                    </a:lnTo>
                    <a:lnTo>
                      <a:pt x="8009" y="1577"/>
                    </a:lnTo>
                    <a:lnTo>
                      <a:pt x="8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0"/>
              <p:cNvSpPr/>
              <p:nvPr/>
            </p:nvSpPr>
            <p:spPr>
              <a:xfrm>
                <a:off x="3485815" y="564806"/>
                <a:ext cx="1193580" cy="475698"/>
              </a:xfrm>
              <a:custGeom>
                <a:rect b="b" l="l" r="r" t="t"/>
                <a:pathLst>
                  <a:path extrusionOk="0" h="18275" w="45854">
                    <a:moveTo>
                      <a:pt x="10125" y="0"/>
                    </a:moveTo>
                    <a:lnTo>
                      <a:pt x="1" y="18274"/>
                    </a:lnTo>
                    <a:lnTo>
                      <a:pt x="37017" y="18274"/>
                    </a:lnTo>
                    <a:lnTo>
                      <a:pt x="45853" y="67"/>
                    </a:lnTo>
                    <a:lnTo>
                      <a:pt x="101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0"/>
              <p:cNvSpPr/>
              <p:nvPr/>
            </p:nvSpPr>
            <p:spPr>
              <a:xfrm>
                <a:off x="3414623" y="564806"/>
                <a:ext cx="1193788" cy="475698"/>
              </a:xfrm>
              <a:custGeom>
                <a:rect b="b" l="l" r="r" t="t"/>
                <a:pathLst>
                  <a:path extrusionOk="0" h="18275" w="45862">
                    <a:moveTo>
                      <a:pt x="10129" y="0"/>
                    </a:moveTo>
                    <a:lnTo>
                      <a:pt x="0" y="18274"/>
                    </a:lnTo>
                    <a:lnTo>
                      <a:pt x="37026" y="18274"/>
                    </a:lnTo>
                    <a:lnTo>
                      <a:pt x="45861" y="67"/>
                    </a:lnTo>
                    <a:lnTo>
                      <a:pt x="101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0"/>
              <p:cNvSpPr/>
              <p:nvPr/>
            </p:nvSpPr>
            <p:spPr>
              <a:xfrm>
                <a:off x="3431204" y="574594"/>
                <a:ext cx="1157034" cy="453234"/>
              </a:xfrm>
              <a:custGeom>
                <a:rect b="b" l="l" r="r" t="t"/>
                <a:pathLst>
                  <a:path extrusionOk="0" h="17412" w="44450">
                    <a:moveTo>
                      <a:pt x="9815" y="1"/>
                    </a:moveTo>
                    <a:lnTo>
                      <a:pt x="1" y="17411"/>
                    </a:lnTo>
                    <a:lnTo>
                      <a:pt x="35884" y="17411"/>
                    </a:lnTo>
                    <a:lnTo>
                      <a:pt x="44450" y="54"/>
                    </a:lnTo>
                    <a:lnTo>
                      <a:pt x="98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0"/>
              <p:cNvSpPr/>
              <p:nvPr/>
            </p:nvSpPr>
            <p:spPr>
              <a:xfrm>
                <a:off x="3453225" y="588650"/>
                <a:ext cx="1118431" cy="423274"/>
              </a:xfrm>
              <a:custGeom>
                <a:rect b="b" l="l" r="r" t="t"/>
                <a:pathLst>
                  <a:path extrusionOk="0" h="16261" w="42967">
                    <a:moveTo>
                      <a:pt x="9190" y="1"/>
                    </a:moveTo>
                    <a:lnTo>
                      <a:pt x="0" y="16260"/>
                    </a:lnTo>
                    <a:lnTo>
                      <a:pt x="34772" y="16260"/>
                    </a:lnTo>
                    <a:lnTo>
                      <a:pt x="42966" y="125"/>
                    </a:lnTo>
                    <a:lnTo>
                      <a:pt x="91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0"/>
              <p:cNvSpPr/>
              <p:nvPr/>
            </p:nvSpPr>
            <p:spPr>
              <a:xfrm>
                <a:off x="3500339" y="576546"/>
                <a:ext cx="1026727" cy="450345"/>
              </a:xfrm>
              <a:custGeom>
                <a:rect b="b" l="l" r="r" t="t"/>
                <a:pathLst>
                  <a:path extrusionOk="0" h="17301" w="39444">
                    <a:moveTo>
                      <a:pt x="8947" y="4122"/>
                    </a:moveTo>
                    <a:lnTo>
                      <a:pt x="11984" y="4189"/>
                    </a:lnTo>
                    <a:lnTo>
                      <a:pt x="9735" y="8540"/>
                    </a:lnTo>
                    <a:lnTo>
                      <a:pt x="6694" y="8474"/>
                    </a:lnTo>
                    <a:lnTo>
                      <a:pt x="8947" y="4122"/>
                    </a:lnTo>
                    <a:close/>
                    <a:moveTo>
                      <a:pt x="12458" y="4198"/>
                    </a:moveTo>
                    <a:lnTo>
                      <a:pt x="16043" y="4273"/>
                    </a:lnTo>
                    <a:lnTo>
                      <a:pt x="13786" y="8624"/>
                    </a:lnTo>
                    <a:lnTo>
                      <a:pt x="10204" y="8545"/>
                    </a:lnTo>
                    <a:lnTo>
                      <a:pt x="12458" y="4198"/>
                    </a:lnTo>
                    <a:close/>
                    <a:moveTo>
                      <a:pt x="16517" y="4277"/>
                    </a:moveTo>
                    <a:lnTo>
                      <a:pt x="19554" y="4352"/>
                    </a:lnTo>
                    <a:lnTo>
                      <a:pt x="17305" y="8695"/>
                    </a:lnTo>
                    <a:lnTo>
                      <a:pt x="14264" y="8629"/>
                    </a:lnTo>
                    <a:lnTo>
                      <a:pt x="16517" y="4277"/>
                    </a:lnTo>
                    <a:close/>
                    <a:moveTo>
                      <a:pt x="20027" y="4361"/>
                    </a:moveTo>
                    <a:lnTo>
                      <a:pt x="23604" y="4441"/>
                    </a:lnTo>
                    <a:lnTo>
                      <a:pt x="21355" y="8784"/>
                    </a:lnTo>
                    <a:lnTo>
                      <a:pt x="17774" y="8704"/>
                    </a:lnTo>
                    <a:lnTo>
                      <a:pt x="20027" y="4361"/>
                    </a:lnTo>
                    <a:close/>
                    <a:moveTo>
                      <a:pt x="24078" y="4445"/>
                    </a:moveTo>
                    <a:lnTo>
                      <a:pt x="27115" y="4512"/>
                    </a:lnTo>
                    <a:lnTo>
                      <a:pt x="24861" y="8854"/>
                    </a:lnTo>
                    <a:lnTo>
                      <a:pt x="21825" y="8788"/>
                    </a:lnTo>
                    <a:lnTo>
                      <a:pt x="24078" y="4445"/>
                    </a:lnTo>
                    <a:close/>
                    <a:moveTo>
                      <a:pt x="27584" y="4521"/>
                    </a:moveTo>
                    <a:lnTo>
                      <a:pt x="31165" y="4600"/>
                    </a:lnTo>
                    <a:lnTo>
                      <a:pt x="28912" y="8943"/>
                    </a:lnTo>
                    <a:lnTo>
                      <a:pt x="25331" y="8868"/>
                    </a:lnTo>
                    <a:lnTo>
                      <a:pt x="27584" y="4521"/>
                    </a:lnTo>
                    <a:close/>
                    <a:moveTo>
                      <a:pt x="31634" y="4609"/>
                    </a:moveTo>
                    <a:lnTo>
                      <a:pt x="34675" y="4676"/>
                    </a:lnTo>
                    <a:lnTo>
                      <a:pt x="32427" y="9023"/>
                    </a:lnTo>
                    <a:lnTo>
                      <a:pt x="29381" y="8952"/>
                    </a:lnTo>
                    <a:lnTo>
                      <a:pt x="31634" y="4609"/>
                    </a:lnTo>
                    <a:close/>
                    <a:moveTo>
                      <a:pt x="6287" y="9257"/>
                    </a:moveTo>
                    <a:lnTo>
                      <a:pt x="9323" y="9324"/>
                    </a:lnTo>
                    <a:lnTo>
                      <a:pt x="7637" y="12577"/>
                    </a:lnTo>
                    <a:lnTo>
                      <a:pt x="4600" y="12511"/>
                    </a:lnTo>
                    <a:lnTo>
                      <a:pt x="6287" y="9257"/>
                    </a:lnTo>
                    <a:close/>
                    <a:moveTo>
                      <a:pt x="9793" y="9333"/>
                    </a:moveTo>
                    <a:lnTo>
                      <a:pt x="13374" y="9408"/>
                    </a:lnTo>
                    <a:lnTo>
                      <a:pt x="11687" y="12657"/>
                    </a:lnTo>
                    <a:lnTo>
                      <a:pt x="8106" y="12582"/>
                    </a:lnTo>
                    <a:lnTo>
                      <a:pt x="9793" y="9333"/>
                    </a:lnTo>
                    <a:close/>
                    <a:moveTo>
                      <a:pt x="13852" y="9426"/>
                    </a:moveTo>
                    <a:lnTo>
                      <a:pt x="16889" y="9492"/>
                    </a:lnTo>
                    <a:lnTo>
                      <a:pt x="15202" y="12741"/>
                    </a:lnTo>
                    <a:lnTo>
                      <a:pt x="12161" y="12675"/>
                    </a:lnTo>
                    <a:lnTo>
                      <a:pt x="13852" y="9426"/>
                    </a:lnTo>
                    <a:close/>
                    <a:moveTo>
                      <a:pt x="17354" y="9496"/>
                    </a:moveTo>
                    <a:lnTo>
                      <a:pt x="20935" y="9576"/>
                    </a:lnTo>
                    <a:lnTo>
                      <a:pt x="19244" y="12821"/>
                    </a:lnTo>
                    <a:lnTo>
                      <a:pt x="15671" y="12746"/>
                    </a:lnTo>
                    <a:lnTo>
                      <a:pt x="17354" y="9496"/>
                    </a:lnTo>
                    <a:close/>
                    <a:moveTo>
                      <a:pt x="21408" y="9585"/>
                    </a:moveTo>
                    <a:lnTo>
                      <a:pt x="24445" y="9651"/>
                    </a:lnTo>
                    <a:lnTo>
                      <a:pt x="22763" y="12901"/>
                    </a:lnTo>
                    <a:lnTo>
                      <a:pt x="19726" y="12834"/>
                    </a:lnTo>
                    <a:lnTo>
                      <a:pt x="21408" y="9585"/>
                    </a:lnTo>
                    <a:close/>
                    <a:moveTo>
                      <a:pt x="24919" y="9656"/>
                    </a:moveTo>
                    <a:lnTo>
                      <a:pt x="28496" y="9735"/>
                    </a:lnTo>
                    <a:lnTo>
                      <a:pt x="26814" y="12985"/>
                    </a:lnTo>
                    <a:lnTo>
                      <a:pt x="23237" y="12905"/>
                    </a:lnTo>
                    <a:lnTo>
                      <a:pt x="24919" y="9656"/>
                    </a:lnTo>
                    <a:close/>
                    <a:moveTo>
                      <a:pt x="28969" y="9740"/>
                    </a:moveTo>
                    <a:lnTo>
                      <a:pt x="32011" y="9806"/>
                    </a:lnTo>
                    <a:lnTo>
                      <a:pt x="30328" y="13055"/>
                    </a:lnTo>
                    <a:lnTo>
                      <a:pt x="27287" y="12989"/>
                    </a:lnTo>
                    <a:lnTo>
                      <a:pt x="28969" y="9740"/>
                    </a:lnTo>
                    <a:close/>
                    <a:moveTo>
                      <a:pt x="18243" y="1"/>
                    </a:moveTo>
                    <a:lnTo>
                      <a:pt x="16442" y="3476"/>
                    </a:lnTo>
                    <a:lnTo>
                      <a:pt x="12865" y="3410"/>
                    </a:lnTo>
                    <a:lnTo>
                      <a:pt x="14538" y="182"/>
                    </a:lnTo>
                    <a:lnTo>
                      <a:pt x="14149" y="14"/>
                    </a:lnTo>
                    <a:lnTo>
                      <a:pt x="12396" y="3396"/>
                    </a:lnTo>
                    <a:lnTo>
                      <a:pt x="9359" y="3334"/>
                    </a:lnTo>
                    <a:lnTo>
                      <a:pt x="10988" y="182"/>
                    </a:lnTo>
                    <a:lnTo>
                      <a:pt x="10603" y="14"/>
                    </a:lnTo>
                    <a:lnTo>
                      <a:pt x="8885" y="3321"/>
                    </a:lnTo>
                    <a:lnTo>
                      <a:pt x="5273" y="3246"/>
                    </a:lnTo>
                    <a:lnTo>
                      <a:pt x="5255" y="4043"/>
                    </a:lnTo>
                    <a:lnTo>
                      <a:pt x="8482" y="4113"/>
                    </a:lnTo>
                    <a:lnTo>
                      <a:pt x="6225" y="8461"/>
                    </a:lnTo>
                    <a:lnTo>
                      <a:pt x="2387" y="8376"/>
                    </a:lnTo>
                    <a:lnTo>
                      <a:pt x="2369" y="9173"/>
                    </a:lnTo>
                    <a:lnTo>
                      <a:pt x="5817" y="9248"/>
                    </a:lnTo>
                    <a:lnTo>
                      <a:pt x="4126" y="12502"/>
                    </a:lnTo>
                    <a:lnTo>
                      <a:pt x="23" y="12414"/>
                    </a:lnTo>
                    <a:lnTo>
                      <a:pt x="1" y="13202"/>
                    </a:lnTo>
                    <a:lnTo>
                      <a:pt x="3724" y="13281"/>
                    </a:lnTo>
                    <a:lnTo>
                      <a:pt x="1732" y="17119"/>
                    </a:lnTo>
                    <a:lnTo>
                      <a:pt x="2112" y="17292"/>
                    </a:lnTo>
                    <a:lnTo>
                      <a:pt x="4188" y="13290"/>
                    </a:lnTo>
                    <a:lnTo>
                      <a:pt x="7225" y="13357"/>
                    </a:lnTo>
                    <a:lnTo>
                      <a:pt x="5273" y="17119"/>
                    </a:lnTo>
                    <a:lnTo>
                      <a:pt x="5663" y="17292"/>
                    </a:lnTo>
                    <a:lnTo>
                      <a:pt x="7699" y="13365"/>
                    </a:lnTo>
                    <a:lnTo>
                      <a:pt x="11276" y="13441"/>
                    </a:lnTo>
                    <a:lnTo>
                      <a:pt x="9368" y="17119"/>
                    </a:lnTo>
                    <a:lnTo>
                      <a:pt x="9762" y="17292"/>
                    </a:lnTo>
                    <a:lnTo>
                      <a:pt x="11754" y="13454"/>
                    </a:lnTo>
                    <a:lnTo>
                      <a:pt x="14790" y="13520"/>
                    </a:lnTo>
                    <a:lnTo>
                      <a:pt x="12922" y="17128"/>
                    </a:lnTo>
                    <a:lnTo>
                      <a:pt x="13303" y="17301"/>
                    </a:lnTo>
                    <a:lnTo>
                      <a:pt x="15255" y="13529"/>
                    </a:lnTo>
                    <a:lnTo>
                      <a:pt x="18837" y="13609"/>
                    </a:lnTo>
                    <a:lnTo>
                      <a:pt x="17008" y="17128"/>
                    </a:lnTo>
                    <a:lnTo>
                      <a:pt x="17398" y="17301"/>
                    </a:lnTo>
                    <a:lnTo>
                      <a:pt x="19306" y="13613"/>
                    </a:lnTo>
                    <a:lnTo>
                      <a:pt x="22343" y="13680"/>
                    </a:lnTo>
                    <a:lnTo>
                      <a:pt x="20559" y="17128"/>
                    </a:lnTo>
                    <a:lnTo>
                      <a:pt x="20944" y="17301"/>
                    </a:lnTo>
                    <a:lnTo>
                      <a:pt x="22816" y="13689"/>
                    </a:lnTo>
                    <a:lnTo>
                      <a:pt x="26393" y="13768"/>
                    </a:lnTo>
                    <a:lnTo>
                      <a:pt x="24653" y="17128"/>
                    </a:lnTo>
                    <a:lnTo>
                      <a:pt x="25038" y="17301"/>
                    </a:lnTo>
                    <a:lnTo>
                      <a:pt x="26867" y="13773"/>
                    </a:lnTo>
                    <a:lnTo>
                      <a:pt x="29908" y="13839"/>
                    </a:lnTo>
                    <a:lnTo>
                      <a:pt x="28204" y="17128"/>
                    </a:lnTo>
                    <a:lnTo>
                      <a:pt x="28593" y="17301"/>
                    </a:lnTo>
                    <a:lnTo>
                      <a:pt x="30377" y="13848"/>
                    </a:lnTo>
                    <a:lnTo>
                      <a:pt x="34848" y="13941"/>
                    </a:lnTo>
                    <a:lnTo>
                      <a:pt x="34870" y="13148"/>
                    </a:lnTo>
                    <a:lnTo>
                      <a:pt x="30789" y="13060"/>
                    </a:lnTo>
                    <a:lnTo>
                      <a:pt x="32471" y="9811"/>
                    </a:lnTo>
                    <a:lnTo>
                      <a:pt x="36880" y="9908"/>
                    </a:lnTo>
                    <a:lnTo>
                      <a:pt x="36898" y="9111"/>
                    </a:lnTo>
                    <a:lnTo>
                      <a:pt x="32878" y="9027"/>
                    </a:lnTo>
                    <a:lnTo>
                      <a:pt x="35131" y="4684"/>
                    </a:lnTo>
                    <a:lnTo>
                      <a:pt x="39421" y="4777"/>
                    </a:lnTo>
                    <a:lnTo>
                      <a:pt x="39443" y="3981"/>
                    </a:lnTo>
                    <a:lnTo>
                      <a:pt x="35556" y="3897"/>
                    </a:lnTo>
                    <a:lnTo>
                      <a:pt x="37482" y="182"/>
                    </a:lnTo>
                    <a:lnTo>
                      <a:pt x="37097" y="14"/>
                    </a:lnTo>
                    <a:lnTo>
                      <a:pt x="35087" y="3888"/>
                    </a:lnTo>
                    <a:lnTo>
                      <a:pt x="32046" y="3821"/>
                    </a:lnTo>
                    <a:lnTo>
                      <a:pt x="33932" y="182"/>
                    </a:lnTo>
                    <a:lnTo>
                      <a:pt x="33542" y="14"/>
                    </a:lnTo>
                    <a:lnTo>
                      <a:pt x="31572" y="3808"/>
                    </a:lnTo>
                    <a:lnTo>
                      <a:pt x="27995" y="3733"/>
                    </a:lnTo>
                    <a:lnTo>
                      <a:pt x="29837" y="178"/>
                    </a:lnTo>
                    <a:lnTo>
                      <a:pt x="29447" y="5"/>
                    </a:lnTo>
                    <a:lnTo>
                      <a:pt x="27522" y="3719"/>
                    </a:lnTo>
                    <a:lnTo>
                      <a:pt x="24481" y="3653"/>
                    </a:lnTo>
                    <a:lnTo>
                      <a:pt x="26282" y="178"/>
                    </a:lnTo>
                    <a:lnTo>
                      <a:pt x="25897" y="5"/>
                    </a:lnTo>
                    <a:lnTo>
                      <a:pt x="24011" y="3644"/>
                    </a:lnTo>
                    <a:lnTo>
                      <a:pt x="20426" y="3564"/>
                    </a:lnTo>
                    <a:lnTo>
                      <a:pt x="22183" y="178"/>
                    </a:lnTo>
                    <a:lnTo>
                      <a:pt x="21802" y="5"/>
                    </a:lnTo>
                    <a:lnTo>
                      <a:pt x="19961" y="3556"/>
                    </a:lnTo>
                    <a:lnTo>
                      <a:pt x="16915" y="3489"/>
                    </a:lnTo>
                    <a:lnTo>
                      <a:pt x="18633" y="174"/>
                    </a:lnTo>
                    <a:lnTo>
                      <a:pt x="182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0"/>
              <p:cNvSpPr/>
              <p:nvPr/>
            </p:nvSpPr>
            <p:spPr>
              <a:xfrm>
                <a:off x="3806608" y="1040348"/>
                <a:ext cx="341462" cy="65127"/>
              </a:xfrm>
              <a:custGeom>
                <a:rect b="b" l="l" r="r" t="t"/>
                <a:pathLst>
                  <a:path extrusionOk="0" h="2502" w="13118">
                    <a:moveTo>
                      <a:pt x="1" y="1"/>
                    </a:moveTo>
                    <a:lnTo>
                      <a:pt x="1" y="2502"/>
                    </a:lnTo>
                    <a:lnTo>
                      <a:pt x="13117" y="2502"/>
                    </a:lnTo>
                    <a:lnTo>
                      <a:pt x="13117"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 name="Google Shape;2049;p50"/>
            <p:cNvGrpSpPr/>
            <p:nvPr/>
          </p:nvGrpSpPr>
          <p:grpSpPr>
            <a:xfrm>
              <a:off x="4766709" y="4342734"/>
              <a:ext cx="975898" cy="557573"/>
              <a:chOff x="3414623" y="564806"/>
              <a:chExt cx="1264772" cy="722619"/>
            </a:xfrm>
          </p:grpSpPr>
          <p:sp>
            <p:nvSpPr>
              <p:cNvPr id="2050" name="Google Shape;2050;p50"/>
              <p:cNvSpPr/>
              <p:nvPr/>
            </p:nvSpPr>
            <p:spPr>
              <a:xfrm>
                <a:off x="3807077" y="807250"/>
                <a:ext cx="249966" cy="443994"/>
              </a:xfrm>
              <a:custGeom>
                <a:rect b="b" l="l" r="r" t="t"/>
                <a:pathLst>
                  <a:path extrusionOk="0" h="17057" w="9603">
                    <a:moveTo>
                      <a:pt x="1" y="0"/>
                    </a:moveTo>
                    <a:lnTo>
                      <a:pt x="1" y="17057"/>
                    </a:lnTo>
                    <a:lnTo>
                      <a:pt x="9602" y="17057"/>
                    </a:lnTo>
                    <a:lnTo>
                      <a:pt x="9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0"/>
              <p:cNvSpPr/>
              <p:nvPr/>
            </p:nvSpPr>
            <p:spPr>
              <a:xfrm>
                <a:off x="4033512" y="807250"/>
                <a:ext cx="114662" cy="443994"/>
              </a:xfrm>
              <a:custGeom>
                <a:rect b="b" l="l" r="r" t="t"/>
                <a:pathLst>
                  <a:path extrusionOk="0" h="17057" w="4405">
                    <a:moveTo>
                      <a:pt x="0" y="0"/>
                    </a:moveTo>
                    <a:lnTo>
                      <a:pt x="0" y="17057"/>
                    </a:lnTo>
                    <a:lnTo>
                      <a:pt x="4405" y="17057"/>
                    </a:lnTo>
                    <a:lnTo>
                      <a:pt x="4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0"/>
              <p:cNvSpPr/>
              <p:nvPr/>
            </p:nvSpPr>
            <p:spPr>
              <a:xfrm>
                <a:off x="3708918" y="1246376"/>
                <a:ext cx="325531" cy="41049"/>
              </a:xfrm>
              <a:custGeom>
                <a:rect b="b" l="l" r="r" t="t"/>
                <a:pathLst>
                  <a:path extrusionOk="0" h="1577" w="12506">
                    <a:moveTo>
                      <a:pt x="0" y="1"/>
                    </a:moveTo>
                    <a:lnTo>
                      <a:pt x="0" y="1577"/>
                    </a:lnTo>
                    <a:lnTo>
                      <a:pt x="12506" y="1577"/>
                    </a:lnTo>
                    <a:lnTo>
                      <a:pt x="125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0"/>
              <p:cNvSpPr/>
              <p:nvPr/>
            </p:nvSpPr>
            <p:spPr>
              <a:xfrm>
                <a:off x="4031768" y="1246376"/>
                <a:ext cx="208474" cy="41049"/>
              </a:xfrm>
              <a:custGeom>
                <a:rect b="b" l="l" r="r" t="t"/>
                <a:pathLst>
                  <a:path extrusionOk="0" h="1577" w="8009">
                    <a:moveTo>
                      <a:pt x="1" y="1"/>
                    </a:moveTo>
                    <a:lnTo>
                      <a:pt x="1" y="1577"/>
                    </a:lnTo>
                    <a:lnTo>
                      <a:pt x="8009" y="1577"/>
                    </a:lnTo>
                    <a:lnTo>
                      <a:pt x="8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0"/>
              <p:cNvSpPr/>
              <p:nvPr/>
            </p:nvSpPr>
            <p:spPr>
              <a:xfrm>
                <a:off x="3485815" y="564806"/>
                <a:ext cx="1193580" cy="475698"/>
              </a:xfrm>
              <a:custGeom>
                <a:rect b="b" l="l" r="r" t="t"/>
                <a:pathLst>
                  <a:path extrusionOk="0" h="18275" w="45854">
                    <a:moveTo>
                      <a:pt x="10125" y="0"/>
                    </a:moveTo>
                    <a:lnTo>
                      <a:pt x="1" y="18274"/>
                    </a:lnTo>
                    <a:lnTo>
                      <a:pt x="37017" y="18274"/>
                    </a:lnTo>
                    <a:lnTo>
                      <a:pt x="45853" y="67"/>
                    </a:lnTo>
                    <a:lnTo>
                      <a:pt x="101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0"/>
              <p:cNvSpPr/>
              <p:nvPr/>
            </p:nvSpPr>
            <p:spPr>
              <a:xfrm>
                <a:off x="3414623" y="564806"/>
                <a:ext cx="1193788" cy="475698"/>
              </a:xfrm>
              <a:custGeom>
                <a:rect b="b" l="l" r="r" t="t"/>
                <a:pathLst>
                  <a:path extrusionOk="0" h="18275" w="45862">
                    <a:moveTo>
                      <a:pt x="10129" y="0"/>
                    </a:moveTo>
                    <a:lnTo>
                      <a:pt x="0" y="18274"/>
                    </a:lnTo>
                    <a:lnTo>
                      <a:pt x="37026" y="18274"/>
                    </a:lnTo>
                    <a:lnTo>
                      <a:pt x="45861" y="67"/>
                    </a:lnTo>
                    <a:lnTo>
                      <a:pt x="101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0"/>
              <p:cNvSpPr/>
              <p:nvPr/>
            </p:nvSpPr>
            <p:spPr>
              <a:xfrm>
                <a:off x="3431204" y="574594"/>
                <a:ext cx="1157034" cy="453234"/>
              </a:xfrm>
              <a:custGeom>
                <a:rect b="b" l="l" r="r" t="t"/>
                <a:pathLst>
                  <a:path extrusionOk="0" h="17412" w="44450">
                    <a:moveTo>
                      <a:pt x="9815" y="1"/>
                    </a:moveTo>
                    <a:lnTo>
                      <a:pt x="1" y="17411"/>
                    </a:lnTo>
                    <a:lnTo>
                      <a:pt x="35884" y="17411"/>
                    </a:lnTo>
                    <a:lnTo>
                      <a:pt x="44450" y="54"/>
                    </a:lnTo>
                    <a:lnTo>
                      <a:pt x="98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0"/>
              <p:cNvSpPr/>
              <p:nvPr/>
            </p:nvSpPr>
            <p:spPr>
              <a:xfrm>
                <a:off x="3453225" y="588650"/>
                <a:ext cx="1118431" cy="423274"/>
              </a:xfrm>
              <a:custGeom>
                <a:rect b="b" l="l" r="r" t="t"/>
                <a:pathLst>
                  <a:path extrusionOk="0" h="16261" w="42967">
                    <a:moveTo>
                      <a:pt x="9190" y="1"/>
                    </a:moveTo>
                    <a:lnTo>
                      <a:pt x="0" y="16260"/>
                    </a:lnTo>
                    <a:lnTo>
                      <a:pt x="34772" y="16260"/>
                    </a:lnTo>
                    <a:lnTo>
                      <a:pt x="42966" y="125"/>
                    </a:lnTo>
                    <a:lnTo>
                      <a:pt x="91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0"/>
              <p:cNvSpPr/>
              <p:nvPr/>
            </p:nvSpPr>
            <p:spPr>
              <a:xfrm>
                <a:off x="3500339" y="576546"/>
                <a:ext cx="1026727" cy="450345"/>
              </a:xfrm>
              <a:custGeom>
                <a:rect b="b" l="l" r="r" t="t"/>
                <a:pathLst>
                  <a:path extrusionOk="0" h="17301" w="39444">
                    <a:moveTo>
                      <a:pt x="8947" y="4122"/>
                    </a:moveTo>
                    <a:lnTo>
                      <a:pt x="11984" y="4189"/>
                    </a:lnTo>
                    <a:lnTo>
                      <a:pt x="9735" y="8540"/>
                    </a:lnTo>
                    <a:lnTo>
                      <a:pt x="6694" y="8474"/>
                    </a:lnTo>
                    <a:lnTo>
                      <a:pt x="8947" y="4122"/>
                    </a:lnTo>
                    <a:close/>
                    <a:moveTo>
                      <a:pt x="12458" y="4198"/>
                    </a:moveTo>
                    <a:lnTo>
                      <a:pt x="16043" y="4273"/>
                    </a:lnTo>
                    <a:lnTo>
                      <a:pt x="13786" y="8624"/>
                    </a:lnTo>
                    <a:lnTo>
                      <a:pt x="10204" y="8545"/>
                    </a:lnTo>
                    <a:lnTo>
                      <a:pt x="12458" y="4198"/>
                    </a:lnTo>
                    <a:close/>
                    <a:moveTo>
                      <a:pt x="16517" y="4277"/>
                    </a:moveTo>
                    <a:lnTo>
                      <a:pt x="19554" y="4352"/>
                    </a:lnTo>
                    <a:lnTo>
                      <a:pt x="17305" y="8695"/>
                    </a:lnTo>
                    <a:lnTo>
                      <a:pt x="14264" y="8629"/>
                    </a:lnTo>
                    <a:lnTo>
                      <a:pt x="16517" y="4277"/>
                    </a:lnTo>
                    <a:close/>
                    <a:moveTo>
                      <a:pt x="20027" y="4361"/>
                    </a:moveTo>
                    <a:lnTo>
                      <a:pt x="23604" y="4441"/>
                    </a:lnTo>
                    <a:lnTo>
                      <a:pt x="21355" y="8784"/>
                    </a:lnTo>
                    <a:lnTo>
                      <a:pt x="17774" y="8704"/>
                    </a:lnTo>
                    <a:lnTo>
                      <a:pt x="20027" y="4361"/>
                    </a:lnTo>
                    <a:close/>
                    <a:moveTo>
                      <a:pt x="24078" y="4445"/>
                    </a:moveTo>
                    <a:lnTo>
                      <a:pt x="27115" y="4512"/>
                    </a:lnTo>
                    <a:lnTo>
                      <a:pt x="24861" y="8854"/>
                    </a:lnTo>
                    <a:lnTo>
                      <a:pt x="21825" y="8788"/>
                    </a:lnTo>
                    <a:lnTo>
                      <a:pt x="24078" y="4445"/>
                    </a:lnTo>
                    <a:close/>
                    <a:moveTo>
                      <a:pt x="27584" y="4521"/>
                    </a:moveTo>
                    <a:lnTo>
                      <a:pt x="31165" y="4600"/>
                    </a:lnTo>
                    <a:lnTo>
                      <a:pt x="28912" y="8943"/>
                    </a:lnTo>
                    <a:lnTo>
                      <a:pt x="25331" y="8868"/>
                    </a:lnTo>
                    <a:lnTo>
                      <a:pt x="27584" y="4521"/>
                    </a:lnTo>
                    <a:close/>
                    <a:moveTo>
                      <a:pt x="31634" y="4609"/>
                    </a:moveTo>
                    <a:lnTo>
                      <a:pt x="34675" y="4676"/>
                    </a:lnTo>
                    <a:lnTo>
                      <a:pt x="32427" y="9023"/>
                    </a:lnTo>
                    <a:lnTo>
                      <a:pt x="29381" y="8952"/>
                    </a:lnTo>
                    <a:lnTo>
                      <a:pt x="31634" y="4609"/>
                    </a:lnTo>
                    <a:close/>
                    <a:moveTo>
                      <a:pt x="6287" y="9257"/>
                    </a:moveTo>
                    <a:lnTo>
                      <a:pt x="9323" y="9324"/>
                    </a:lnTo>
                    <a:lnTo>
                      <a:pt x="7637" y="12577"/>
                    </a:lnTo>
                    <a:lnTo>
                      <a:pt x="4600" y="12511"/>
                    </a:lnTo>
                    <a:lnTo>
                      <a:pt x="6287" y="9257"/>
                    </a:lnTo>
                    <a:close/>
                    <a:moveTo>
                      <a:pt x="9793" y="9333"/>
                    </a:moveTo>
                    <a:lnTo>
                      <a:pt x="13374" y="9408"/>
                    </a:lnTo>
                    <a:lnTo>
                      <a:pt x="11687" y="12657"/>
                    </a:lnTo>
                    <a:lnTo>
                      <a:pt x="8106" y="12582"/>
                    </a:lnTo>
                    <a:lnTo>
                      <a:pt x="9793" y="9333"/>
                    </a:lnTo>
                    <a:close/>
                    <a:moveTo>
                      <a:pt x="13852" y="9426"/>
                    </a:moveTo>
                    <a:lnTo>
                      <a:pt x="16889" y="9492"/>
                    </a:lnTo>
                    <a:lnTo>
                      <a:pt x="15202" y="12741"/>
                    </a:lnTo>
                    <a:lnTo>
                      <a:pt x="12161" y="12675"/>
                    </a:lnTo>
                    <a:lnTo>
                      <a:pt x="13852" y="9426"/>
                    </a:lnTo>
                    <a:close/>
                    <a:moveTo>
                      <a:pt x="17354" y="9496"/>
                    </a:moveTo>
                    <a:lnTo>
                      <a:pt x="20935" y="9576"/>
                    </a:lnTo>
                    <a:lnTo>
                      <a:pt x="19244" y="12821"/>
                    </a:lnTo>
                    <a:lnTo>
                      <a:pt x="15671" y="12746"/>
                    </a:lnTo>
                    <a:lnTo>
                      <a:pt x="17354" y="9496"/>
                    </a:lnTo>
                    <a:close/>
                    <a:moveTo>
                      <a:pt x="21408" y="9585"/>
                    </a:moveTo>
                    <a:lnTo>
                      <a:pt x="24445" y="9651"/>
                    </a:lnTo>
                    <a:lnTo>
                      <a:pt x="22763" y="12901"/>
                    </a:lnTo>
                    <a:lnTo>
                      <a:pt x="19726" y="12834"/>
                    </a:lnTo>
                    <a:lnTo>
                      <a:pt x="21408" y="9585"/>
                    </a:lnTo>
                    <a:close/>
                    <a:moveTo>
                      <a:pt x="24919" y="9656"/>
                    </a:moveTo>
                    <a:lnTo>
                      <a:pt x="28496" y="9735"/>
                    </a:lnTo>
                    <a:lnTo>
                      <a:pt x="26814" y="12985"/>
                    </a:lnTo>
                    <a:lnTo>
                      <a:pt x="23237" y="12905"/>
                    </a:lnTo>
                    <a:lnTo>
                      <a:pt x="24919" y="9656"/>
                    </a:lnTo>
                    <a:close/>
                    <a:moveTo>
                      <a:pt x="28969" y="9740"/>
                    </a:moveTo>
                    <a:lnTo>
                      <a:pt x="32011" y="9806"/>
                    </a:lnTo>
                    <a:lnTo>
                      <a:pt x="30328" y="13055"/>
                    </a:lnTo>
                    <a:lnTo>
                      <a:pt x="27287" y="12989"/>
                    </a:lnTo>
                    <a:lnTo>
                      <a:pt x="28969" y="9740"/>
                    </a:lnTo>
                    <a:close/>
                    <a:moveTo>
                      <a:pt x="18243" y="1"/>
                    </a:moveTo>
                    <a:lnTo>
                      <a:pt x="16442" y="3476"/>
                    </a:lnTo>
                    <a:lnTo>
                      <a:pt x="12865" y="3410"/>
                    </a:lnTo>
                    <a:lnTo>
                      <a:pt x="14538" y="182"/>
                    </a:lnTo>
                    <a:lnTo>
                      <a:pt x="14149" y="14"/>
                    </a:lnTo>
                    <a:lnTo>
                      <a:pt x="12396" y="3396"/>
                    </a:lnTo>
                    <a:lnTo>
                      <a:pt x="9359" y="3334"/>
                    </a:lnTo>
                    <a:lnTo>
                      <a:pt x="10988" y="182"/>
                    </a:lnTo>
                    <a:lnTo>
                      <a:pt x="10603" y="14"/>
                    </a:lnTo>
                    <a:lnTo>
                      <a:pt x="8885" y="3321"/>
                    </a:lnTo>
                    <a:lnTo>
                      <a:pt x="5273" y="3246"/>
                    </a:lnTo>
                    <a:lnTo>
                      <a:pt x="5255" y="4043"/>
                    </a:lnTo>
                    <a:lnTo>
                      <a:pt x="8482" y="4113"/>
                    </a:lnTo>
                    <a:lnTo>
                      <a:pt x="6225" y="8461"/>
                    </a:lnTo>
                    <a:lnTo>
                      <a:pt x="2387" y="8376"/>
                    </a:lnTo>
                    <a:lnTo>
                      <a:pt x="2369" y="9173"/>
                    </a:lnTo>
                    <a:lnTo>
                      <a:pt x="5817" y="9248"/>
                    </a:lnTo>
                    <a:lnTo>
                      <a:pt x="4126" y="12502"/>
                    </a:lnTo>
                    <a:lnTo>
                      <a:pt x="23" y="12414"/>
                    </a:lnTo>
                    <a:lnTo>
                      <a:pt x="1" y="13202"/>
                    </a:lnTo>
                    <a:lnTo>
                      <a:pt x="3724" y="13281"/>
                    </a:lnTo>
                    <a:lnTo>
                      <a:pt x="1732" y="17119"/>
                    </a:lnTo>
                    <a:lnTo>
                      <a:pt x="2112" y="17292"/>
                    </a:lnTo>
                    <a:lnTo>
                      <a:pt x="4188" y="13290"/>
                    </a:lnTo>
                    <a:lnTo>
                      <a:pt x="7225" y="13357"/>
                    </a:lnTo>
                    <a:lnTo>
                      <a:pt x="5273" y="17119"/>
                    </a:lnTo>
                    <a:lnTo>
                      <a:pt x="5663" y="17292"/>
                    </a:lnTo>
                    <a:lnTo>
                      <a:pt x="7699" y="13365"/>
                    </a:lnTo>
                    <a:lnTo>
                      <a:pt x="11276" y="13441"/>
                    </a:lnTo>
                    <a:lnTo>
                      <a:pt x="9368" y="17119"/>
                    </a:lnTo>
                    <a:lnTo>
                      <a:pt x="9762" y="17292"/>
                    </a:lnTo>
                    <a:lnTo>
                      <a:pt x="11754" y="13454"/>
                    </a:lnTo>
                    <a:lnTo>
                      <a:pt x="14790" y="13520"/>
                    </a:lnTo>
                    <a:lnTo>
                      <a:pt x="12922" y="17128"/>
                    </a:lnTo>
                    <a:lnTo>
                      <a:pt x="13303" y="17301"/>
                    </a:lnTo>
                    <a:lnTo>
                      <a:pt x="15255" y="13529"/>
                    </a:lnTo>
                    <a:lnTo>
                      <a:pt x="18837" y="13609"/>
                    </a:lnTo>
                    <a:lnTo>
                      <a:pt x="17008" y="17128"/>
                    </a:lnTo>
                    <a:lnTo>
                      <a:pt x="17398" y="17301"/>
                    </a:lnTo>
                    <a:lnTo>
                      <a:pt x="19306" y="13613"/>
                    </a:lnTo>
                    <a:lnTo>
                      <a:pt x="22343" y="13680"/>
                    </a:lnTo>
                    <a:lnTo>
                      <a:pt x="20559" y="17128"/>
                    </a:lnTo>
                    <a:lnTo>
                      <a:pt x="20944" y="17301"/>
                    </a:lnTo>
                    <a:lnTo>
                      <a:pt x="22816" y="13689"/>
                    </a:lnTo>
                    <a:lnTo>
                      <a:pt x="26393" y="13768"/>
                    </a:lnTo>
                    <a:lnTo>
                      <a:pt x="24653" y="17128"/>
                    </a:lnTo>
                    <a:lnTo>
                      <a:pt x="25038" y="17301"/>
                    </a:lnTo>
                    <a:lnTo>
                      <a:pt x="26867" y="13773"/>
                    </a:lnTo>
                    <a:lnTo>
                      <a:pt x="29908" y="13839"/>
                    </a:lnTo>
                    <a:lnTo>
                      <a:pt x="28204" y="17128"/>
                    </a:lnTo>
                    <a:lnTo>
                      <a:pt x="28593" y="17301"/>
                    </a:lnTo>
                    <a:lnTo>
                      <a:pt x="30377" y="13848"/>
                    </a:lnTo>
                    <a:lnTo>
                      <a:pt x="34848" y="13941"/>
                    </a:lnTo>
                    <a:lnTo>
                      <a:pt x="34870" y="13148"/>
                    </a:lnTo>
                    <a:lnTo>
                      <a:pt x="30789" y="13060"/>
                    </a:lnTo>
                    <a:lnTo>
                      <a:pt x="32471" y="9811"/>
                    </a:lnTo>
                    <a:lnTo>
                      <a:pt x="36880" y="9908"/>
                    </a:lnTo>
                    <a:lnTo>
                      <a:pt x="36898" y="9111"/>
                    </a:lnTo>
                    <a:lnTo>
                      <a:pt x="32878" y="9027"/>
                    </a:lnTo>
                    <a:lnTo>
                      <a:pt x="35131" y="4684"/>
                    </a:lnTo>
                    <a:lnTo>
                      <a:pt x="39421" y="4777"/>
                    </a:lnTo>
                    <a:lnTo>
                      <a:pt x="39443" y="3981"/>
                    </a:lnTo>
                    <a:lnTo>
                      <a:pt x="35556" y="3897"/>
                    </a:lnTo>
                    <a:lnTo>
                      <a:pt x="37482" y="182"/>
                    </a:lnTo>
                    <a:lnTo>
                      <a:pt x="37097" y="14"/>
                    </a:lnTo>
                    <a:lnTo>
                      <a:pt x="35087" y="3888"/>
                    </a:lnTo>
                    <a:lnTo>
                      <a:pt x="32046" y="3821"/>
                    </a:lnTo>
                    <a:lnTo>
                      <a:pt x="33932" y="182"/>
                    </a:lnTo>
                    <a:lnTo>
                      <a:pt x="33542" y="14"/>
                    </a:lnTo>
                    <a:lnTo>
                      <a:pt x="31572" y="3808"/>
                    </a:lnTo>
                    <a:lnTo>
                      <a:pt x="27995" y="3733"/>
                    </a:lnTo>
                    <a:lnTo>
                      <a:pt x="29837" y="178"/>
                    </a:lnTo>
                    <a:lnTo>
                      <a:pt x="29447" y="5"/>
                    </a:lnTo>
                    <a:lnTo>
                      <a:pt x="27522" y="3719"/>
                    </a:lnTo>
                    <a:lnTo>
                      <a:pt x="24481" y="3653"/>
                    </a:lnTo>
                    <a:lnTo>
                      <a:pt x="26282" y="178"/>
                    </a:lnTo>
                    <a:lnTo>
                      <a:pt x="25897" y="5"/>
                    </a:lnTo>
                    <a:lnTo>
                      <a:pt x="24011" y="3644"/>
                    </a:lnTo>
                    <a:lnTo>
                      <a:pt x="20426" y="3564"/>
                    </a:lnTo>
                    <a:lnTo>
                      <a:pt x="22183" y="178"/>
                    </a:lnTo>
                    <a:lnTo>
                      <a:pt x="21802" y="5"/>
                    </a:lnTo>
                    <a:lnTo>
                      <a:pt x="19961" y="3556"/>
                    </a:lnTo>
                    <a:lnTo>
                      <a:pt x="16915" y="3489"/>
                    </a:lnTo>
                    <a:lnTo>
                      <a:pt x="18633" y="174"/>
                    </a:lnTo>
                    <a:lnTo>
                      <a:pt x="182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0"/>
              <p:cNvSpPr/>
              <p:nvPr/>
            </p:nvSpPr>
            <p:spPr>
              <a:xfrm>
                <a:off x="3806608" y="1040348"/>
                <a:ext cx="341462" cy="65127"/>
              </a:xfrm>
              <a:custGeom>
                <a:rect b="b" l="l" r="r" t="t"/>
                <a:pathLst>
                  <a:path extrusionOk="0" h="2502" w="13118">
                    <a:moveTo>
                      <a:pt x="1" y="1"/>
                    </a:moveTo>
                    <a:lnTo>
                      <a:pt x="1" y="2502"/>
                    </a:lnTo>
                    <a:lnTo>
                      <a:pt x="13117" y="2502"/>
                    </a:lnTo>
                    <a:lnTo>
                      <a:pt x="13117"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0" name="Google Shape;2060;p50"/>
            <p:cNvGrpSpPr/>
            <p:nvPr/>
          </p:nvGrpSpPr>
          <p:grpSpPr>
            <a:xfrm>
              <a:off x="8460150" y="3792250"/>
              <a:ext cx="465190" cy="643822"/>
              <a:chOff x="3984449" y="1826912"/>
              <a:chExt cx="382589" cy="529502"/>
            </a:xfrm>
          </p:grpSpPr>
          <p:sp>
            <p:nvSpPr>
              <p:cNvPr id="2061" name="Google Shape;2061;p50"/>
              <p:cNvSpPr/>
              <p:nvPr/>
            </p:nvSpPr>
            <p:spPr>
              <a:xfrm>
                <a:off x="4182173" y="1995144"/>
                <a:ext cx="53622" cy="360099"/>
              </a:xfrm>
              <a:custGeom>
                <a:rect b="b" l="l" r="r" t="t"/>
                <a:pathLst>
                  <a:path extrusionOk="0" h="13834" w="2060">
                    <a:moveTo>
                      <a:pt x="1174" y="0"/>
                    </a:moveTo>
                    <a:lnTo>
                      <a:pt x="523" y="14"/>
                    </a:lnTo>
                    <a:lnTo>
                      <a:pt x="1" y="13834"/>
                    </a:lnTo>
                    <a:lnTo>
                      <a:pt x="2059" y="13790"/>
                    </a:lnTo>
                    <a:lnTo>
                      <a:pt x="11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0"/>
              <p:cNvSpPr/>
              <p:nvPr/>
            </p:nvSpPr>
            <p:spPr>
              <a:xfrm>
                <a:off x="4139666" y="1995144"/>
                <a:ext cx="53596" cy="361270"/>
              </a:xfrm>
              <a:custGeom>
                <a:rect b="b" l="l" r="r" t="t"/>
                <a:pathLst>
                  <a:path extrusionOk="0" h="13879" w="2059">
                    <a:moveTo>
                      <a:pt x="1182" y="0"/>
                    </a:moveTo>
                    <a:lnTo>
                      <a:pt x="527" y="14"/>
                    </a:lnTo>
                    <a:lnTo>
                      <a:pt x="0" y="13878"/>
                    </a:lnTo>
                    <a:lnTo>
                      <a:pt x="2059" y="13834"/>
                    </a:lnTo>
                    <a:lnTo>
                      <a:pt x="11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0"/>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rgbClr val="67B8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0"/>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0"/>
              <p:cNvSpPr/>
              <p:nvPr/>
            </p:nvSpPr>
            <p:spPr>
              <a:xfrm>
                <a:off x="4165591" y="1826912"/>
                <a:ext cx="201446" cy="495976"/>
              </a:xfrm>
              <a:custGeom>
                <a:rect b="b" l="l" r="r" t="t"/>
                <a:pathLst>
                  <a:path extrusionOk="0" h="19054" w="7739">
                    <a:moveTo>
                      <a:pt x="0" y="0"/>
                    </a:moveTo>
                    <a:lnTo>
                      <a:pt x="3422" y="19040"/>
                    </a:lnTo>
                    <a:lnTo>
                      <a:pt x="7738" y="19053"/>
                    </a:lnTo>
                    <a:lnTo>
                      <a:pt x="5755" y="15454"/>
                    </a:lnTo>
                    <a:lnTo>
                      <a:pt x="6428" y="15454"/>
                    </a:lnTo>
                    <a:lnTo>
                      <a:pt x="4414" y="11802"/>
                    </a:lnTo>
                    <a:lnTo>
                      <a:pt x="5534" y="11802"/>
                    </a:lnTo>
                    <a:lnTo>
                      <a:pt x="3683" y="8438"/>
                    </a:lnTo>
                    <a:lnTo>
                      <a:pt x="4657" y="8438"/>
                    </a:lnTo>
                    <a:lnTo>
                      <a:pt x="0"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0"/>
              <p:cNvSpPr/>
              <p:nvPr/>
            </p:nvSpPr>
            <p:spPr>
              <a:xfrm>
                <a:off x="3984449" y="1826912"/>
                <a:ext cx="181169" cy="496783"/>
              </a:xfrm>
              <a:custGeom>
                <a:rect b="b" l="l" r="r" t="t"/>
                <a:pathLst>
                  <a:path extrusionOk="0" h="19085" w="6960">
                    <a:moveTo>
                      <a:pt x="6959" y="0"/>
                    </a:moveTo>
                    <a:lnTo>
                      <a:pt x="2789" y="8438"/>
                    </a:lnTo>
                    <a:lnTo>
                      <a:pt x="3692" y="8438"/>
                    </a:lnTo>
                    <a:lnTo>
                      <a:pt x="2023" y="11802"/>
                    </a:lnTo>
                    <a:lnTo>
                      <a:pt x="2944" y="11802"/>
                    </a:lnTo>
                    <a:lnTo>
                      <a:pt x="1138" y="15454"/>
                    </a:lnTo>
                    <a:lnTo>
                      <a:pt x="1780" y="15454"/>
                    </a:lnTo>
                    <a:lnTo>
                      <a:pt x="0" y="19053"/>
                    </a:lnTo>
                    <a:lnTo>
                      <a:pt x="5361" y="19084"/>
                    </a:lnTo>
                    <a:lnTo>
                      <a:pt x="6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0"/>
              <p:cNvSpPr/>
              <p:nvPr/>
            </p:nvSpPr>
            <p:spPr>
              <a:xfrm>
                <a:off x="4080551" y="2046527"/>
                <a:ext cx="26" cy="26"/>
              </a:xfrm>
              <a:custGeom>
                <a:rect b="b" l="l" r="r" t="t"/>
                <a:pathLst>
                  <a:path extrusionOk="0" h="1" w="1">
                    <a:moveTo>
                      <a:pt x="0"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0"/>
              <p:cNvSpPr/>
              <p:nvPr/>
            </p:nvSpPr>
            <p:spPr>
              <a:xfrm>
                <a:off x="4067068" y="2046527"/>
                <a:ext cx="209047" cy="28503"/>
              </a:xfrm>
              <a:custGeom>
                <a:rect b="b" l="l" r="r" t="t"/>
                <a:pathLst>
                  <a:path extrusionOk="0" h="1095" w="8031">
                    <a:moveTo>
                      <a:pt x="518" y="1"/>
                    </a:moveTo>
                    <a:lnTo>
                      <a:pt x="0" y="1094"/>
                    </a:lnTo>
                    <a:lnTo>
                      <a:pt x="8030" y="1032"/>
                    </a:lnTo>
                    <a:lnTo>
                      <a:pt x="7468" y="1"/>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0"/>
              <p:cNvSpPr/>
              <p:nvPr/>
            </p:nvSpPr>
            <p:spPr>
              <a:xfrm>
                <a:off x="4047467" y="2134118"/>
                <a:ext cx="13640" cy="26863"/>
              </a:xfrm>
              <a:custGeom>
                <a:rect b="b" l="l" r="r" t="t"/>
                <a:pathLst>
                  <a:path extrusionOk="0" h="1032" w="524">
                    <a:moveTo>
                      <a:pt x="523" y="0"/>
                    </a:moveTo>
                    <a:lnTo>
                      <a:pt x="1" y="1031"/>
                    </a:lnTo>
                    <a:lnTo>
                      <a:pt x="14" y="1031"/>
                    </a:lnTo>
                    <a:lnTo>
                      <a:pt x="52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0"/>
              <p:cNvSpPr/>
              <p:nvPr/>
            </p:nvSpPr>
            <p:spPr>
              <a:xfrm>
                <a:off x="4047832" y="2134118"/>
                <a:ext cx="247649" cy="27436"/>
              </a:xfrm>
              <a:custGeom>
                <a:rect b="b" l="l" r="r" t="t"/>
                <a:pathLst>
                  <a:path extrusionOk="0" h="1054" w="9514">
                    <a:moveTo>
                      <a:pt x="509" y="0"/>
                    </a:moveTo>
                    <a:lnTo>
                      <a:pt x="0" y="1031"/>
                    </a:lnTo>
                    <a:lnTo>
                      <a:pt x="9513" y="1054"/>
                    </a:lnTo>
                    <a:lnTo>
                      <a:pt x="9513" y="1054"/>
                    </a:lnTo>
                    <a:lnTo>
                      <a:pt x="893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0"/>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0"/>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0"/>
              <p:cNvSpPr/>
              <p:nvPr/>
            </p:nvSpPr>
            <p:spPr>
              <a:xfrm>
                <a:off x="4016127" y="2229180"/>
                <a:ext cx="14655" cy="29049"/>
              </a:xfrm>
              <a:custGeom>
                <a:rect b="b" l="l" r="r" t="t"/>
                <a:pathLst>
                  <a:path extrusionOk="0" h="1116" w="563">
                    <a:moveTo>
                      <a:pt x="563" y="0"/>
                    </a:moveTo>
                    <a:lnTo>
                      <a:pt x="1" y="1116"/>
                    </a:lnTo>
                    <a:lnTo>
                      <a:pt x="10" y="1116"/>
                    </a:lnTo>
                    <a:lnTo>
                      <a:pt x="5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0"/>
              <p:cNvSpPr/>
              <p:nvPr/>
            </p:nvSpPr>
            <p:spPr>
              <a:xfrm>
                <a:off x="4016361" y="2229180"/>
                <a:ext cx="313688" cy="29049"/>
              </a:xfrm>
              <a:custGeom>
                <a:rect b="b" l="l" r="r" t="t"/>
                <a:pathLst>
                  <a:path extrusionOk="0" h="1116" w="12051">
                    <a:moveTo>
                      <a:pt x="554" y="0"/>
                    </a:moveTo>
                    <a:lnTo>
                      <a:pt x="1" y="1116"/>
                    </a:lnTo>
                    <a:lnTo>
                      <a:pt x="1" y="1116"/>
                    </a:lnTo>
                    <a:lnTo>
                      <a:pt x="12050" y="1014"/>
                    </a:lnTo>
                    <a:lnTo>
                      <a:pt x="1148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50"/>
            <p:cNvGrpSpPr/>
            <p:nvPr/>
          </p:nvGrpSpPr>
          <p:grpSpPr>
            <a:xfrm>
              <a:off x="8113848" y="3902255"/>
              <a:ext cx="769769" cy="1065359"/>
              <a:chOff x="3984449" y="1826912"/>
              <a:chExt cx="382589" cy="529502"/>
            </a:xfrm>
          </p:grpSpPr>
          <p:sp>
            <p:nvSpPr>
              <p:cNvPr id="2076" name="Google Shape;2076;p50"/>
              <p:cNvSpPr/>
              <p:nvPr/>
            </p:nvSpPr>
            <p:spPr>
              <a:xfrm>
                <a:off x="4182173" y="1995144"/>
                <a:ext cx="53622" cy="360099"/>
              </a:xfrm>
              <a:custGeom>
                <a:rect b="b" l="l" r="r" t="t"/>
                <a:pathLst>
                  <a:path extrusionOk="0" h="13834" w="2060">
                    <a:moveTo>
                      <a:pt x="1174" y="0"/>
                    </a:moveTo>
                    <a:lnTo>
                      <a:pt x="523" y="14"/>
                    </a:lnTo>
                    <a:lnTo>
                      <a:pt x="1" y="13834"/>
                    </a:lnTo>
                    <a:lnTo>
                      <a:pt x="2059" y="13790"/>
                    </a:lnTo>
                    <a:lnTo>
                      <a:pt x="11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0"/>
              <p:cNvSpPr/>
              <p:nvPr/>
            </p:nvSpPr>
            <p:spPr>
              <a:xfrm>
                <a:off x="4139666" y="1995144"/>
                <a:ext cx="53596" cy="361270"/>
              </a:xfrm>
              <a:custGeom>
                <a:rect b="b" l="l" r="r" t="t"/>
                <a:pathLst>
                  <a:path extrusionOk="0" h="13879" w="2059">
                    <a:moveTo>
                      <a:pt x="1182" y="0"/>
                    </a:moveTo>
                    <a:lnTo>
                      <a:pt x="527" y="14"/>
                    </a:lnTo>
                    <a:lnTo>
                      <a:pt x="0" y="13878"/>
                    </a:lnTo>
                    <a:lnTo>
                      <a:pt x="2059" y="13834"/>
                    </a:lnTo>
                    <a:lnTo>
                      <a:pt x="11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0"/>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rgbClr val="67B8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0"/>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0"/>
              <p:cNvSpPr/>
              <p:nvPr/>
            </p:nvSpPr>
            <p:spPr>
              <a:xfrm>
                <a:off x="4165591" y="1826912"/>
                <a:ext cx="201446" cy="495976"/>
              </a:xfrm>
              <a:custGeom>
                <a:rect b="b" l="l" r="r" t="t"/>
                <a:pathLst>
                  <a:path extrusionOk="0" h="19054" w="7739">
                    <a:moveTo>
                      <a:pt x="0" y="0"/>
                    </a:moveTo>
                    <a:lnTo>
                      <a:pt x="3422" y="19040"/>
                    </a:lnTo>
                    <a:lnTo>
                      <a:pt x="7738" y="19053"/>
                    </a:lnTo>
                    <a:lnTo>
                      <a:pt x="5755" y="15454"/>
                    </a:lnTo>
                    <a:lnTo>
                      <a:pt x="6428" y="15454"/>
                    </a:lnTo>
                    <a:lnTo>
                      <a:pt x="4414" y="11802"/>
                    </a:lnTo>
                    <a:lnTo>
                      <a:pt x="5534" y="11802"/>
                    </a:lnTo>
                    <a:lnTo>
                      <a:pt x="3683" y="8438"/>
                    </a:lnTo>
                    <a:lnTo>
                      <a:pt x="4657" y="8438"/>
                    </a:lnTo>
                    <a:lnTo>
                      <a:pt x="0"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0"/>
              <p:cNvSpPr/>
              <p:nvPr/>
            </p:nvSpPr>
            <p:spPr>
              <a:xfrm>
                <a:off x="3984449" y="1826912"/>
                <a:ext cx="181169" cy="496783"/>
              </a:xfrm>
              <a:custGeom>
                <a:rect b="b" l="l" r="r" t="t"/>
                <a:pathLst>
                  <a:path extrusionOk="0" h="19085" w="6960">
                    <a:moveTo>
                      <a:pt x="6959" y="0"/>
                    </a:moveTo>
                    <a:lnTo>
                      <a:pt x="2789" y="8438"/>
                    </a:lnTo>
                    <a:lnTo>
                      <a:pt x="3692" y="8438"/>
                    </a:lnTo>
                    <a:lnTo>
                      <a:pt x="2023" y="11802"/>
                    </a:lnTo>
                    <a:lnTo>
                      <a:pt x="2944" y="11802"/>
                    </a:lnTo>
                    <a:lnTo>
                      <a:pt x="1138" y="15454"/>
                    </a:lnTo>
                    <a:lnTo>
                      <a:pt x="1780" y="15454"/>
                    </a:lnTo>
                    <a:lnTo>
                      <a:pt x="0" y="19053"/>
                    </a:lnTo>
                    <a:lnTo>
                      <a:pt x="5361" y="19084"/>
                    </a:lnTo>
                    <a:lnTo>
                      <a:pt x="6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0"/>
              <p:cNvSpPr/>
              <p:nvPr/>
            </p:nvSpPr>
            <p:spPr>
              <a:xfrm>
                <a:off x="4080551" y="2046527"/>
                <a:ext cx="26" cy="26"/>
              </a:xfrm>
              <a:custGeom>
                <a:rect b="b" l="l" r="r" t="t"/>
                <a:pathLst>
                  <a:path extrusionOk="0" h="1" w="1">
                    <a:moveTo>
                      <a:pt x="0"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0"/>
              <p:cNvSpPr/>
              <p:nvPr/>
            </p:nvSpPr>
            <p:spPr>
              <a:xfrm>
                <a:off x="4067068" y="2046527"/>
                <a:ext cx="209047" cy="28503"/>
              </a:xfrm>
              <a:custGeom>
                <a:rect b="b" l="l" r="r" t="t"/>
                <a:pathLst>
                  <a:path extrusionOk="0" h="1095" w="8031">
                    <a:moveTo>
                      <a:pt x="518" y="1"/>
                    </a:moveTo>
                    <a:lnTo>
                      <a:pt x="0" y="1094"/>
                    </a:lnTo>
                    <a:lnTo>
                      <a:pt x="8030" y="1032"/>
                    </a:lnTo>
                    <a:lnTo>
                      <a:pt x="7468" y="1"/>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0"/>
              <p:cNvSpPr/>
              <p:nvPr/>
            </p:nvSpPr>
            <p:spPr>
              <a:xfrm>
                <a:off x="4047467" y="2134118"/>
                <a:ext cx="13640" cy="26863"/>
              </a:xfrm>
              <a:custGeom>
                <a:rect b="b" l="l" r="r" t="t"/>
                <a:pathLst>
                  <a:path extrusionOk="0" h="1032" w="524">
                    <a:moveTo>
                      <a:pt x="523" y="0"/>
                    </a:moveTo>
                    <a:lnTo>
                      <a:pt x="1" y="1031"/>
                    </a:lnTo>
                    <a:lnTo>
                      <a:pt x="14" y="1031"/>
                    </a:lnTo>
                    <a:lnTo>
                      <a:pt x="52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0"/>
              <p:cNvSpPr/>
              <p:nvPr/>
            </p:nvSpPr>
            <p:spPr>
              <a:xfrm>
                <a:off x="4047832" y="2134118"/>
                <a:ext cx="247649" cy="27436"/>
              </a:xfrm>
              <a:custGeom>
                <a:rect b="b" l="l" r="r" t="t"/>
                <a:pathLst>
                  <a:path extrusionOk="0" h="1054" w="9514">
                    <a:moveTo>
                      <a:pt x="509" y="0"/>
                    </a:moveTo>
                    <a:lnTo>
                      <a:pt x="0" y="1031"/>
                    </a:lnTo>
                    <a:lnTo>
                      <a:pt x="9513" y="1054"/>
                    </a:lnTo>
                    <a:lnTo>
                      <a:pt x="9513" y="1054"/>
                    </a:lnTo>
                    <a:lnTo>
                      <a:pt x="893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0"/>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0"/>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0"/>
              <p:cNvSpPr/>
              <p:nvPr/>
            </p:nvSpPr>
            <p:spPr>
              <a:xfrm>
                <a:off x="4016127" y="2229180"/>
                <a:ext cx="14655" cy="29049"/>
              </a:xfrm>
              <a:custGeom>
                <a:rect b="b" l="l" r="r" t="t"/>
                <a:pathLst>
                  <a:path extrusionOk="0" h="1116" w="563">
                    <a:moveTo>
                      <a:pt x="563" y="0"/>
                    </a:moveTo>
                    <a:lnTo>
                      <a:pt x="1" y="1116"/>
                    </a:lnTo>
                    <a:lnTo>
                      <a:pt x="10" y="1116"/>
                    </a:lnTo>
                    <a:lnTo>
                      <a:pt x="5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0"/>
              <p:cNvSpPr/>
              <p:nvPr/>
            </p:nvSpPr>
            <p:spPr>
              <a:xfrm>
                <a:off x="4016361" y="2229180"/>
                <a:ext cx="313688" cy="29049"/>
              </a:xfrm>
              <a:custGeom>
                <a:rect b="b" l="l" r="r" t="t"/>
                <a:pathLst>
                  <a:path extrusionOk="0" h="1116" w="12051">
                    <a:moveTo>
                      <a:pt x="554" y="0"/>
                    </a:moveTo>
                    <a:lnTo>
                      <a:pt x="1" y="1116"/>
                    </a:lnTo>
                    <a:lnTo>
                      <a:pt x="1" y="1116"/>
                    </a:lnTo>
                    <a:lnTo>
                      <a:pt x="12050" y="1014"/>
                    </a:lnTo>
                    <a:lnTo>
                      <a:pt x="1148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3" name="Shape 2093"/>
        <p:cNvGrpSpPr/>
        <p:nvPr/>
      </p:nvGrpSpPr>
      <p:grpSpPr>
        <a:xfrm>
          <a:off x="0" y="0"/>
          <a:ext cx="0" cy="0"/>
          <a:chOff x="0" y="0"/>
          <a:chExt cx="0" cy="0"/>
        </a:xfrm>
      </p:grpSpPr>
      <p:grpSp>
        <p:nvGrpSpPr>
          <p:cNvPr id="2094" name="Google Shape;2094;p51"/>
          <p:cNvGrpSpPr/>
          <p:nvPr/>
        </p:nvGrpSpPr>
        <p:grpSpPr>
          <a:xfrm>
            <a:off x="5750643" y="1220964"/>
            <a:ext cx="461720" cy="448964"/>
            <a:chOff x="3512070" y="1956222"/>
            <a:chExt cx="373983" cy="363622"/>
          </a:xfrm>
        </p:grpSpPr>
        <p:sp>
          <p:nvSpPr>
            <p:cNvPr id="2095" name="Google Shape;2095;p51"/>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1"/>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1"/>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1"/>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1"/>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1"/>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1"/>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1"/>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1"/>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1"/>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1"/>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1"/>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1"/>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1"/>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1"/>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1"/>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1"/>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2" name="Google Shape;2112;p51"/>
          <p:cNvGrpSpPr/>
          <p:nvPr/>
        </p:nvGrpSpPr>
        <p:grpSpPr>
          <a:xfrm>
            <a:off x="5779600" y="2985586"/>
            <a:ext cx="403806" cy="463310"/>
            <a:chOff x="3977326" y="1952149"/>
            <a:chExt cx="327074" cy="375241"/>
          </a:xfrm>
        </p:grpSpPr>
        <p:sp>
          <p:nvSpPr>
            <p:cNvPr id="2113" name="Google Shape;2113;p51"/>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1"/>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1"/>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1"/>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1"/>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1"/>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1"/>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1"/>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1"/>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1"/>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1"/>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1"/>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1"/>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1"/>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1"/>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8" name="Google Shape;2128;p51"/>
          <p:cNvSpPr txBox="1"/>
          <p:nvPr>
            <p:ph idx="1" type="subTitle"/>
          </p:nvPr>
        </p:nvSpPr>
        <p:spPr>
          <a:xfrm>
            <a:off x="2125344" y="1865750"/>
            <a:ext cx="2073000" cy="46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129" name="Google Shape;2129;p51"/>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Careers You Qualify For With This Major</a:t>
            </a:r>
            <a:endParaRPr/>
          </a:p>
        </p:txBody>
      </p:sp>
      <p:sp>
        <p:nvSpPr>
          <p:cNvPr id="2130" name="Google Shape;2130;p51"/>
          <p:cNvSpPr txBox="1"/>
          <p:nvPr>
            <p:ph idx="2" type="subTitle"/>
          </p:nvPr>
        </p:nvSpPr>
        <p:spPr>
          <a:xfrm>
            <a:off x="2125344" y="2189400"/>
            <a:ext cx="2073000" cy="57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2131" name="Google Shape;2131;p51"/>
          <p:cNvSpPr txBox="1"/>
          <p:nvPr>
            <p:ph idx="3" type="subTitle"/>
          </p:nvPr>
        </p:nvSpPr>
        <p:spPr>
          <a:xfrm>
            <a:off x="4946353" y="1865750"/>
            <a:ext cx="2070300" cy="46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132" name="Google Shape;2132;p51"/>
          <p:cNvSpPr txBox="1"/>
          <p:nvPr>
            <p:ph idx="4" type="subTitle"/>
          </p:nvPr>
        </p:nvSpPr>
        <p:spPr>
          <a:xfrm>
            <a:off x="4945003" y="2189400"/>
            <a:ext cx="2073000" cy="57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2133" name="Google Shape;2133;p51"/>
          <p:cNvSpPr txBox="1"/>
          <p:nvPr>
            <p:ph idx="5" type="subTitle"/>
          </p:nvPr>
        </p:nvSpPr>
        <p:spPr>
          <a:xfrm>
            <a:off x="2125344" y="3633850"/>
            <a:ext cx="2073000" cy="46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134" name="Google Shape;2134;p51"/>
          <p:cNvSpPr txBox="1"/>
          <p:nvPr>
            <p:ph idx="6" type="subTitle"/>
          </p:nvPr>
        </p:nvSpPr>
        <p:spPr>
          <a:xfrm>
            <a:off x="2125344" y="3957496"/>
            <a:ext cx="2073000" cy="57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135" name="Google Shape;2135;p51"/>
          <p:cNvSpPr txBox="1"/>
          <p:nvPr>
            <p:ph idx="7" type="subTitle"/>
          </p:nvPr>
        </p:nvSpPr>
        <p:spPr>
          <a:xfrm>
            <a:off x="4946353" y="3633850"/>
            <a:ext cx="2070300" cy="46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136" name="Google Shape;2136;p51"/>
          <p:cNvSpPr txBox="1"/>
          <p:nvPr>
            <p:ph idx="8" type="subTitle"/>
          </p:nvPr>
        </p:nvSpPr>
        <p:spPr>
          <a:xfrm>
            <a:off x="4945003" y="3957496"/>
            <a:ext cx="2073000" cy="57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2137" name="Google Shape;2137;p51"/>
          <p:cNvSpPr/>
          <p:nvPr/>
        </p:nvSpPr>
        <p:spPr>
          <a:xfrm>
            <a:off x="277600" y="3128550"/>
            <a:ext cx="1602351" cy="828950"/>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8" name="Google Shape;2138;p51"/>
          <p:cNvGrpSpPr/>
          <p:nvPr/>
        </p:nvGrpSpPr>
        <p:grpSpPr>
          <a:xfrm>
            <a:off x="2998029" y="3033379"/>
            <a:ext cx="327629" cy="434545"/>
            <a:chOff x="1802465" y="1962854"/>
            <a:chExt cx="265373" cy="351944"/>
          </a:xfrm>
        </p:grpSpPr>
        <p:sp>
          <p:nvSpPr>
            <p:cNvPr id="2139" name="Google Shape;2139;p51"/>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1"/>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1"/>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1"/>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1"/>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1"/>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1"/>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 name="Google Shape;2146;p51"/>
          <p:cNvGrpSpPr/>
          <p:nvPr/>
        </p:nvGrpSpPr>
        <p:grpSpPr>
          <a:xfrm>
            <a:off x="2933322" y="1260146"/>
            <a:ext cx="457043" cy="370600"/>
            <a:chOff x="3952456" y="1524280"/>
            <a:chExt cx="370195" cy="300154"/>
          </a:xfrm>
        </p:grpSpPr>
        <p:sp>
          <p:nvSpPr>
            <p:cNvPr id="2147" name="Google Shape;2147;p51"/>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1"/>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434343">
                <a:alpha val="444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1"/>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1"/>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E5EEF3">
                <a:alpha val="7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1"/>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1"/>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6" name="Shape 2156"/>
        <p:cNvGrpSpPr/>
        <p:nvPr/>
      </p:nvGrpSpPr>
      <p:grpSpPr>
        <a:xfrm>
          <a:off x="0" y="0"/>
          <a:ext cx="0" cy="0"/>
          <a:chOff x="0" y="0"/>
          <a:chExt cx="0" cy="0"/>
        </a:xfrm>
      </p:grpSpPr>
      <p:sp>
        <p:nvSpPr>
          <p:cNvPr id="2157" name="Google Shape;2157;p52"/>
          <p:cNvSpPr txBox="1"/>
          <p:nvPr/>
        </p:nvSpPr>
        <p:spPr>
          <a:xfrm>
            <a:off x="1780888" y="1422375"/>
            <a:ext cx="725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100">
                <a:solidFill>
                  <a:schemeClr val="dk2"/>
                </a:solidFill>
                <a:latin typeface="Bebas Neue"/>
                <a:ea typeface="Bebas Neue"/>
                <a:cs typeface="Bebas Neue"/>
                <a:sym typeface="Bebas Neue"/>
              </a:rPr>
              <a:t>01</a:t>
            </a:r>
            <a:endParaRPr sz="3100">
              <a:solidFill>
                <a:schemeClr val="dk2"/>
              </a:solidFill>
              <a:latin typeface="Bebas Neue"/>
              <a:ea typeface="Bebas Neue"/>
              <a:cs typeface="Bebas Neue"/>
              <a:sym typeface="Bebas Neue"/>
            </a:endParaRPr>
          </a:p>
        </p:txBody>
      </p:sp>
      <p:sp>
        <p:nvSpPr>
          <p:cNvPr id="2158" name="Google Shape;2158;p52"/>
          <p:cNvSpPr txBox="1"/>
          <p:nvPr/>
        </p:nvSpPr>
        <p:spPr>
          <a:xfrm>
            <a:off x="6637488" y="1422375"/>
            <a:ext cx="725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100">
                <a:solidFill>
                  <a:schemeClr val="dk2"/>
                </a:solidFill>
                <a:latin typeface="Bebas Neue"/>
                <a:ea typeface="Bebas Neue"/>
                <a:cs typeface="Bebas Neue"/>
                <a:sym typeface="Bebas Neue"/>
              </a:rPr>
              <a:t>03</a:t>
            </a:r>
            <a:endParaRPr sz="3100">
              <a:solidFill>
                <a:schemeClr val="dk2"/>
              </a:solidFill>
              <a:latin typeface="Bebas Neue"/>
              <a:ea typeface="Bebas Neue"/>
              <a:cs typeface="Bebas Neue"/>
              <a:sym typeface="Bebas Neue"/>
            </a:endParaRPr>
          </a:p>
        </p:txBody>
      </p:sp>
      <p:sp>
        <p:nvSpPr>
          <p:cNvPr id="2159" name="Google Shape;2159;p52"/>
          <p:cNvSpPr txBox="1"/>
          <p:nvPr/>
        </p:nvSpPr>
        <p:spPr>
          <a:xfrm>
            <a:off x="1780888" y="3103175"/>
            <a:ext cx="725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100">
                <a:solidFill>
                  <a:schemeClr val="dk2"/>
                </a:solidFill>
                <a:latin typeface="Bebas Neue"/>
                <a:ea typeface="Bebas Neue"/>
                <a:cs typeface="Bebas Neue"/>
                <a:sym typeface="Bebas Neue"/>
              </a:rPr>
              <a:t>04</a:t>
            </a:r>
            <a:endParaRPr sz="3100">
              <a:solidFill>
                <a:schemeClr val="dk2"/>
              </a:solidFill>
              <a:latin typeface="Bebas Neue"/>
              <a:ea typeface="Bebas Neue"/>
              <a:cs typeface="Bebas Neue"/>
              <a:sym typeface="Bebas Neue"/>
            </a:endParaRPr>
          </a:p>
        </p:txBody>
      </p:sp>
      <p:sp>
        <p:nvSpPr>
          <p:cNvPr id="2160" name="Google Shape;2160;p52"/>
          <p:cNvSpPr txBox="1"/>
          <p:nvPr/>
        </p:nvSpPr>
        <p:spPr>
          <a:xfrm>
            <a:off x="4209188" y="3103175"/>
            <a:ext cx="725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100">
                <a:solidFill>
                  <a:schemeClr val="dk2"/>
                </a:solidFill>
                <a:latin typeface="Bebas Neue"/>
                <a:ea typeface="Bebas Neue"/>
                <a:cs typeface="Bebas Neue"/>
                <a:sym typeface="Bebas Neue"/>
              </a:rPr>
              <a:t>05</a:t>
            </a:r>
            <a:endParaRPr sz="3100">
              <a:solidFill>
                <a:schemeClr val="dk2"/>
              </a:solidFill>
              <a:latin typeface="Bebas Neue"/>
              <a:ea typeface="Bebas Neue"/>
              <a:cs typeface="Bebas Neue"/>
              <a:sym typeface="Bebas Neue"/>
            </a:endParaRPr>
          </a:p>
        </p:txBody>
      </p:sp>
      <p:sp>
        <p:nvSpPr>
          <p:cNvPr id="2161" name="Google Shape;2161;p52"/>
          <p:cNvSpPr txBox="1"/>
          <p:nvPr/>
        </p:nvSpPr>
        <p:spPr>
          <a:xfrm>
            <a:off x="6637488" y="3103175"/>
            <a:ext cx="725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100">
                <a:solidFill>
                  <a:schemeClr val="dk2"/>
                </a:solidFill>
                <a:latin typeface="Bebas Neue"/>
                <a:ea typeface="Bebas Neue"/>
                <a:cs typeface="Bebas Neue"/>
                <a:sym typeface="Bebas Neue"/>
              </a:rPr>
              <a:t>06</a:t>
            </a:r>
            <a:endParaRPr sz="3100">
              <a:solidFill>
                <a:schemeClr val="dk2"/>
              </a:solidFill>
              <a:latin typeface="Bebas Neue"/>
              <a:ea typeface="Bebas Neue"/>
              <a:cs typeface="Bebas Neue"/>
              <a:sym typeface="Bebas Neue"/>
            </a:endParaRPr>
          </a:p>
        </p:txBody>
      </p:sp>
      <p:sp>
        <p:nvSpPr>
          <p:cNvPr id="2162" name="Google Shape;2162;p52"/>
          <p:cNvSpPr txBox="1"/>
          <p:nvPr>
            <p:ph idx="7" type="subTitle"/>
          </p:nvPr>
        </p:nvSpPr>
        <p:spPr>
          <a:xfrm>
            <a:off x="1160032" y="1999800"/>
            <a:ext cx="1967100" cy="46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163" name="Google Shape;2163;p52"/>
          <p:cNvSpPr txBox="1"/>
          <p:nvPr>
            <p:ph idx="1" type="subTitle"/>
          </p:nvPr>
        </p:nvSpPr>
        <p:spPr>
          <a:xfrm>
            <a:off x="3588408" y="2001300"/>
            <a:ext cx="1967100" cy="46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164" name="Google Shape;2164;p52"/>
          <p:cNvSpPr txBox="1"/>
          <p:nvPr>
            <p:ph idx="2" type="subTitle"/>
          </p:nvPr>
        </p:nvSpPr>
        <p:spPr>
          <a:xfrm>
            <a:off x="3588408" y="2250238"/>
            <a:ext cx="196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2165" name="Google Shape;2165;p52"/>
          <p:cNvSpPr txBox="1"/>
          <p:nvPr>
            <p:ph idx="3" type="subTitle"/>
          </p:nvPr>
        </p:nvSpPr>
        <p:spPr>
          <a:xfrm>
            <a:off x="3588408" y="3677550"/>
            <a:ext cx="1967100" cy="45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166" name="Google Shape;2166;p52"/>
          <p:cNvSpPr txBox="1"/>
          <p:nvPr>
            <p:ph idx="13" type="subTitle"/>
          </p:nvPr>
        </p:nvSpPr>
        <p:spPr>
          <a:xfrm>
            <a:off x="3588403" y="3923088"/>
            <a:ext cx="196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sp>
        <p:nvSpPr>
          <p:cNvPr id="2167" name="Google Shape;2167;p52"/>
          <p:cNvSpPr txBox="1"/>
          <p:nvPr>
            <p:ph idx="4" type="subTitle"/>
          </p:nvPr>
        </p:nvSpPr>
        <p:spPr>
          <a:xfrm>
            <a:off x="6016774" y="2002100"/>
            <a:ext cx="1967100" cy="460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168" name="Google Shape;2168;p52"/>
          <p:cNvSpPr txBox="1"/>
          <p:nvPr>
            <p:ph idx="5" type="subTitle"/>
          </p:nvPr>
        </p:nvSpPr>
        <p:spPr>
          <a:xfrm>
            <a:off x="6016774" y="2250238"/>
            <a:ext cx="196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2169" name="Google Shape;2169;p52"/>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schools with instructional programs</a:t>
            </a:r>
            <a:endParaRPr/>
          </a:p>
        </p:txBody>
      </p:sp>
      <p:sp>
        <p:nvSpPr>
          <p:cNvPr id="2170" name="Google Shape;2170;p52"/>
          <p:cNvSpPr txBox="1"/>
          <p:nvPr>
            <p:ph idx="6" type="subTitle"/>
          </p:nvPr>
        </p:nvSpPr>
        <p:spPr>
          <a:xfrm>
            <a:off x="6016774" y="3677250"/>
            <a:ext cx="1967100" cy="45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171" name="Google Shape;2171;p52"/>
          <p:cNvSpPr txBox="1"/>
          <p:nvPr>
            <p:ph idx="14" type="subTitle"/>
          </p:nvPr>
        </p:nvSpPr>
        <p:spPr>
          <a:xfrm>
            <a:off x="6016774" y="3923087"/>
            <a:ext cx="196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2172" name="Google Shape;2172;p52"/>
          <p:cNvSpPr txBox="1"/>
          <p:nvPr>
            <p:ph idx="8" type="subTitle"/>
          </p:nvPr>
        </p:nvSpPr>
        <p:spPr>
          <a:xfrm>
            <a:off x="1160032" y="2250238"/>
            <a:ext cx="196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2173" name="Google Shape;2173;p52"/>
          <p:cNvSpPr txBox="1"/>
          <p:nvPr>
            <p:ph idx="9" type="subTitle"/>
          </p:nvPr>
        </p:nvSpPr>
        <p:spPr>
          <a:xfrm>
            <a:off x="1160032" y="3669950"/>
            <a:ext cx="1967100" cy="45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174" name="Google Shape;2174;p52"/>
          <p:cNvSpPr txBox="1"/>
          <p:nvPr>
            <p:ph idx="15" type="subTitle"/>
          </p:nvPr>
        </p:nvSpPr>
        <p:spPr>
          <a:xfrm>
            <a:off x="1160032" y="3923088"/>
            <a:ext cx="1967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grpSp>
        <p:nvGrpSpPr>
          <p:cNvPr id="2175" name="Google Shape;2175;p52"/>
          <p:cNvGrpSpPr/>
          <p:nvPr/>
        </p:nvGrpSpPr>
        <p:grpSpPr>
          <a:xfrm>
            <a:off x="4419444" y="1510029"/>
            <a:ext cx="305029" cy="372903"/>
            <a:chOff x="2575984" y="1354299"/>
            <a:chExt cx="276721" cy="338296"/>
          </a:xfrm>
        </p:grpSpPr>
        <p:sp>
          <p:nvSpPr>
            <p:cNvPr id="2176" name="Google Shape;2176;p52"/>
            <p:cNvSpPr/>
            <p:nvPr/>
          </p:nvSpPr>
          <p:spPr>
            <a:xfrm>
              <a:off x="2640285" y="1354299"/>
              <a:ext cx="162587" cy="59891"/>
            </a:xfrm>
            <a:custGeom>
              <a:rect b="b" l="l" r="r" t="t"/>
              <a:pathLst>
                <a:path extrusionOk="0" h="1602" w="4349">
                  <a:moveTo>
                    <a:pt x="2125" y="0"/>
                  </a:moveTo>
                  <a:cubicBezTo>
                    <a:pt x="1982" y="0"/>
                    <a:pt x="1840" y="28"/>
                    <a:pt x="1708" y="84"/>
                  </a:cubicBezTo>
                  <a:lnTo>
                    <a:pt x="1196" y="301"/>
                  </a:lnTo>
                  <a:lnTo>
                    <a:pt x="1025" y="275"/>
                  </a:lnTo>
                  <a:cubicBezTo>
                    <a:pt x="974" y="266"/>
                    <a:pt x="923" y="261"/>
                    <a:pt x="872" y="261"/>
                  </a:cubicBezTo>
                  <a:cubicBezTo>
                    <a:pt x="620" y="261"/>
                    <a:pt x="372" y="367"/>
                    <a:pt x="198" y="564"/>
                  </a:cubicBezTo>
                  <a:cubicBezTo>
                    <a:pt x="106" y="656"/>
                    <a:pt x="40" y="774"/>
                    <a:pt x="1" y="899"/>
                  </a:cubicBezTo>
                  <a:cubicBezTo>
                    <a:pt x="218" y="997"/>
                    <a:pt x="415" y="1135"/>
                    <a:pt x="572" y="1312"/>
                  </a:cubicBezTo>
                  <a:cubicBezTo>
                    <a:pt x="579" y="1306"/>
                    <a:pt x="598" y="1306"/>
                    <a:pt x="605" y="1299"/>
                  </a:cubicBezTo>
                  <a:cubicBezTo>
                    <a:pt x="1091" y="1096"/>
                    <a:pt x="1597" y="997"/>
                    <a:pt x="2122" y="997"/>
                  </a:cubicBezTo>
                  <a:cubicBezTo>
                    <a:pt x="2647" y="997"/>
                    <a:pt x="3166" y="1102"/>
                    <a:pt x="3646" y="1299"/>
                  </a:cubicBezTo>
                  <a:cubicBezTo>
                    <a:pt x="3843" y="1385"/>
                    <a:pt x="4040" y="1490"/>
                    <a:pt x="4217" y="1601"/>
                  </a:cubicBezTo>
                  <a:lnTo>
                    <a:pt x="4269" y="1404"/>
                  </a:lnTo>
                  <a:cubicBezTo>
                    <a:pt x="4348" y="1102"/>
                    <a:pt x="4269" y="793"/>
                    <a:pt x="4053" y="564"/>
                  </a:cubicBezTo>
                  <a:cubicBezTo>
                    <a:pt x="3878" y="367"/>
                    <a:pt x="3636" y="261"/>
                    <a:pt x="3381" y="261"/>
                  </a:cubicBezTo>
                  <a:cubicBezTo>
                    <a:pt x="3330" y="261"/>
                    <a:pt x="3278" y="266"/>
                    <a:pt x="3225" y="275"/>
                  </a:cubicBezTo>
                  <a:lnTo>
                    <a:pt x="3055" y="301"/>
                  </a:lnTo>
                  <a:lnTo>
                    <a:pt x="2542" y="84"/>
                  </a:lnTo>
                  <a:cubicBezTo>
                    <a:pt x="2411" y="28"/>
                    <a:pt x="2268" y="0"/>
                    <a:pt x="21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2"/>
            <p:cNvSpPr/>
            <p:nvPr/>
          </p:nvSpPr>
          <p:spPr>
            <a:xfrm>
              <a:off x="2594863" y="1502043"/>
              <a:ext cx="31216" cy="48900"/>
            </a:xfrm>
            <a:custGeom>
              <a:rect b="b" l="l" r="r" t="t"/>
              <a:pathLst>
                <a:path extrusionOk="0" h="1308" w="835">
                  <a:moveTo>
                    <a:pt x="145" y="0"/>
                  </a:moveTo>
                  <a:cubicBezTo>
                    <a:pt x="53" y="309"/>
                    <a:pt x="1" y="637"/>
                    <a:pt x="1" y="979"/>
                  </a:cubicBezTo>
                  <a:cubicBezTo>
                    <a:pt x="1" y="1090"/>
                    <a:pt x="7" y="1195"/>
                    <a:pt x="14" y="1307"/>
                  </a:cubicBezTo>
                  <a:cubicBezTo>
                    <a:pt x="152" y="1255"/>
                    <a:pt x="310" y="1215"/>
                    <a:pt x="480" y="1215"/>
                  </a:cubicBezTo>
                  <a:lnTo>
                    <a:pt x="710" y="1215"/>
                  </a:lnTo>
                  <a:lnTo>
                    <a:pt x="710" y="591"/>
                  </a:lnTo>
                  <a:cubicBezTo>
                    <a:pt x="710" y="394"/>
                    <a:pt x="756" y="204"/>
                    <a:pt x="835" y="33"/>
                  </a:cubicBezTo>
                  <a:lnTo>
                    <a:pt x="835" y="33"/>
                  </a:lnTo>
                  <a:cubicBezTo>
                    <a:pt x="743" y="46"/>
                    <a:pt x="658" y="59"/>
                    <a:pt x="566" y="59"/>
                  </a:cubicBezTo>
                  <a:cubicBezTo>
                    <a:pt x="415" y="59"/>
                    <a:pt x="277" y="40"/>
                    <a:pt x="1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2817787" y="1568551"/>
              <a:ext cx="31964" cy="56264"/>
            </a:xfrm>
            <a:custGeom>
              <a:rect b="b" l="l" r="r" t="t"/>
              <a:pathLst>
                <a:path extrusionOk="0" h="1505" w="855">
                  <a:moveTo>
                    <a:pt x="14" y="1"/>
                  </a:moveTo>
                  <a:lnTo>
                    <a:pt x="14" y="1275"/>
                  </a:lnTo>
                  <a:cubicBezTo>
                    <a:pt x="14" y="1354"/>
                    <a:pt x="14" y="1433"/>
                    <a:pt x="1" y="1505"/>
                  </a:cubicBezTo>
                  <a:lnTo>
                    <a:pt x="244" y="1505"/>
                  </a:lnTo>
                  <a:cubicBezTo>
                    <a:pt x="585" y="1505"/>
                    <a:pt x="855" y="1222"/>
                    <a:pt x="855" y="888"/>
                  </a:cubicBezTo>
                  <a:lnTo>
                    <a:pt x="855" y="625"/>
                  </a:lnTo>
                  <a:cubicBezTo>
                    <a:pt x="855" y="283"/>
                    <a:pt x="579"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2668024" y="1413890"/>
              <a:ext cx="176569" cy="137539"/>
            </a:xfrm>
            <a:custGeom>
              <a:rect b="b" l="l" r="r" t="t"/>
              <a:pathLst>
                <a:path extrusionOk="0" h="3679" w="4723">
                  <a:moveTo>
                    <a:pt x="1373" y="1"/>
                  </a:moveTo>
                  <a:cubicBezTo>
                    <a:pt x="933" y="1"/>
                    <a:pt x="513" y="79"/>
                    <a:pt x="126" y="237"/>
                  </a:cubicBezTo>
                  <a:cubicBezTo>
                    <a:pt x="191" y="408"/>
                    <a:pt x="224" y="598"/>
                    <a:pt x="224" y="795"/>
                  </a:cubicBezTo>
                  <a:cubicBezTo>
                    <a:pt x="224" y="1097"/>
                    <a:pt x="145" y="1380"/>
                    <a:pt x="1" y="1616"/>
                  </a:cubicBezTo>
                  <a:cubicBezTo>
                    <a:pt x="29" y="1615"/>
                    <a:pt x="56" y="1614"/>
                    <a:pt x="84" y="1614"/>
                  </a:cubicBezTo>
                  <a:cubicBezTo>
                    <a:pt x="165" y="1614"/>
                    <a:pt x="244" y="1621"/>
                    <a:pt x="323" y="1636"/>
                  </a:cubicBezTo>
                  <a:lnTo>
                    <a:pt x="1380" y="1826"/>
                  </a:lnTo>
                  <a:lnTo>
                    <a:pt x="2444" y="1636"/>
                  </a:lnTo>
                  <a:cubicBezTo>
                    <a:pt x="2521" y="1623"/>
                    <a:pt x="2597" y="1617"/>
                    <a:pt x="2673" y="1617"/>
                  </a:cubicBezTo>
                  <a:cubicBezTo>
                    <a:pt x="2988" y="1617"/>
                    <a:pt x="3291" y="1725"/>
                    <a:pt x="3534" y="1931"/>
                  </a:cubicBezTo>
                  <a:cubicBezTo>
                    <a:pt x="3836" y="2188"/>
                    <a:pt x="4007" y="2555"/>
                    <a:pt x="4007" y="2956"/>
                  </a:cubicBezTo>
                  <a:lnTo>
                    <a:pt x="4007" y="3580"/>
                  </a:lnTo>
                  <a:lnTo>
                    <a:pt x="4237" y="3580"/>
                  </a:lnTo>
                  <a:cubicBezTo>
                    <a:pt x="4401" y="3580"/>
                    <a:pt x="4559" y="3613"/>
                    <a:pt x="4710" y="3678"/>
                  </a:cubicBezTo>
                  <a:cubicBezTo>
                    <a:pt x="4716" y="3573"/>
                    <a:pt x="4723" y="3455"/>
                    <a:pt x="4723" y="3350"/>
                  </a:cubicBezTo>
                  <a:cubicBezTo>
                    <a:pt x="4723" y="1505"/>
                    <a:pt x="3232" y="1"/>
                    <a:pt x="13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2642491" y="1494678"/>
              <a:ext cx="154475" cy="197916"/>
            </a:xfrm>
            <a:custGeom>
              <a:rect b="b" l="l" r="r" t="t"/>
              <a:pathLst>
                <a:path extrusionOk="0" h="5294" w="4132">
                  <a:moveTo>
                    <a:pt x="1525" y="1944"/>
                  </a:moveTo>
                  <a:lnTo>
                    <a:pt x="1525" y="2476"/>
                  </a:lnTo>
                  <a:lnTo>
                    <a:pt x="618" y="2476"/>
                  </a:lnTo>
                  <a:lnTo>
                    <a:pt x="618" y="1944"/>
                  </a:lnTo>
                  <a:close/>
                  <a:moveTo>
                    <a:pt x="3508" y="1944"/>
                  </a:moveTo>
                  <a:lnTo>
                    <a:pt x="3508" y="2476"/>
                  </a:lnTo>
                  <a:lnTo>
                    <a:pt x="2608" y="2476"/>
                  </a:lnTo>
                  <a:lnTo>
                    <a:pt x="2608" y="1944"/>
                  </a:lnTo>
                  <a:close/>
                  <a:moveTo>
                    <a:pt x="2739" y="3395"/>
                  </a:moveTo>
                  <a:lnTo>
                    <a:pt x="3114" y="3776"/>
                  </a:lnTo>
                  <a:cubicBezTo>
                    <a:pt x="2838" y="4052"/>
                    <a:pt x="2457" y="4210"/>
                    <a:pt x="2063" y="4210"/>
                  </a:cubicBezTo>
                  <a:cubicBezTo>
                    <a:pt x="1669" y="4210"/>
                    <a:pt x="1295" y="4052"/>
                    <a:pt x="1012" y="3776"/>
                  </a:cubicBezTo>
                  <a:lnTo>
                    <a:pt x="1393" y="3395"/>
                  </a:lnTo>
                  <a:cubicBezTo>
                    <a:pt x="1571" y="3579"/>
                    <a:pt x="1813" y="3678"/>
                    <a:pt x="2063" y="3678"/>
                  </a:cubicBezTo>
                  <a:cubicBezTo>
                    <a:pt x="2319" y="3678"/>
                    <a:pt x="2556" y="3579"/>
                    <a:pt x="2739" y="3395"/>
                  </a:cubicBezTo>
                  <a:close/>
                  <a:moveTo>
                    <a:pt x="776" y="0"/>
                  </a:moveTo>
                  <a:cubicBezTo>
                    <a:pt x="546" y="0"/>
                    <a:pt x="316" y="105"/>
                    <a:pt x="165" y="296"/>
                  </a:cubicBezTo>
                  <a:cubicBezTo>
                    <a:pt x="53" y="434"/>
                    <a:pt x="1" y="604"/>
                    <a:pt x="1" y="788"/>
                  </a:cubicBezTo>
                  <a:lnTo>
                    <a:pt x="1" y="3212"/>
                  </a:lnTo>
                  <a:cubicBezTo>
                    <a:pt x="1" y="4352"/>
                    <a:pt x="921" y="5294"/>
                    <a:pt x="2056" y="5294"/>
                  </a:cubicBezTo>
                  <a:cubicBezTo>
                    <a:pt x="2071" y="5294"/>
                    <a:pt x="2087" y="5294"/>
                    <a:pt x="2102" y="5293"/>
                  </a:cubicBezTo>
                  <a:cubicBezTo>
                    <a:pt x="3219" y="5280"/>
                    <a:pt x="4132" y="4361"/>
                    <a:pt x="4132" y="3231"/>
                  </a:cubicBezTo>
                  <a:lnTo>
                    <a:pt x="4132" y="782"/>
                  </a:lnTo>
                  <a:cubicBezTo>
                    <a:pt x="4125" y="565"/>
                    <a:pt x="4027" y="342"/>
                    <a:pt x="3856" y="197"/>
                  </a:cubicBezTo>
                  <a:cubicBezTo>
                    <a:pt x="3717" y="75"/>
                    <a:pt x="3540" y="17"/>
                    <a:pt x="3356" y="17"/>
                  </a:cubicBezTo>
                  <a:cubicBezTo>
                    <a:pt x="3313" y="17"/>
                    <a:pt x="3269" y="20"/>
                    <a:pt x="3225" y="27"/>
                  </a:cubicBezTo>
                  <a:lnTo>
                    <a:pt x="2359" y="178"/>
                  </a:lnTo>
                  <a:lnTo>
                    <a:pt x="2359" y="453"/>
                  </a:lnTo>
                  <a:cubicBezTo>
                    <a:pt x="2359" y="598"/>
                    <a:pt x="2470" y="723"/>
                    <a:pt x="2615" y="736"/>
                  </a:cubicBezTo>
                  <a:cubicBezTo>
                    <a:pt x="2626" y="737"/>
                    <a:pt x="2637" y="738"/>
                    <a:pt x="2648" y="738"/>
                  </a:cubicBezTo>
                  <a:cubicBezTo>
                    <a:pt x="2803" y="738"/>
                    <a:pt x="2923" y="613"/>
                    <a:pt x="2923" y="453"/>
                  </a:cubicBezTo>
                  <a:lnTo>
                    <a:pt x="2923" y="375"/>
                  </a:lnTo>
                  <a:lnTo>
                    <a:pt x="3495" y="375"/>
                  </a:lnTo>
                  <a:lnTo>
                    <a:pt x="3495" y="434"/>
                  </a:lnTo>
                  <a:cubicBezTo>
                    <a:pt x="3495" y="900"/>
                    <a:pt x="3127" y="1287"/>
                    <a:pt x="2654" y="1294"/>
                  </a:cubicBezTo>
                  <a:cubicBezTo>
                    <a:pt x="2646" y="1294"/>
                    <a:pt x="2639" y="1294"/>
                    <a:pt x="2631" y="1294"/>
                  </a:cubicBezTo>
                  <a:cubicBezTo>
                    <a:pt x="2169" y="1294"/>
                    <a:pt x="1794" y="912"/>
                    <a:pt x="1794" y="440"/>
                  </a:cubicBezTo>
                  <a:lnTo>
                    <a:pt x="1794" y="164"/>
                  </a:lnTo>
                  <a:lnTo>
                    <a:pt x="914" y="7"/>
                  </a:lnTo>
                  <a:cubicBezTo>
                    <a:pt x="868" y="0"/>
                    <a:pt x="828" y="0"/>
                    <a:pt x="7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2"/>
            <p:cNvSpPr/>
            <p:nvPr/>
          </p:nvSpPr>
          <p:spPr>
            <a:xfrm>
              <a:off x="2630714" y="1423947"/>
              <a:ext cx="24824" cy="39329"/>
            </a:xfrm>
            <a:custGeom>
              <a:rect b="b" l="l" r="r" t="t"/>
              <a:pathLst>
                <a:path extrusionOk="0" h="1052" w="664">
                  <a:moveTo>
                    <a:pt x="526" y="1"/>
                  </a:moveTo>
                  <a:lnTo>
                    <a:pt x="1" y="526"/>
                  </a:lnTo>
                  <a:lnTo>
                    <a:pt x="526" y="1052"/>
                  </a:lnTo>
                  <a:cubicBezTo>
                    <a:pt x="618" y="901"/>
                    <a:pt x="664" y="717"/>
                    <a:pt x="664" y="526"/>
                  </a:cubicBezTo>
                  <a:cubicBezTo>
                    <a:pt x="664" y="329"/>
                    <a:pt x="618" y="152"/>
                    <a:pt x="5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2"/>
            <p:cNvSpPr/>
            <p:nvPr/>
          </p:nvSpPr>
          <p:spPr>
            <a:xfrm>
              <a:off x="2595872" y="1403834"/>
              <a:ext cx="39553" cy="24824"/>
            </a:xfrm>
            <a:custGeom>
              <a:rect b="b" l="l" r="r" t="t"/>
              <a:pathLst>
                <a:path extrusionOk="0" h="664" w="1058">
                  <a:moveTo>
                    <a:pt x="532" y="0"/>
                  </a:moveTo>
                  <a:cubicBezTo>
                    <a:pt x="342" y="0"/>
                    <a:pt x="158" y="46"/>
                    <a:pt x="0" y="138"/>
                  </a:cubicBezTo>
                  <a:lnTo>
                    <a:pt x="532" y="664"/>
                  </a:lnTo>
                  <a:lnTo>
                    <a:pt x="1058" y="138"/>
                  </a:lnTo>
                  <a:cubicBezTo>
                    <a:pt x="900" y="46"/>
                    <a:pt x="716" y="0"/>
                    <a:pt x="5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2595872" y="1458341"/>
              <a:ext cx="39553" cy="25085"/>
            </a:xfrm>
            <a:custGeom>
              <a:rect b="b" l="l" r="r" t="t"/>
              <a:pathLst>
                <a:path extrusionOk="0" h="671" w="1058">
                  <a:moveTo>
                    <a:pt x="532" y="0"/>
                  </a:moveTo>
                  <a:lnTo>
                    <a:pt x="0" y="526"/>
                  </a:lnTo>
                  <a:cubicBezTo>
                    <a:pt x="158" y="618"/>
                    <a:pt x="342" y="670"/>
                    <a:pt x="532" y="670"/>
                  </a:cubicBezTo>
                  <a:cubicBezTo>
                    <a:pt x="716" y="670"/>
                    <a:pt x="900" y="618"/>
                    <a:pt x="1058" y="526"/>
                  </a:cubicBezTo>
                  <a:lnTo>
                    <a:pt x="53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2575984" y="1423722"/>
              <a:ext cx="25085" cy="39329"/>
            </a:xfrm>
            <a:custGeom>
              <a:rect b="b" l="l" r="r" t="t"/>
              <a:pathLst>
                <a:path extrusionOk="0" h="1052" w="671">
                  <a:moveTo>
                    <a:pt x="145" y="0"/>
                  </a:moveTo>
                  <a:cubicBezTo>
                    <a:pt x="53" y="158"/>
                    <a:pt x="0" y="335"/>
                    <a:pt x="0" y="526"/>
                  </a:cubicBezTo>
                  <a:cubicBezTo>
                    <a:pt x="0" y="716"/>
                    <a:pt x="53" y="893"/>
                    <a:pt x="145" y="1051"/>
                  </a:cubicBezTo>
                  <a:lnTo>
                    <a:pt x="670" y="526"/>
                  </a:lnTo>
                  <a:lnTo>
                    <a:pt x="14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2"/>
            <p:cNvSpPr/>
            <p:nvPr/>
          </p:nvSpPr>
          <p:spPr>
            <a:xfrm>
              <a:off x="2586788" y="1632404"/>
              <a:ext cx="30207" cy="30244"/>
            </a:xfrm>
            <a:custGeom>
              <a:rect b="b" l="l" r="r" t="t"/>
              <a:pathLst>
                <a:path extrusionOk="0" h="809" w="808">
                  <a:moveTo>
                    <a:pt x="401" y="0"/>
                  </a:moveTo>
                  <a:lnTo>
                    <a:pt x="0" y="401"/>
                  </a:lnTo>
                  <a:lnTo>
                    <a:pt x="401" y="808"/>
                  </a:lnTo>
                  <a:lnTo>
                    <a:pt x="808" y="401"/>
                  </a:lnTo>
                  <a:lnTo>
                    <a:pt x="4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2"/>
            <p:cNvSpPr/>
            <p:nvPr/>
          </p:nvSpPr>
          <p:spPr>
            <a:xfrm>
              <a:off x="2822460" y="1632404"/>
              <a:ext cx="30244" cy="30244"/>
            </a:xfrm>
            <a:custGeom>
              <a:rect b="b" l="l" r="r" t="t"/>
              <a:pathLst>
                <a:path extrusionOk="0" h="809" w="809">
                  <a:moveTo>
                    <a:pt x="401" y="0"/>
                  </a:moveTo>
                  <a:lnTo>
                    <a:pt x="1" y="401"/>
                  </a:lnTo>
                  <a:lnTo>
                    <a:pt x="401" y="808"/>
                  </a:lnTo>
                  <a:lnTo>
                    <a:pt x="808" y="401"/>
                  </a:lnTo>
                  <a:lnTo>
                    <a:pt x="40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2589965" y="1568551"/>
              <a:ext cx="32188" cy="56264"/>
            </a:xfrm>
            <a:custGeom>
              <a:rect b="b" l="l" r="r" t="t"/>
              <a:pathLst>
                <a:path extrusionOk="0" h="1505" w="861">
                  <a:moveTo>
                    <a:pt x="611" y="1"/>
                  </a:moveTo>
                  <a:cubicBezTo>
                    <a:pt x="270" y="1"/>
                    <a:pt x="1" y="283"/>
                    <a:pt x="1" y="618"/>
                  </a:cubicBezTo>
                  <a:lnTo>
                    <a:pt x="1" y="888"/>
                  </a:lnTo>
                  <a:cubicBezTo>
                    <a:pt x="1" y="1236"/>
                    <a:pt x="276" y="1505"/>
                    <a:pt x="611" y="1505"/>
                  </a:cubicBezTo>
                  <a:lnTo>
                    <a:pt x="841" y="1505"/>
                  </a:lnTo>
                  <a:lnTo>
                    <a:pt x="841" y="1498"/>
                  </a:lnTo>
                  <a:cubicBezTo>
                    <a:pt x="841" y="1419"/>
                    <a:pt x="861" y="1262"/>
                    <a:pt x="861" y="1262"/>
                  </a:cubicBezTo>
                  <a:lnTo>
                    <a:pt x="8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8" name="Google Shape;2188;p52"/>
          <p:cNvSpPr txBox="1"/>
          <p:nvPr/>
        </p:nvSpPr>
        <p:spPr>
          <a:xfrm>
            <a:off x="4209188" y="1422375"/>
            <a:ext cx="725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100">
                <a:solidFill>
                  <a:schemeClr val="dk2"/>
                </a:solidFill>
                <a:latin typeface="Bebas Neue"/>
                <a:ea typeface="Bebas Neue"/>
                <a:cs typeface="Bebas Neue"/>
                <a:sym typeface="Bebas Neue"/>
              </a:rPr>
              <a:t>02</a:t>
            </a:r>
            <a:endParaRPr sz="3100">
              <a:solidFill>
                <a:schemeClr val="dk2"/>
              </a:solidFill>
              <a:latin typeface="Bebas Neue"/>
              <a:ea typeface="Bebas Neue"/>
              <a:cs typeface="Bebas Neue"/>
              <a:sym typeface="Bebas Neue"/>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2" name="Shape 2192"/>
        <p:cNvGrpSpPr/>
        <p:nvPr/>
      </p:nvGrpSpPr>
      <p:grpSpPr>
        <a:xfrm>
          <a:off x="0" y="0"/>
          <a:ext cx="0" cy="0"/>
          <a:chOff x="0" y="0"/>
          <a:chExt cx="0" cy="0"/>
        </a:xfrm>
      </p:grpSpPr>
      <p:sp>
        <p:nvSpPr>
          <p:cNvPr id="2193" name="Google Shape;2193;p53"/>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PREPARATION FOR COLLEGE</a:t>
            </a:r>
            <a:endParaRPr/>
          </a:p>
        </p:txBody>
      </p:sp>
      <p:sp>
        <p:nvSpPr>
          <p:cNvPr id="2194" name="Google Shape;2194;p53"/>
          <p:cNvSpPr txBox="1"/>
          <p:nvPr/>
        </p:nvSpPr>
        <p:spPr>
          <a:xfrm>
            <a:off x="1885200" y="1301200"/>
            <a:ext cx="5374200" cy="38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900">
                <a:solidFill>
                  <a:schemeClr val="dk2"/>
                </a:solidFill>
                <a:latin typeface="Bebas Neue"/>
                <a:ea typeface="Bebas Neue"/>
                <a:cs typeface="Bebas Neue"/>
                <a:sym typeface="Bebas Neue"/>
              </a:rPr>
              <a:t>CURRICULUM:</a:t>
            </a:r>
            <a:r>
              <a:rPr lang="en" sz="2900">
                <a:solidFill>
                  <a:schemeClr val="dk2"/>
                </a:solidFill>
                <a:latin typeface="Bebas Neue"/>
                <a:ea typeface="Bebas Neue"/>
                <a:cs typeface="Bebas Neue"/>
                <a:sym typeface="Bebas Neue"/>
              </a:rPr>
              <a:t> this AREA</a:t>
            </a:r>
            <a:endParaRPr sz="3400">
              <a:solidFill>
                <a:schemeClr val="dk2"/>
              </a:solidFill>
              <a:latin typeface="Bebas Neue"/>
              <a:ea typeface="Bebas Neue"/>
              <a:cs typeface="Bebas Neue"/>
              <a:sym typeface="Bebas Neue"/>
            </a:endParaRPr>
          </a:p>
        </p:txBody>
      </p:sp>
      <p:sp>
        <p:nvSpPr>
          <p:cNvPr id="2195" name="Google Shape;2195;p53"/>
          <p:cNvSpPr txBox="1"/>
          <p:nvPr/>
        </p:nvSpPr>
        <p:spPr>
          <a:xfrm flipH="1">
            <a:off x="747650" y="3313900"/>
            <a:ext cx="2510700" cy="99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arlow"/>
                <a:ea typeface="Barlow"/>
                <a:cs typeface="Barlow"/>
                <a:sym typeface="Barlow"/>
              </a:rPr>
              <a:t>Despite being red, Mars is actually a cold place. It's full of iron oxide dust, which gives the planet its reddish cast</a:t>
            </a:r>
            <a:endParaRPr>
              <a:solidFill>
                <a:schemeClr val="lt1"/>
              </a:solidFill>
              <a:latin typeface="Barlow"/>
              <a:ea typeface="Barlow"/>
              <a:cs typeface="Barlow"/>
              <a:sym typeface="Barlow"/>
            </a:endParaRPr>
          </a:p>
        </p:txBody>
      </p:sp>
      <p:sp>
        <p:nvSpPr>
          <p:cNvPr id="2196" name="Google Shape;2196;p53"/>
          <p:cNvSpPr txBox="1"/>
          <p:nvPr/>
        </p:nvSpPr>
        <p:spPr>
          <a:xfrm>
            <a:off x="747650" y="2762778"/>
            <a:ext cx="2510700" cy="62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Bebas Neue"/>
                <a:ea typeface="Bebas Neue"/>
                <a:cs typeface="Bebas Neue"/>
                <a:sym typeface="Bebas Neue"/>
              </a:rPr>
              <a:t>mars</a:t>
            </a:r>
            <a:endParaRPr sz="2900">
              <a:solidFill>
                <a:schemeClr val="dk1"/>
              </a:solidFill>
              <a:latin typeface="Bebas Neue"/>
              <a:ea typeface="Bebas Neue"/>
              <a:cs typeface="Bebas Neue"/>
              <a:sym typeface="Bebas Neue"/>
            </a:endParaRPr>
          </a:p>
        </p:txBody>
      </p:sp>
      <p:sp>
        <p:nvSpPr>
          <p:cNvPr id="2197" name="Google Shape;2197;p53"/>
          <p:cNvSpPr txBox="1"/>
          <p:nvPr/>
        </p:nvSpPr>
        <p:spPr>
          <a:xfrm flipH="1">
            <a:off x="3316600" y="3313900"/>
            <a:ext cx="2510700" cy="99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arlow"/>
                <a:ea typeface="Barlow"/>
                <a:cs typeface="Barlow"/>
                <a:sym typeface="Barlow"/>
              </a:rPr>
              <a:t>Venus has a beautiful name and is the second planet from the Sun. It’s terribly hot, even hotter than Mercury</a:t>
            </a:r>
            <a:endParaRPr>
              <a:solidFill>
                <a:schemeClr val="lt1"/>
              </a:solidFill>
              <a:latin typeface="Barlow"/>
              <a:ea typeface="Barlow"/>
              <a:cs typeface="Barlow"/>
              <a:sym typeface="Barlow"/>
            </a:endParaRPr>
          </a:p>
        </p:txBody>
      </p:sp>
      <p:sp>
        <p:nvSpPr>
          <p:cNvPr id="2198" name="Google Shape;2198;p53"/>
          <p:cNvSpPr txBox="1"/>
          <p:nvPr/>
        </p:nvSpPr>
        <p:spPr>
          <a:xfrm>
            <a:off x="3316600" y="2762778"/>
            <a:ext cx="2510700" cy="62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Bebas Neue"/>
                <a:ea typeface="Bebas Neue"/>
                <a:cs typeface="Bebas Neue"/>
                <a:sym typeface="Bebas Neue"/>
              </a:rPr>
              <a:t>venus</a:t>
            </a:r>
            <a:endParaRPr sz="2900">
              <a:solidFill>
                <a:schemeClr val="dk1"/>
              </a:solidFill>
              <a:latin typeface="Bebas Neue"/>
              <a:ea typeface="Bebas Neue"/>
              <a:cs typeface="Bebas Neue"/>
              <a:sym typeface="Bebas Neue"/>
            </a:endParaRPr>
          </a:p>
        </p:txBody>
      </p:sp>
      <p:sp>
        <p:nvSpPr>
          <p:cNvPr id="2199" name="Google Shape;2199;p53"/>
          <p:cNvSpPr txBox="1"/>
          <p:nvPr/>
        </p:nvSpPr>
        <p:spPr>
          <a:xfrm flipH="1">
            <a:off x="5885550" y="3313900"/>
            <a:ext cx="2510700" cy="99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arlow"/>
                <a:ea typeface="Barlow"/>
                <a:cs typeface="Barlow"/>
                <a:sym typeface="Barlow"/>
              </a:rPr>
              <a:t>Neptune is the farthest planet from the Sun. It's also the fourth-largest by diameter in the Solar System </a:t>
            </a:r>
            <a:endParaRPr>
              <a:solidFill>
                <a:schemeClr val="lt1"/>
              </a:solidFill>
              <a:latin typeface="Barlow"/>
              <a:ea typeface="Barlow"/>
              <a:cs typeface="Barlow"/>
              <a:sym typeface="Barlow"/>
            </a:endParaRPr>
          </a:p>
        </p:txBody>
      </p:sp>
      <p:sp>
        <p:nvSpPr>
          <p:cNvPr id="2200" name="Google Shape;2200;p53"/>
          <p:cNvSpPr txBox="1"/>
          <p:nvPr/>
        </p:nvSpPr>
        <p:spPr>
          <a:xfrm>
            <a:off x="5885550" y="2762778"/>
            <a:ext cx="2510700" cy="625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Bebas Neue"/>
                <a:ea typeface="Bebas Neue"/>
                <a:cs typeface="Bebas Neue"/>
                <a:sym typeface="Bebas Neue"/>
              </a:rPr>
              <a:t>nepTUNE</a:t>
            </a:r>
            <a:endParaRPr sz="2900">
              <a:solidFill>
                <a:schemeClr val="dk1"/>
              </a:solidFill>
              <a:latin typeface="Bebas Neue"/>
              <a:ea typeface="Bebas Neue"/>
              <a:cs typeface="Bebas Neue"/>
              <a:sym typeface="Bebas Neue"/>
            </a:endParaRPr>
          </a:p>
        </p:txBody>
      </p:sp>
      <p:sp>
        <p:nvSpPr>
          <p:cNvPr id="2201" name="Google Shape;2201;p53"/>
          <p:cNvSpPr txBox="1"/>
          <p:nvPr/>
        </p:nvSpPr>
        <p:spPr>
          <a:xfrm>
            <a:off x="2758650" y="2031100"/>
            <a:ext cx="3626700" cy="45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Bebas Neue"/>
                <a:ea typeface="Bebas Neue"/>
                <a:cs typeface="Bebas Neue"/>
                <a:sym typeface="Bebas Neue"/>
              </a:rPr>
              <a:t>COLLEGE AND SUBJECTS</a:t>
            </a:r>
            <a:endParaRPr sz="2900">
              <a:solidFill>
                <a:schemeClr val="dk1"/>
              </a:solidFill>
              <a:latin typeface="Bebas Neue"/>
              <a:ea typeface="Bebas Neue"/>
              <a:cs typeface="Bebas Neue"/>
              <a:sym typeface="Bebas Neue"/>
            </a:endParaRPr>
          </a:p>
        </p:txBody>
      </p:sp>
      <p:cxnSp>
        <p:nvCxnSpPr>
          <p:cNvPr id="2202" name="Google Shape;2202;p53"/>
          <p:cNvCxnSpPr>
            <a:stCxn id="2194" idx="2"/>
            <a:endCxn id="2201" idx="0"/>
          </p:cNvCxnSpPr>
          <p:nvPr/>
        </p:nvCxnSpPr>
        <p:spPr>
          <a:xfrm flipH="1" rot="-5400000">
            <a:off x="4400850" y="1859050"/>
            <a:ext cx="343500" cy="600"/>
          </a:xfrm>
          <a:prstGeom prst="bentConnector3">
            <a:avLst>
              <a:gd fmla="val 50000" name="adj1"/>
            </a:avLst>
          </a:prstGeom>
          <a:noFill/>
          <a:ln cap="flat" cmpd="sng" w="9525">
            <a:solidFill>
              <a:schemeClr val="lt1"/>
            </a:solidFill>
            <a:prstDash val="solid"/>
            <a:round/>
            <a:headEnd len="med" w="med" type="none"/>
            <a:tailEnd len="med" w="med" type="triangle"/>
          </a:ln>
        </p:spPr>
      </p:cxnSp>
      <p:cxnSp>
        <p:nvCxnSpPr>
          <p:cNvPr id="2203" name="Google Shape;2203;p53"/>
          <p:cNvCxnSpPr>
            <a:stCxn id="2201" idx="1"/>
            <a:endCxn id="2196" idx="0"/>
          </p:cNvCxnSpPr>
          <p:nvPr/>
        </p:nvCxnSpPr>
        <p:spPr>
          <a:xfrm flipH="1">
            <a:off x="2002950" y="2257900"/>
            <a:ext cx="755700" cy="504900"/>
          </a:xfrm>
          <a:prstGeom prst="bentConnector2">
            <a:avLst/>
          </a:prstGeom>
          <a:noFill/>
          <a:ln cap="flat" cmpd="sng" w="9525">
            <a:solidFill>
              <a:schemeClr val="lt1"/>
            </a:solidFill>
            <a:prstDash val="solid"/>
            <a:round/>
            <a:headEnd len="med" w="med" type="none"/>
            <a:tailEnd len="med" w="med" type="triangle"/>
          </a:ln>
        </p:spPr>
      </p:cxnSp>
      <p:cxnSp>
        <p:nvCxnSpPr>
          <p:cNvPr id="2204" name="Google Shape;2204;p53"/>
          <p:cNvCxnSpPr>
            <a:stCxn id="2201" idx="3"/>
            <a:endCxn id="2200" idx="0"/>
          </p:cNvCxnSpPr>
          <p:nvPr/>
        </p:nvCxnSpPr>
        <p:spPr>
          <a:xfrm>
            <a:off x="6385350" y="2257900"/>
            <a:ext cx="755700" cy="504900"/>
          </a:xfrm>
          <a:prstGeom prst="bentConnector2">
            <a:avLst/>
          </a:prstGeom>
          <a:noFill/>
          <a:ln cap="flat" cmpd="sng" w="9525">
            <a:solidFill>
              <a:schemeClr val="lt1"/>
            </a:solidFill>
            <a:prstDash val="solid"/>
            <a:round/>
            <a:headEnd len="med" w="med" type="none"/>
            <a:tailEnd len="med" w="med" type="triangle"/>
          </a:ln>
        </p:spPr>
      </p:cxnSp>
      <p:cxnSp>
        <p:nvCxnSpPr>
          <p:cNvPr id="2205" name="Google Shape;2205;p53"/>
          <p:cNvCxnSpPr>
            <a:stCxn id="2201" idx="2"/>
            <a:endCxn id="2198" idx="0"/>
          </p:cNvCxnSpPr>
          <p:nvPr/>
        </p:nvCxnSpPr>
        <p:spPr>
          <a:xfrm>
            <a:off x="4572000" y="2484700"/>
            <a:ext cx="0" cy="278100"/>
          </a:xfrm>
          <a:prstGeom prst="straightConnector1">
            <a:avLst/>
          </a:prstGeom>
          <a:noFill/>
          <a:ln cap="flat" cmpd="sng" w="9525">
            <a:solidFill>
              <a:schemeClr val="lt1"/>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9" name="Shape 2209"/>
        <p:cNvGrpSpPr/>
        <p:nvPr/>
      </p:nvGrpSpPr>
      <p:grpSpPr>
        <a:xfrm>
          <a:off x="0" y="0"/>
          <a:ext cx="0" cy="0"/>
          <a:chOff x="0" y="0"/>
          <a:chExt cx="0" cy="0"/>
        </a:xfrm>
      </p:grpSpPr>
      <p:sp>
        <p:nvSpPr>
          <p:cNvPr id="2210" name="Google Shape;2210;p54"/>
          <p:cNvSpPr txBox="1"/>
          <p:nvPr>
            <p:ph type="title"/>
          </p:nvPr>
        </p:nvSpPr>
        <p:spPr>
          <a:xfrm>
            <a:off x="1170450" y="1429650"/>
            <a:ext cx="6803100" cy="2893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Awesome</a:t>
            </a:r>
            <a:endParaRPr>
              <a:solidFill>
                <a:schemeClr val="lt1"/>
              </a:solidFill>
            </a:endParaRPr>
          </a:p>
          <a:p>
            <a:pPr indent="0" lvl="0" marL="0" rtl="0" algn="ctr">
              <a:spcBef>
                <a:spcPts val="0"/>
              </a:spcBef>
              <a:spcAft>
                <a:spcPts val="0"/>
              </a:spcAft>
              <a:buNone/>
            </a:pPr>
            <a:r>
              <a:rPr lang="en"/>
              <a:t>w</a:t>
            </a:r>
            <a:r>
              <a:rPr lang="en"/>
              <a:t>ords</a:t>
            </a:r>
            <a:endParaRPr/>
          </a:p>
        </p:txBody>
      </p:sp>
      <p:grpSp>
        <p:nvGrpSpPr>
          <p:cNvPr id="2211" name="Google Shape;2211;p54"/>
          <p:cNvGrpSpPr/>
          <p:nvPr/>
        </p:nvGrpSpPr>
        <p:grpSpPr>
          <a:xfrm>
            <a:off x="61" y="2775718"/>
            <a:ext cx="2023079" cy="2368042"/>
            <a:chOff x="61" y="2775718"/>
            <a:chExt cx="2023079" cy="2368042"/>
          </a:xfrm>
        </p:grpSpPr>
        <p:grpSp>
          <p:nvGrpSpPr>
            <p:cNvPr id="2212" name="Google Shape;2212;p54"/>
            <p:cNvGrpSpPr/>
            <p:nvPr/>
          </p:nvGrpSpPr>
          <p:grpSpPr>
            <a:xfrm>
              <a:off x="61" y="3676175"/>
              <a:ext cx="773916" cy="1467245"/>
              <a:chOff x="7959222" y="142775"/>
              <a:chExt cx="648117" cy="1228746"/>
            </a:xfrm>
          </p:grpSpPr>
          <p:sp>
            <p:nvSpPr>
              <p:cNvPr id="2213" name="Google Shape;2213;p54"/>
              <p:cNvSpPr/>
              <p:nvPr/>
            </p:nvSpPr>
            <p:spPr>
              <a:xfrm>
                <a:off x="8275807" y="142775"/>
                <a:ext cx="207561" cy="297502"/>
              </a:xfrm>
              <a:custGeom>
                <a:rect b="b" l="l" r="r" t="t"/>
                <a:pathLst>
                  <a:path extrusionOk="0" h="17756" w="12388">
                    <a:moveTo>
                      <a:pt x="12387" y="1"/>
                    </a:moveTo>
                    <a:lnTo>
                      <a:pt x="0" y="12889"/>
                    </a:lnTo>
                    <a:lnTo>
                      <a:pt x="2170" y="17755"/>
                    </a:lnTo>
                    <a:lnTo>
                      <a:pt x="123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8312149" y="142775"/>
                <a:ext cx="171219" cy="297502"/>
              </a:xfrm>
              <a:custGeom>
                <a:rect b="b" l="l" r="r" t="t"/>
                <a:pathLst>
                  <a:path extrusionOk="0" h="17756" w="10219">
                    <a:moveTo>
                      <a:pt x="10218" y="1"/>
                    </a:moveTo>
                    <a:lnTo>
                      <a:pt x="53" y="13153"/>
                    </a:lnTo>
                    <a:lnTo>
                      <a:pt x="1" y="17755"/>
                    </a:lnTo>
                    <a:lnTo>
                      <a:pt x="10218"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8312233" y="432118"/>
                <a:ext cx="295106" cy="210661"/>
              </a:xfrm>
              <a:custGeom>
                <a:rect b="b" l="l" r="r" t="t"/>
                <a:pathLst>
                  <a:path extrusionOk="0" h="12573" w="17613">
                    <a:moveTo>
                      <a:pt x="4893" y="0"/>
                    </a:moveTo>
                    <a:lnTo>
                      <a:pt x="1" y="2106"/>
                    </a:lnTo>
                    <a:lnTo>
                      <a:pt x="17613" y="12572"/>
                    </a:lnTo>
                    <a:lnTo>
                      <a:pt x="48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8312233" y="467404"/>
                <a:ext cx="295106" cy="175375"/>
              </a:xfrm>
              <a:custGeom>
                <a:rect b="b" l="l" r="r" t="t"/>
                <a:pathLst>
                  <a:path extrusionOk="0" h="10467" w="17613">
                    <a:moveTo>
                      <a:pt x="1" y="0"/>
                    </a:moveTo>
                    <a:lnTo>
                      <a:pt x="17613" y="10466"/>
                    </a:lnTo>
                    <a:lnTo>
                      <a:pt x="4603" y="122"/>
                    </a:lnTo>
                    <a:lnTo>
                      <a:pt x="1"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7959222" y="425667"/>
                <a:ext cx="340830" cy="105339"/>
              </a:xfrm>
              <a:custGeom>
                <a:rect b="b" l="l" r="r" t="t"/>
                <a:pathLst>
                  <a:path extrusionOk="0" h="6287" w="20342">
                    <a:moveTo>
                      <a:pt x="1" y="0"/>
                    </a:moveTo>
                    <a:lnTo>
                      <a:pt x="16737" y="6286"/>
                    </a:lnTo>
                    <a:lnTo>
                      <a:pt x="20342" y="237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7959222" y="425667"/>
                <a:ext cx="340830" cy="69433"/>
              </a:xfrm>
              <a:custGeom>
                <a:rect b="b" l="l" r="r" t="t"/>
                <a:pathLst>
                  <a:path extrusionOk="0" h="4144" w="20342">
                    <a:moveTo>
                      <a:pt x="1" y="0"/>
                    </a:moveTo>
                    <a:lnTo>
                      <a:pt x="16098" y="4143"/>
                    </a:lnTo>
                    <a:lnTo>
                      <a:pt x="20342" y="2375"/>
                    </a:lnTo>
                    <a:lnTo>
                      <a:pt x="1"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8279879" y="472347"/>
                <a:ext cx="59614" cy="899174"/>
              </a:xfrm>
              <a:custGeom>
                <a:rect b="b" l="l" r="r" t="t"/>
                <a:pathLst>
                  <a:path extrusionOk="0" h="53666" w="3558">
                    <a:moveTo>
                      <a:pt x="1177" y="1"/>
                    </a:moveTo>
                    <a:lnTo>
                      <a:pt x="0" y="53660"/>
                    </a:lnTo>
                    <a:lnTo>
                      <a:pt x="3557" y="53665"/>
                    </a:lnTo>
                    <a:lnTo>
                      <a:pt x="23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8312233" y="472347"/>
                <a:ext cx="27260" cy="899174"/>
              </a:xfrm>
              <a:custGeom>
                <a:rect b="b" l="l" r="r" t="t"/>
                <a:pathLst>
                  <a:path extrusionOk="0" h="53666" w="1627">
                    <a:moveTo>
                      <a:pt x="1" y="1"/>
                    </a:moveTo>
                    <a:lnTo>
                      <a:pt x="307" y="53665"/>
                    </a:lnTo>
                    <a:lnTo>
                      <a:pt x="1626" y="53665"/>
                    </a:lnTo>
                    <a:lnTo>
                      <a:pt x="449"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8276344" y="427075"/>
                <a:ext cx="66685" cy="66702"/>
              </a:xfrm>
              <a:custGeom>
                <a:rect b="b" l="l" r="r" t="t"/>
                <a:pathLst>
                  <a:path extrusionOk="0" h="3981" w="3980">
                    <a:moveTo>
                      <a:pt x="1995" y="1"/>
                    </a:moveTo>
                    <a:cubicBezTo>
                      <a:pt x="892" y="1"/>
                      <a:pt x="0" y="893"/>
                      <a:pt x="0" y="1985"/>
                    </a:cubicBezTo>
                    <a:cubicBezTo>
                      <a:pt x="0" y="3088"/>
                      <a:pt x="887" y="3980"/>
                      <a:pt x="1985" y="3980"/>
                    </a:cubicBezTo>
                    <a:cubicBezTo>
                      <a:pt x="1988" y="3980"/>
                      <a:pt x="1991" y="3980"/>
                      <a:pt x="1994" y="3980"/>
                    </a:cubicBezTo>
                    <a:cubicBezTo>
                      <a:pt x="3093" y="3980"/>
                      <a:pt x="3980" y="3090"/>
                      <a:pt x="3980" y="2001"/>
                    </a:cubicBezTo>
                    <a:cubicBezTo>
                      <a:pt x="3980" y="898"/>
                      <a:pt x="3093" y="6"/>
                      <a:pt x="19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8284470" y="435117"/>
                <a:ext cx="50516" cy="50433"/>
              </a:xfrm>
              <a:custGeom>
                <a:rect b="b" l="l" r="r" t="t"/>
                <a:pathLst>
                  <a:path extrusionOk="0" h="3010" w="3015">
                    <a:moveTo>
                      <a:pt x="1515" y="1"/>
                    </a:moveTo>
                    <a:cubicBezTo>
                      <a:pt x="676" y="1"/>
                      <a:pt x="1" y="671"/>
                      <a:pt x="1" y="1505"/>
                    </a:cubicBezTo>
                    <a:cubicBezTo>
                      <a:pt x="1" y="2339"/>
                      <a:pt x="676" y="3009"/>
                      <a:pt x="1510" y="3009"/>
                    </a:cubicBezTo>
                    <a:cubicBezTo>
                      <a:pt x="1513" y="3009"/>
                      <a:pt x="1517" y="3009"/>
                      <a:pt x="1520" y="3009"/>
                    </a:cubicBezTo>
                    <a:cubicBezTo>
                      <a:pt x="2344" y="3009"/>
                      <a:pt x="3014" y="2341"/>
                      <a:pt x="3014" y="1510"/>
                    </a:cubicBezTo>
                    <a:cubicBezTo>
                      <a:pt x="3014" y="687"/>
                      <a:pt x="2339" y="6"/>
                      <a:pt x="15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8293484" y="436977"/>
                <a:ext cx="41502" cy="48573"/>
              </a:xfrm>
              <a:custGeom>
                <a:rect b="b" l="l" r="r" t="t"/>
                <a:pathLst>
                  <a:path extrusionOk="0" h="2899" w="2477">
                    <a:moveTo>
                      <a:pt x="1505" y="1"/>
                    </a:moveTo>
                    <a:cubicBezTo>
                      <a:pt x="1827" y="280"/>
                      <a:pt x="2038" y="676"/>
                      <a:pt x="2038" y="1130"/>
                    </a:cubicBezTo>
                    <a:cubicBezTo>
                      <a:pt x="2038" y="1964"/>
                      <a:pt x="1357" y="2634"/>
                      <a:pt x="534" y="2634"/>
                    </a:cubicBezTo>
                    <a:cubicBezTo>
                      <a:pt x="344" y="2634"/>
                      <a:pt x="170" y="2587"/>
                      <a:pt x="1" y="2524"/>
                    </a:cubicBezTo>
                    <a:lnTo>
                      <a:pt x="1" y="2524"/>
                    </a:lnTo>
                    <a:cubicBezTo>
                      <a:pt x="265" y="2745"/>
                      <a:pt x="592" y="2898"/>
                      <a:pt x="972" y="2898"/>
                    </a:cubicBezTo>
                    <a:cubicBezTo>
                      <a:pt x="1801" y="2898"/>
                      <a:pt x="2476" y="2228"/>
                      <a:pt x="2476" y="1399"/>
                    </a:cubicBezTo>
                    <a:cubicBezTo>
                      <a:pt x="2476" y="761"/>
                      <a:pt x="2070" y="222"/>
                      <a:pt x="1505" y="1"/>
                    </a:cubicBez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4" name="Google Shape;2224;p54"/>
            <p:cNvGrpSpPr/>
            <p:nvPr/>
          </p:nvGrpSpPr>
          <p:grpSpPr>
            <a:xfrm>
              <a:off x="349141" y="3118027"/>
              <a:ext cx="1068355" cy="2025341"/>
              <a:chOff x="7959222" y="142775"/>
              <a:chExt cx="648117" cy="1228746"/>
            </a:xfrm>
          </p:grpSpPr>
          <p:sp>
            <p:nvSpPr>
              <p:cNvPr id="2225" name="Google Shape;2225;p54"/>
              <p:cNvSpPr/>
              <p:nvPr/>
            </p:nvSpPr>
            <p:spPr>
              <a:xfrm>
                <a:off x="8275807" y="142775"/>
                <a:ext cx="207561" cy="297502"/>
              </a:xfrm>
              <a:custGeom>
                <a:rect b="b" l="l" r="r" t="t"/>
                <a:pathLst>
                  <a:path extrusionOk="0" h="17756" w="12388">
                    <a:moveTo>
                      <a:pt x="12387" y="1"/>
                    </a:moveTo>
                    <a:lnTo>
                      <a:pt x="0" y="12889"/>
                    </a:lnTo>
                    <a:lnTo>
                      <a:pt x="2170" y="17755"/>
                    </a:lnTo>
                    <a:lnTo>
                      <a:pt x="123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8312149" y="142775"/>
                <a:ext cx="171219" cy="297502"/>
              </a:xfrm>
              <a:custGeom>
                <a:rect b="b" l="l" r="r" t="t"/>
                <a:pathLst>
                  <a:path extrusionOk="0" h="17756" w="10219">
                    <a:moveTo>
                      <a:pt x="10218" y="1"/>
                    </a:moveTo>
                    <a:lnTo>
                      <a:pt x="53" y="13153"/>
                    </a:lnTo>
                    <a:lnTo>
                      <a:pt x="1" y="17755"/>
                    </a:lnTo>
                    <a:lnTo>
                      <a:pt x="10218"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8312233" y="432118"/>
                <a:ext cx="295106" cy="210661"/>
              </a:xfrm>
              <a:custGeom>
                <a:rect b="b" l="l" r="r" t="t"/>
                <a:pathLst>
                  <a:path extrusionOk="0" h="12573" w="17613">
                    <a:moveTo>
                      <a:pt x="4893" y="0"/>
                    </a:moveTo>
                    <a:lnTo>
                      <a:pt x="1" y="2106"/>
                    </a:lnTo>
                    <a:lnTo>
                      <a:pt x="17613" y="12572"/>
                    </a:lnTo>
                    <a:lnTo>
                      <a:pt x="48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8312233" y="467404"/>
                <a:ext cx="295106" cy="175375"/>
              </a:xfrm>
              <a:custGeom>
                <a:rect b="b" l="l" r="r" t="t"/>
                <a:pathLst>
                  <a:path extrusionOk="0" h="10467" w="17613">
                    <a:moveTo>
                      <a:pt x="1" y="0"/>
                    </a:moveTo>
                    <a:lnTo>
                      <a:pt x="17613" y="10466"/>
                    </a:lnTo>
                    <a:lnTo>
                      <a:pt x="4603" y="122"/>
                    </a:lnTo>
                    <a:lnTo>
                      <a:pt x="1"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7959222" y="425667"/>
                <a:ext cx="340830" cy="105339"/>
              </a:xfrm>
              <a:custGeom>
                <a:rect b="b" l="l" r="r" t="t"/>
                <a:pathLst>
                  <a:path extrusionOk="0" h="6287" w="20342">
                    <a:moveTo>
                      <a:pt x="1" y="0"/>
                    </a:moveTo>
                    <a:lnTo>
                      <a:pt x="16737" y="6286"/>
                    </a:lnTo>
                    <a:lnTo>
                      <a:pt x="20342" y="237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7959222" y="425667"/>
                <a:ext cx="340830" cy="69433"/>
              </a:xfrm>
              <a:custGeom>
                <a:rect b="b" l="l" r="r" t="t"/>
                <a:pathLst>
                  <a:path extrusionOk="0" h="4144" w="20342">
                    <a:moveTo>
                      <a:pt x="1" y="0"/>
                    </a:moveTo>
                    <a:lnTo>
                      <a:pt x="16098" y="4143"/>
                    </a:lnTo>
                    <a:lnTo>
                      <a:pt x="20342" y="2375"/>
                    </a:lnTo>
                    <a:lnTo>
                      <a:pt x="1"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8279879" y="472347"/>
                <a:ext cx="59614" cy="899174"/>
              </a:xfrm>
              <a:custGeom>
                <a:rect b="b" l="l" r="r" t="t"/>
                <a:pathLst>
                  <a:path extrusionOk="0" h="53666" w="3558">
                    <a:moveTo>
                      <a:pt x="1177" y="1"/>
                    </a:moveTo>
                    <a:lnTo>
                      <a:pt x="0" y="53660"/>
                    </a:lnTo>
                    <a:lnTo>
                      <a:pt x="3557" y="53665"/>
                    </a:lnTo>
                    <a:lnTo>
                      <a:pt x="23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8312233" y="472347"/>
                <a:ext cx="27260" cy="899174"/>
              </a:xfrm>
              <a:custGeom>
                <a:rect b="b" l="l" r="r" t="t"/>
                <a:pathLst>
                  <a:path extrusionOk="0" h="53666" w="1627">
                    <a:moveTo>
                      <a:pt x="1" y="1"/>
                    </a:moveTo>
                    <a:lnTo>
                      <a:pt x="307" y="53665"/>
                    </a:lnTo>
                    <a:lnTo>
                      <a:pt x="1626" y="53665"/>
                    </a:lnTo>
                    <a:lnTo>
                      <a:pt x="449"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8276344" y="427075"/>
                <a:ext cx="66685" cy="66702"/>
              </a:xfrm>
              <a:custGeom>
                <a:rect b="b" l="l" r="r" t="t"/>
                <a:pathLst>
                  <a:path extrusionOk="0" h="3981" w="3980">
                    <a:moveTo>
                      <a:pt x="1995" y="1"/>
                    </a:moveTo>
                    <a:cubicBezTo>
                      <a:pt x="892" y="1"/>
                      <a:pt x="0" y="893"/>
                      <a:pt x="0" y="1985"/>
                    </a:cubicBezTo>
                    <a:cubicBezTo>
                      <a:pt x="0" y="3088"/>
                      <a:pt x="887" y="3980"/>
                      <a:pt x="1985" y="3980"/>
                    </a:cubicBezTo>
                    <a:cubicBezTo>
                      <a:pt x="1988" y="3980"/>
                      <a:pt x="1991" y="3980"/>
                      <a:pt x="1994" y="3980"/>
                    </a:cubicBezTo>
                    <a:cubicBezTo>
                      <a:pt x="3093" y="3980"/>
                      <a:pt x="3980" y="3090"/>
                      <a:pt x="3980" y="2001"/>
                    </a:cubicBezTo>
                    <a:cubicBezTo>
                      <a:pt x="3980" y="898"/>
                      <a:pt x="3093" y="6"/>
                      <a:pt x="19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8284470" y="435117"/>
                <a:ext cx="50516" cy="50433"/>
              </a:xfrm>
              <a:custGeom>
                <a:rect b="b" l="l" r="r" t="t"/>
                <a:pathLst>
                  <a:path extrusionOk="0" h="3010" w="3015">
                    <a:moveTo>
                      <a:pt x="1515" y="1"/>
                    </a:moveTo>
                    <a:cubicBezTo>
                      <a:pt x="676" y="1"/>
                      <a:pt x="1" y="671"/>
                      <a:pt x="1" y="1505"/>
                    </a:cubicBezTo>
                    <a:cubicBezTo>
                      <a:pt x="1" y="2339"/>
                      <a:pt x="676" y="3009"/>
                      <a:pt x="1510" y="3009"/>
                    </a:cubicBezTo>
                    <a:cubicBezTo>
                      <a:pt x="1513" y="3009"/>
                      <a:pt x="1517" y="3009"/>
                      <a:pt x="1520" y="3009"/>
                    </a:cubicBezTo>
                    <a:cubicBezTo>
                      <a:pt x="2344" y="3009"/>
                      <a:pt x="3014" y="2341"/>
                      <a:pt x="3014" y="1510"/>
                    </a:cubicBezTo>
                    <a:cubicBezTo>
                      <a:pt x="3014" y="687"/>
                      <a:pt x="2339" y="6"/>
                      <a:pt x="15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8293484" y="436977"/>
                <a:ext cx="41502" cy="48573"/>
              </a:xfrm>
              <a:custGeom>
                <a:rect b="b" l="l" r="r" t="t"/>
                <a:pathLst>
                  <a:path extrusionOk="0" h="2899" w="2477">
                    <a:moveTo>
                      <a:pt x="1505" y="1"/>
                    </a:moveTo>
                    <a:cubicBezTo>
                      <a:pt x="1827" y="280"/>
                      <a:pt x="2038" y="676"/>
                      <a:pt x="2038" y="1130"/>
                    </a:cubicBezTo>
                    <a:cubicBezTo>
                      <a:pt x="2038" y="1964"/>
                      <a:pt x="1357" y="2634"/>
                      <a:pt x="534" y="2634"/>
                    </a:cubicBezTo>
                    <a:cubicBezTo>
                      <a:pt x="344" y="2634"/>
                      <a:pt x="170" y="2587"/>
                      <a:pt x="1" y="2524"/>
                    </a:cubicBezTo>
                    <a:lnTo>
                      <a:pt x="1" y="2524"/>
                    </a:lnTo>
                    <a:cubicBezTo>
                      <a:pt x="265" y="2745"/>
                      <a:pt x="592" y="2898"/>
                      <a:pt x="972" y="2898"/>
                    </a:cubicBezTo>
                    <a:cubicBezTo>
                      <a:pt x="1801" y="2898"/>
                      <a:pt x="2476" y="2228"/>
                      <a:pt x="2476" y="1399"/>
                    </a:cubicBezTo>
                    <a:cubicBezTo>
                      <a:pt x="2476" y="761"/>
                      <a:pt x="2070" y="222"/>
                      <a:pt x="1505" y="1"/>
                    </a:cubicBez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6" name="Google Shape;2236;p54"/>
            <p:cNvGrpSpPr/>
            <p:nvPr/>
          </p:nvGrpSpPr>
          <p:grpSpPr>
            <a:xfrm>
              <a:off x="774154" y="2775718"/>
              <a:ext cx="1248986" cy="2367670"/>
              <a:chOff x="7959222" y="142775"/>
              <a:chExt cx="648117" cy="1228746"/>
            </a:xfrm>
          </p:grpSpPr>
          <p:sp>
            <p:nvSpPr>
              <p:cNvPr id="2237" name="Google Shape;2237;p54"/>
              <p:cNvSpPr/>
              <p:nvPr/>
            </p:nvSpPr>
            <p:spPr>
              <a:xfrm>
                <a:off x="8275807" y="142775"/>
                <a:ext cx="207561" cy="297502"/>
              </a:xfrm>
              <a:custGeom>
                <a:rect b="b" l="l" r="r" t="t"/>
                <a:pathLst>
                  <a:path extrusionOk="0" h="17756" w="12388">
                    <a:moveTo>
                      <a:pt x="12387" y="1"/>
                    </a:moveTo>
                    <a:lnTo>
                      <a:pt x="0" y="12889"/>
                    </a:lnTo>
                    <a:lnTo>
                      <a:pt x="2170" y="17755"/>
                    </a:lnTo>
                    <a:lnTo>
                      <a:pt x="1238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8312149" y="142775"/>
                <a:ext cx="171219" cy="297502"/>
              </a:xfrm>
              <a:custGeom>
                <a:rect b="b" l="l" r="r" t="t"/>
                <a:pathLst>
                  <a:path extrusionOk="0" h="17756" w="10219">
                    <a:moveTo>
                      <a:pt x="10218" y="1"/>
                    </a:moveTo>
                    <a:lnTo>
                      <a:pt x="53" y="13153"/>
                    </a:lnTo>
                    <a:lnTo>
                      <a:pt x="1" y="17755"/>
                    </a:lnTo>
                    <a:lnTo>
                      <a:pt x="10218"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8312233" y="432118"/>
                <a:ext cx="295106" cy="210661"/>
              </a:xfrm>
              <a:custGeom>
                <a:rect b="b" l="l" r="r" t="t"/>
                <a:pathLst>
                  <a:path extrusionOk="0" h="12573" w="17613">
                    <a:moveTo>
                      <a:pt x="4893" y="0"/>
                    </a:moveTo>
                    <a:lnTo>
                      <a:pt x="1" y="2106"/>
                    </a:lnTo>
                    <a:lnTo>
                      <a:pt x="17613" y="12572"/>
                    </a:lnTo>
                    <a:lnTo>
                      <a:pt x="48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8312233" y="467404"/>
                <a:ext cx="295106" cy="175375"/>
              </a:xfrm>
              <a:custGeom>
                <a:rect b="b" l="l" r="r" t="t"/>
                <a:pathLst>
                  <a:path extrusionOk="0" h="10467" w="17613">
                    <a:moveTo>
                      <a:pt x="1" y="0"/>
                    </a:moveTo>
                    <a:lnTo>
                      <a:pt x="17613" y="10466"/>
                    </a:lnTo>
                    <a:lnTo>
                      <a:pt x="4603" y="122"/>
                    </a:lnTo>
                    <a:lnTo>
                      <a:pt x="1"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7959222" y="425667"/>
                <a:ext cx="340830" cy="105339"/>
              </a:xfrm>
              <a:custGeom>
                <a:rect b="b" l="l" r="r" t="t"/>
                <a:pathLst>
                  <a:path extrusionOk="0" h="6287" w="20342">
                    <a:moveTo>
                      <a:pt x="1" y="0"/>
                    </a:moveTo>
                    <a:lnTo>
                      <a:pt x="16737" y="6286"/>
                    </a:lnTo>
                    <a:lnTo>
                      <a:pt x="20342" y="2375"/>
                    </a:lnTo>
                    <a:lnTo>
                      <a:pt x="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7959222" y="425667"/>
                <a:ext cx="340830" cy="69433"/>
              </a:xfrm>
              <a:custGeom>
                <a:rect b="b" l="l" r="r" t="t"/>
                <a:pathLst>
                  <a:path extrusionOk="0" h="4144" w="20342">
                    <a:moveTo>
                      <a:pt x="1" y="0"/>
                    </a:moveTo>
                    <a:lnTo>
                      <a:pt x="16098" y="4143"/>
                    </a:lnTo>
                    <a:lnTo>
                      <a:pt x="20342" y="2375"/>
                    </a:lnTo>
                    <a:lnTo>
                      <a:pt x="1"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8279879" y="472347"/>
                <a:ext cx="59614" cy="899174"/>
              </a:xfrm>
              <a:custGeom>
                <a:rect b="b" l="l" r="r" t="t"/>
                <a:pathLst>
                  <a:path extrusionOk="0" h="53666" w="3558">
                    <a:moveTo>
                      <a:pt x="1177" y="1"/>
                    </a:moveTo>
                    <a:lnTo>
                      <a:pt x="0" y="53660"/>
                    </a:lnTo>
                    <a:lnTo>
                      <a:pt x="3557" y="53665"/>
                    </a:lnTo>
                    <a:lnTo>
                      <a:pt x="238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8312233" y="472347"/>
                <a:ext cx="27260" cy="899174"/>
              </a:xfrm>
              <a:custGeom>
                <a:rect b="b" l="l" r="r" t="t"/>
                <a:pathLst>
                  <a:path extrusionOk="0" h="53666" w="1627">
                    <a:moveTo>
                      <a:pt x="1" y="1"/>
                    </a:moveTo>
                    <a:lnTo>
                      <a:pt x="307" y="53665"/>
                    </a:lnTo>
                    <a:lnTo>
                      <a:pt x="1626" y="53665"/>
                    </a:lnTo>
                    <a:lnTo>
                      <a:pt x="449"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8276344" y="427075"/>
                <a:ext cx="66685" cy="66702"/>
              </a:xfrm>
              <a:custGeom>
                <a:rect b="b" l="l" r="r" t="t"/>
                <a:pathLst>
                  <a:path extrusionOk="0" h="3981" w="3980">
                    <a:moveTo>
                      <a:pt x="1995" y="1"/>
                    </a:moveTo>
                    <a:cubicBezTo>
                      <a:pt x="892" y="1"/>
                      <a:pt x="0" y="893"/>
                      <a:pt x="0" y="1985"/>
                    </a:cubicBezTo>
                    <a:cubicBezTo>
                      <a:pt x="0" y="3088"/>
                      <a:pt x="887" y="3980"/>
                      <a:pt x="1985" y="3980"/>
                    </a:cubicBezTo>
                    <a:cubicBezTo>
                      <a:pt x="1988" y="3980"/>
                      <a:pt x="1991" y="3980"/>
                      <a:pt x="1994" y="3980"/>
                    </a:cubicBezTo>
                    <a:cubicBezTo>
                      <a:pt x="3093" y="3980"/>
                      <a:pt x="3980" y="3090"/>
                      <a:pt x="3980" y="2001"/>
                    </a:cubicBezTo>
                    <a:cubicBezTo>
                      <a:pt x="3980" y="898"/>
                      <a:pt x="3093" y="6"/>
                      <a:pt x="19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8284470" y="435117"/>
                <a:ext cx="50516" cy="50433"/>
              </a:xfrm>
              <a:custGeom>
                <a:rect b="b" l="l" r="r" t="t"/>
                <a:pathLst>
                  <a:path extrusionOk="0" h="3010" w="3015">
                    <a:moveTo>
                      <a:pt x="1515" y="1"/>
                    </a:moveTo>
                    <a:cubicBezTo>
                      <a:pt x="676" y="1"/>
                      <a:pt x="1" y="671"/>
                      <a:pt x="1" y="1505"/>
                    </a:cubicBezTo>
                    <a:cubicBezTo>
                      <a:pt x="1" y="2339"/>
                      <a:pt x="676" y="3009"/>
                      <a:pt x="1510" y="3009"/>
                    </a:cubicBezTo>
                    <a:cubicBezTo>
                      <a:pt x="1513" y="3009"/>
                      <a:pt x="1517" y="3009"/>
                      <a:pt x="1520" y="3009"/>
                    </a:cubicBezTo>
                    <a:cubicBezTo>
                      <a:pt x="2344" y="3009"/>
                      <a:pt x="3014" y="2341"/>
                      <a:pt x="3014" y="1510"/>
                    </a:cubicBezTo>
                    <a:cubicBezTo>
                      <a:pt x="3014" y="687"/>
                      <a:pt x="2339" y="6"/>
                      <a:pt x="15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8293484" y="436977"/>
                <a:ext cx="41502" cy="48573"/>
              </a:xfrm>
              <a:custGeom>
                <a:rect b="b" l="l" r="r" t="t"/>
                <a:pathLst>
                  <a:path extrusionOk="0" h="2899" w="2477">
                    <a:moveTo>
                      <a:pt x="1505" y="1"/>
                    </a:moveTo>
                    <a:cubicBezTo>
                      <a:pt x="1827" y="280"/>
                      <a:pt x="2038" y="676"/>
                      <a:pt x="2038" y="1130"/>
                    </a:cubicBezTo>
                    <a:cubicBezTo>
                      <a:pt x="2038" y="1964"/>
                      <a:pt x="1357" y="2634"/>
                      <a:pt x="534" y="2634"/>
                    </a:cubicBezTo>
                    <a:cubicBezTo>
                      <a:pt x="344" y="2634"/>
                      <a:pt x="170" y="2587"/>
                      <a:pt x="1" y="2524"/>
                    </a:cubicBezTo>
                    <a:lnTo>
                      <a:pt x="1" y="2524"/>
                    </a:lnTo>
                    <a:cubicBezTo>
                      <a:pt x="265" y="2745"/>
                      <a:pt x="592" y="2898"/>
                      <a:pt x="972" y="2898"/>
                    </a:cubicBezTo>
                    <a:cubicBezTo>
                      <a:pt x="1801" y="2898"/>
                      <a:pt x="2476" y="2228"/>
                      <a:pt x="2476" y="1399"/>
                    </a:cubicBezTo>
                    <a:cubicBezTo>
                      <a:pt x="2476" y="761"/>
                      <a:pt x="2070" y="222"/>
                      <a:pt x="1505" y="1"/>
                    </a:cubicBez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8" name="Google Shape;2248;p54"/>
            <p:cNvGrpSpPr/>
            <p:nvPr/>
          </p:nvGrpSpPr>
          <p:grpSpPr>
            <a:xfrm>
              <a:off x="922990" y="4238894"/>
              <a:ext cx="653806" cy="904866"/>
              <a:chOff x="3984449" y="1826912"/>
              <a:chExt cx="382589" cy="529502"/>
            </a:xfrm>
          </p:grpSpPr>
          <p:sp>
            <p:nvSpPr>
              <p:cNvPr id="2249" name="Google Shape;2249;p54"/>
              <p:cNvSpPr/>
              <p:nvPr/>
            </p:nvSpPr>
            <p:spPr>
              <a:xfrm>
                <a:off x="4182173" y="1995144"/>
                <a:ext cx="53622" cy="360099"/>
              </a:xfrm>
              <a:custGeom>
                <a:rect b="b" l="l" r="r" t="t"/>
                <a:pathLst>
                  <a:path extrusionOk="0" h="13834" w="2060">
                    <a:moveTo>
                      <a:pt x="1174" y="0"/>
                    </a:moveTo>
                    <a:lnTo>
                      <a:pt x="523" y="14"/>
                    </a:lnTo>
                    <a:lnTo>
                      <a:pt x="1" y="13834"/>
                    </a:lnTo>
                    <a:lnTo>
                      <a:pt x="2059" y="13790"/>
                    </a:lnTo>
                    <a:lnTo>
                      <a:pt x="11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4139666" y="1995144"/>
                <a:ext cx="53596" cy="361270"/>
              </a:xfrm>
              <a:custGeom>
                <a:rect b="b" l="l" r="r" t="t"/>
                <a:pathLst>
                  <a:path extrusionOk="0" h="13879" w="2059">
                    <a:moveTo>
                      <a:pt x="1182" y="0"/>
                    </a:moveTo>
                    <a:lnTo>
                      <a:pt x="527" y="14"/>
                    </a:lnTo>
                    <a:lnTo>
                      <a:pt x="0" y="13878"/>
                    </a:lnTo>
                    <a:lnTo>
                      <a:pt x="2059" y="13834"/>
                    </a:lnTo>
                    <a:lnTo>
                      <a:pt x="11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rgbClr val="67B8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4165591" y="1826912"/>
                <a:ext cx="201446" cy="495976"/>
              </a:xfrm>
              <a:custGeom>
                <a:rect b="b" l="l" r="r" t="t"/>
                <a:pathLst>
                  <a:path extrusionOk="0" h="19054" w="7739">
                    <a:moveTo>
                      <a:pt x="0" y="0"/>
                    </a:moveTo>
                    <a:lnTo>
                      <a:pt x="3422" y="19040"/>
                    </a:lnTo>
                    <a:lnTo>
                      <a:pt x="7738" y="19053"/>
                    </a:lnTo>
                    <a:lnTo>
                      <a:pt x="5755" y="15454"/>
                    </a:lnTo>
                    <a:lnTo>
                      <a:pt x="6428" y="15454"/>
                    </a:lnTo>
                    <a:lnTo>
                      <a:pt x="4414" y="11802"/>
                    </a:lnTo>
                    <a:lnTo>
                      <a:pt x="5534" y="11802"/>
                    </a:lnTo>
                    <a:lnTo>
                      <a:pt x="3683" y="8438"/>
                    </a:lnTo>
                    <a:lnTo>
                      <a:pt x="4657" y="8438"/>
                    </a:lnTo>
                    <a:lnTo>
                      <a:pt x="0"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3984449" y="1826912"/>
                <a:ext cx="181169" cy="496783"/>
              </a:xfrm>
              <a:custGeom>
                <a:rect b="b" l="l" r="r" t="t"/>
                <a:pathLst>
                  <a:path extrusionOk="0" h="19085" w="6960">
                    <a:moveTo>
                      <a:pt x="6959" y="0"/>
                    </a:moveTo>
                    <a:lnTo>
                      <a:pt x="2789" y="8438"/>
                    </a:lnTo>
                    <a:lnTo>
                      <a:pt x="3692" y="8438"/>
                    </a:lnTo>
                    <a:lnTo>
                      <a:pt x="2023" y="11802"/>
                    </a:lnTo>
                    <a:lnTo>
                      <a:pt x="2944" y="11802"/>
                    </a:lnTo>
                    <a:lnTo>
                      <a:pt x="1138" y="15454"/>
                    </a:lnTo>
                    <a:lnTo>
                      <a:pt x="1780" y="15454"/>
                    </a:lnTo>
                    <a:lnTo>
                      <a:pt x="0" y="19053"/>
                    </a:lnTo>
                    <a:lnTo>
                      <a:pt x="5361" y="19084"/>
                    </a:lnTo>
                    <a:lnTo>
                      <a:pt x="6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4080551" y="2046527"/>
                <a:ext cx="26" cy="26"/>
              </a:xfrm>
              <a:custGeom>
                <a:rect b="b" l="l" r="r" t="t"/>
                <a:pathLst>
                  <a:path extrusionOk="0" h="1" w="1">
                    <a:moveTo>
                      <a:pt x="0"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4067068" y="2046527"/>
                <a:ext cx="209047" cy="28503"/>
              </a:xfrm>
              <a:custGeom>
                <a:rect b="b" l="l" r="r" t="t"/>
                <a:pathLst>
                  <a:path extrusionOk="0" h="1095" w="8031">
                    <a:moveTo>
                      <a:pt x="518" y="1"/>
                    </a:moveTo>
                    <a:lnTo>
                      <a:pt x="0" y="1094"/>
                    </a:lnTo>
                    <a:lnTo>
                      <a:pt x="8030" y="1032"/>
                    </a:lnTo>
                    <a:lnTo>
                      <a:pt x="7468" y="1"/>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4047467" y="2134118"/>
                <a:ext cx="13640" cy="26863"/>
              </a:xfrm>
              <a:custGeom>
                <a:rect b="b" l="l" r="r" t="t"/>
                <a:pathLst>
                  <a:path extrusionOk="0" h="1032" w="524">
                    <a:moveTo>
                      <a:pt x="523" y="0"/>
                    </a:moveTo>
                    <a:lnTo>
                      <a:pt x="1" y="1031"/>
                    </a:lnTo>
                    <a:lnTo>
                      <a:pt x="14" y="1031"/>
                    </a:lnTo>
                    <a:lnTo>
                      <a:pt x="52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4047832" y="2134118"/>
                <a:ext cx="247649" cy="27436"/>
              </a:xfrm>
              <a:custGeom>
                <a:rect b="b" l="l" r="r" t="t"/>
                <a:pathLst>
                  <a:path extrusionOk="0" h="1054" w="9514">
                    <a:moveTo>
                      <a:pt x="509" y="0"/>
                    </a:moveTo>
                    <a:lnTo>
                      <a:pt x="0" y="1031"/>
                    </a:lnTo>
                    <a:lnTo>
                      <a:pt x="9513" y="1054"/>
                    </a:lnTo>
                    <a:lnTo>
                      <a:pt x="9513" y="1054"/>
                    </a:lnTo>
                    <a:lnTo>
                      <a:pt x="893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016127" y="2229180"/>
                <a:ext cx="14655" cy="29049"/>
              </a:xfrm>
              <a:custGeom>
                <a:rect b="b" l="l" r="r" t="t"/>
                <a:pathLst>
                  <a:path extrusionOk="0" h="1116" w="563">
                    <a:moveTo>
                      <a:pt x="563" y="0"/>
                    </a:moveTo>
                    <a:lnTo>
                      <a:pt x="1" y="1116"/>
                    </a:lnTo>
                    <a:lnTo>
                      <a:pt x="10" y="1116"/>
                    </a:lnTo>
                    <a:lnTo>
                      <a:pt x="5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4016361" y="2229180"/>
                <a:ext cx="313688" cy="29049"/>
              </a:xfrm>
              <a:custGeom>
                <a:rect b="b" l="l" r="r" t="t"/>
                <a:pathLst>
                  <a:path extrusionOk="0" h="1116" w="12051">
                    <a:moveTo>
                      <a:pt x="554" y="0"/>
                    </a:moveTo>
                    <a:lnTo>
                      <a:pt x="1" y="1116"/>
                    </a:lnTo>
                    <a:lnTo>
                      <a:pt x="1" y="1116"/>
                    </a:lnTo>
                    <a:lnTo>
                      <a:pt x="12050" y="1014"/>
                    </a:lnTo>
                    <a:lnTo>
                      <a:pt x="1148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3" name="Google Shape;2263;p54"/>
            <p:cNvGrpSpPr/>
            <p:nvPr/>
          </p:nvGrpSpPr>
          <p:grpSpPr>
            <a:xfrm>
              <a:off x="306215" y="4496048"/>
              <a:ext cx="467945" cy="647634"/>
              <a:chOff x="3984449" y="1826912"/>
              <a:chExt cx="382589" cy="529502"/>
            </a:xfrm>
          </p:grpSpPr>
          <p:sp>
            <p:nvSpPr>
              <p:cNvPr id="2264" name="Google Shape;2264;p54"/>
              <p:cNvSpPr/>
              <p:nvPr/>
            </p:nvSpPr>
            <p:spPr>
              <a:xfrm>
                <a:off x="4182173" y="1995144"/>
                <a:ext cx="53622" cy="360099"/>
              </a:xfrm>
              <a:custGeom>
                <a:rect b="b" l="l" r="r" t="t"/>
                <a:pathLst>
                  <a:path extrusionOk="0" h="13834" w="2060">
                    <a:moveTo>
                      <a:pt x="1174" y="0"/>
                    </a:moveTo>
                    <a:lnTo>
                      <a:pt x="523" y="14"/>
                    </a:lnTo>
                    <a:lnTo>
                      <a:pt x="1" y="13834"/>
                    </a:lnTo>
                    <a:lnTo>
                      <a:pt x="2059" y="13790"/>
                    </a:lnTo>
                    <a:lnTo>
                      <a:pt x="11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139666" y="1995144"/>
                <a:ext cx="53596" cy="361270"/>
              </a:xfrm>
              <a:custGeom>
                <a:rect b="b" l="l" r="r" t="t"/>
                <a:pathLst>
                  <a:path extrusionOk="0" h="13879" w="2059">
                    <a:moveTo>
                      <a:pt x="1182" y="0"/>
                    </a:moveTo>
                    <a:lnTo>
                      <a:pt x="527" y="14"/>
                    </a:lnTo>
                    <a:lnTo>
                      <a:pt x="0" y="13878"/>
                    </a:lnTo>
                    <a:lnTo>
                      <a:pt x="2059" y="13834"/>
                    </a:lnTo>
                    <a:lnTo>
                      <a:pt x="11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rgbClr val="67B8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165591" y="1826912"/>
                <a:ext cx="201446" cy="495976"/>
              </a:xfrm>
              <a:custGeom>
                <a:rect b="b" l="l" r="r" t="t"/>
                <a:pathLst>
                  <a:path extrusionOk="0" h="19054" w="7739">
                    <a:moveTo>
                      <a:pt x="0" y="0"/>
                    </a:moveTo>
                    <a:lnTo>
                      <a:pt x="3422" y="19040"/>
                    </a:lnTo>
                    <a:lnTo>
                      <a:pt x="7738" y="19053"/>
                    </a:lnTo>
                    <a:lnTo>
                      <a:pt x="5755" y="15454"/>
                    </a:lnTo>
                    <a:lnTo>
                      <a:pt x="6428" y="15454"/>
                    </a:lnTo>
                    <a:lnTo>
                      <a:pt x="4414" y="11802"/>
                    </a:lnTo>
                    <a:lnTo>
                      <a:pt x="5534" y="11802"/>
                    </a:lnTo>
                    <a:lnTo>
                      <a:pt x="3683" y="8438"/>
                    </a:lnTo>
                    <a:lnTo>
                      <a:pt x="4657" y="8438"/>
                    </a:lnTo>
                    <a:lnTo>
                      <a:pt x="0"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3984449" y="1826912"/>
                <a:ext cx="181169" cy="496783"/>
              </a:xfrm>
              <a:custGeom>
                <a:rect b="b" l="l" r="r" t="t"/>
                <a:pathLst>
                  <a:path extrusionOk="0" h="19085" w="6960">
                    <a:moveTo>
                      <a:pt x="6959" y="0"/>
                    </a:moveTo>
                    <a:lnTo>
                      <a:pt x="2789" y="8438"/>
                    </a:lnTo>
                    <a:lnTo>
                      <a:pt x="3692" y="8438"/>
                    </a:lnTo>
                    <a:lnTo>
                      <a:pt x="2023" y="11802"/>
                    </a:lnTo>
                    <a:lnTo>
                      <a:pt x="2944" y="11802"/>
                    </a:lnTo>
                    <a:lnTo>
                      <a:pt x="1138" y="15454"/>
                    </a:lnTo>
                    <a:lnTo>
                      <a:pt x="1780" y="15454"/>
                    </a:lnTo>
                    <a:lnTo>
                      <a:pt x="0" y="19053"/>
                    </a:lnTo>
                    <a:lnTo>
                      <a:pt x="5361" y="19084"/>
                    </a:lnTo>
                    <a:lnTo>
                      <a:pt x="6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080551" y="2046527"/>
                <a:ext cx="26" cy="26"/>
              </a:xfrm>
              <a:custGeom>
                <a:rect b="b" l="l" r="r" t="t"/>
                <a:pathLst>
                  <a:path extrusionOk="0" h="1" w="1">
                    <a:moveTo>
                      <a:pt x="0"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4067068" y="2046527"/>
                <a:ext cx="209047" cy="28503"/>
              </a:xfrm>
              <a:custGeom>
                <a:rect b="b" l="l" r="r" t="t"/>
                <a:pathLst>
                  <a:path extrusionOk="0" h="1095" w="8031">
                    <a:moveTo>
                      <a:pt x="518" y="1"/>
                    </a:moveTo>
                    <a:lnTo>
                      <a:pt x="0" y="1094"/>
                    </a:lnTo>
                    <a:lnTo>
                      <a:pt x="8030" y="1032"/>
                    </a:lnTo>
                    <a:lnTo>
                      <a:pt x="7468" y="1"/>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4047467" y="2134118"/>
                <a:ext cx="13640" cy="26863"/>
              </a:xfrm>
              <a:custGeom>
                <a:rect b="b" l="l" r="r" t="t"/>
                <a:pathLst>
                  <a:path extrusionOk="0" h="1032" w="524">
                    <a:moveTo>
                      <a:pt x="523" y="0"/>
                    </a:moveTo>
                    <a:lnTo>
                      <a:pt x="1" y="1031"/>
                    </a:lnTo>
                    <a:lnTo>
                      <a:pt x="14" y="1031"/>
                    </a:lnTo>
                    <a:lnTo>
                      <a:pt x="52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047832" y="2134118"/>
                <a:ext cx="247649" cy="27436"/>
              </a:xfrm>
              <a:custGeom>
                <a:rect b="b" l="l" r="r" t="t"/>
                <a:pathLst>
                  <a:path extrusionOk="0" h="1054" w="9514">
                    <a:moveTo>
                      <a:pt x="509" y="0"/>
                    </a:moveTo>
                    <a:lnTo>
                      <a:pt x="0" y="1031"/>
                    </a:lnTo>
                    <a:lnTo>
                      <a:pt x="9513" y="1054"/>
                    </a:lnTo>
                    <a:lnTo>
                      <a:pt x="9513" y="1054"/>
                    </a:lnTo>
                    <a:lnTo>
                      <a:pt x="893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016127" y="2229180"/>
                <a:ext cx="14655" cy="29049"/>
              </a:xfrm>
              <a:custGeom>
                <a:rect b="b" l="l" r="r" t="t"/>
                <a:pathLst>
                  <a:path extrusionOk="0" h="1116" w="563">
                    <a:moveTo>
                      <a:pt x="563" y="0"/>
                    </a:moveTo>
                    <a:lnTo>
                      <a:pt x="1" y="1116"/>
                    </a:lnTo>
                    <a:lnTo>
                      <a:pt x="10" y="1116"/>
                    </a:lnTo>
                    <a:lnTo>
                      <a:pt x="5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4016361" y="2229180"/>
                <a:ext cx="313688" cy="29049"/>
              </a:xfrm>
              <a:custGeom>
                <a:rect b="b" l="l" r="r" t="t"/>
                <a:pathLst>
                  <a:path extrusionOk="0" h="1116" w="12051">
                    <a:moveTo>
                      <a:pt x="554" y="0"/>
                    </a:moveTo>
                    <a:lnTo>
                      <a:pt x="1" y="1116"/>
                    </a:lnTo>
                    <a:lnTo>
                      <a:pt x="1" y="1116"/>
                    </a:lnTo>
                    <a:lnTo>
                      <a:pt x="12050" y="1014"/>
                    </a:lnTo>
                    <a:lnTo>
                      <a:pt x="1148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78" name="Google Shape;2278;p54"/>
          <p:cNvGrpSpPr/>
          <p:nvPr/>
        </p:nvGrpSpPr>
        <p:grpSpPr>
          <a:xfrm>
            <a:off x="7036164" y="784877"/>
            <a:ext cx="1927276" cy="4358919"/>
            <a:chOff x="7036164" y="784877"/>
            <a:chExt cx="1927276" cy="4358919"/>
          </a:xfrm>
        </p:grpSpPr>
        <p:grpSp>
          <p:nvGrpSpPr>
            <p:cNvPr id="2279" name="Google Shape;2279;p54"/>
            <p:cNvGrpSpPr/>
            <p:nvPr/>
          </p:nvGrpSpPr>
          <p:grpSpPr>
            <a:xfrm>
              <a:off x="7261033" y="2249980"/>
              <a:ext cx="1048916" cy="2893816"/>
              <a:chOff x="1526272" y="3742139"/>
              <a:chExt cx="405770" cy="1119508"/>
            </a:xfrm>
          </p:grpSpPr>
          <p:sp>
            <p:nvSpPr>
              <p:cNvPr id="2280" name="Google Shape;2280;p54"/>
              <p:cNvSpPr/>
              <p:nvPr/>
            </p:nvSpPr>
            <p:spPr>
              <a:xfrm>
                <a:off x="1665630" y="3742139"/>
                <a:ext cx="195471" cy="58177"/>
              </a:xfrm>
              <a:custGeom>
                <a:rect b="b" l="l" r="r" t="t"/>
                <a:pathLst>
                  <a:path extrusionOk="0" h="2142" w="7197">
                    <a:moveTo>
                      <a:pt x="1173" y="1"/>
                    </a:moveTo>
                    <a:lnTo>
                      <a:pt x="1" y="2105"/>
                    </a:lnTo>
                    <a:lnTo>
                      <a:pt x="7197" y="2141"/>
                    </a:lnTo>
                    <a:lnTo>
                      <a:pt x="4103" y="1"/>
                    </a:lnTo>
                    <a:close/>
                  </a:path>
                </a:pathLst>
              </a:custGeom>
              <a:solidFill>
                <a:srgbClr val="D6A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1613429" y="3742139"/>
                <a:ext cx="168175" cy="58177"/>
              </a:xfrm>
              <a:custGeom>
                <a:rect b="b" l="l" r="r" t="t"/>
                <a:pathLst>
                  <a:path extrusionOk="0" h="2142" w="6192">
                    <a:moveTo>
                      <a:pt x="3095" y="1"/>
                    </a:moveTo>
                    <a:lnTo>
                      <a:pt x="1" y="2141"/>
                    </a:lnTo>
                    <a:lnTo>
                      <a:pt x="6192" y="2141"/>
                    </a:lnTo>
                    <a:lnTo>
                      <a:pt x="3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1648900" y="3762020"/>
                <a:ext cx="94707" cy="30365"/>
              </a:xfrm>
              <a:custGeom>
                <a:rect b="b" l="l" r="r" t="t"/>
                <a:pathLst>
                  <a:path extrusionOk="0" h="1118" w="3487">
                    <a:moveTo>
                      <a:pt x="1759" y="1"/>
                    </a:moveTo>
                    <a:lnTo>
                      <a:pt x="1" y="1118"/>
                    </a:lnTo>
                    <a:lnTo>
                      <a:pt x="3486" y="1118"/>
                    </a:lnTo>
                    <a:lnTo>
                      <a:pt x="1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1699037" y="3742139"/>
                <a:ext cx="176513" cy="49920"/>
              </a:xfrm>
              <a:custGeom>
                <a:rect b="b" l="l" r="r" t="t"/>
                <a:pathLst>
                  <a:path extrusionOk="0" h="1838" w="6499">
                    <a:moveTo>
                      <a:pt x="77" y="1"/>
                    </a:moveTo>
                    <a:cubicBezTo>
                      <a:pt x="7" y="1"/>
                      <a:pt x="1" y="40"/>
                      <a:pt x="64" y="80"/>
                    </a:cubicBezTo>
                    <a:lnTo>
                      <a:pt x="2472" y="1759"/>
                    </a:lnTo>
                    <a:cubicBezTo>
                      <a:pt x="2536" y="1804"/>
                      <a:pt x="2642" y="1838"/>
                      <a:pt x="2715" y="1838"/>
                    </a:cubicBezTo>
                    <a:lnTo>
                      <a:pt x="6422" y="1838"/>
                    </a:lnTo>
                    <a:cubicBezTo>
                      <a:pt x="6489" y="1838"/>
                      <a:pt x="6498" y="1801"/>
                      <a:pt x="6428" y="1759"/>
                    </a:cubicBezTo>
                    <a:lnTo>
                      <a:pt x="4024" y="80"/>
                    </a:lnTo>
                    <a:cubicBezTo>
                      <a:pt x="3960" y="34"/>
                      <a:pt x="3854" y="1"/>
                      <a:pt x="3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1704822" y="3744203"/>
                <a:ext cx="165350" cy="45710"/>
              </a:xfrm>
              <a:custGeom>
                <a:rect b="b" l="l" r="r" t="t"/>
                <a:pathLst>
                  <a:path extrusionOk="0" h="1683" w="6088">
                    <a:moveTo>
                      <a:pt x="0" y="1"/>
                    </a:moveTo>
                    <a:lnTo>
                      <a:pt x="574" y="404"/>
                    </a:lnTo>
                    <a:lnTo>
                      <a:pt x="1418" y="404"/>
                    </a:lnTo>
                    <a:lnTo>
                      <a:pt x="841" y="1"/>
                    </a:lnTo>
                    <a:close/>
                    <a:moveTo>
                      <a:pt x="947" y="1"/>
                    </a:moveTo>
                    <a:lnTo>
                      <a:pt x="1521" y="404"/>
                    </a:lnTo>
                    <a:lnTo>
                      <a:pt x="2365" y="404"/>
                    </a:lnTo>
                    <a:lnTo>
                      <a:pt x="1792" y="1"/>
                    </a:lnTo>
                    <a:close/>
                    <a:moveTo>
                      <a:pt x="1889" y="1"/>
                    </a:moveTo>
                    <a:lnTo>
                      <a:pt x="2463" y="404"/>
                    </a:lnTo>
                    <a:lnTo>
                      <a:pt x="3310" y="404"/>
                    </a:lnTo>
                    <a:lnTo>
                      <a:pt x="2733" y="1"/>
                    </a:lnTo>
                    <a:close/>
                    <a:moveTo>
                      <a:pt x="2836" y="1"/>
                    </a:moveTo>
                    <a:lnTo>
                      <a:pt x="3407" y="404"/>
                    </a:lnTo>
                    <a:lnTo>
                      <a:pt x="4251" y="404"/>
                    </a:lnTo>
                    <a:lnTo>
                      <a:pt x="3677" y="1"/>
                    </a:lnTo>
                    <a:close/>
                    <a:moveTo>
                      <a:pt x="610" y="429"/>
                    </a:moveTo>
                    <a:lnTo>
                      <a:pt x="1187" y="830"/>
                    </a:lnTo>
                    <a:lnTo>
                      <a:pt x="2034" y="830"/>
                    </a:lnTo>
                    <a:lnTo>
                      <a:pt x="1458" y="429"/>
                    </a:lnTo>
                    <a:close/>
                    <a:moveTo>
                      <a:pt x="1561" y="429"/>
                    </a:moveTo>
                    <a:lnTo>
                      <a:pt x="2132" y="830"/>
                    </a:lnTo>
                    <a:lnTo>
                      <a:pt x="2976" y="830"/>
                    </a:lnTo>
                    <a:lnTo>
                      <a:pt x="2402" y="429"/>
                    </a:lnTo>
                    <a:close/>
                    <a:moveTo>
                      <a:pt x="2505" y="429"/>
                    </a:moveTo>
                    <a:lnTo>
                      <a:pt x="3079" y="830"/>
                    </a:lnTo>
                    <a:lnTo>
                      <a:pt x="3923" y="830"/>
                    </a:lnTo>
                    <a:lnTo>
                      <a:pt x="3346" y="429"/>
                    </a:lnTo>
                    <a:close/>
                    <a:moveTo>
                      <a:pt x="3449" y="429"/>
                    </a:moveTo>
                    <a:lnTo>
                      <a:pt x="4023" y="830"/>
                    </a:lnTo>
                    <a:lnTo>
                      <a:pt x="4870" y="830"/>
                    </a:lnTo>
                    <a:lnTo>
                      <a:pt x="4296" y="429"/>
                    </a:lnTo>
                    <a:close/>
                    <a:moveTo>
                      <a:pt x="1227" y="854"/>
                    </a:moveTo>
                    <a:lnTo>
                      <a:pt x="1798" y="1258"/>
                    </a:lnTo>
                    <a:lnTo>
                      <a:pt x="2642" y="1258"/>
                    </a:lnTo>
                    <a:lnTo>
                      <a:pt x="2068" y="854"/>
                    </a:lnTo>
                    <a:close/>
                    <a:moveTo>
                      <a:pt x="2168" y="854"/>
                    </a:moveTo>
                    <a:lnTo>
                      <a:pt x="2745" y="1258"/>
                    </a:lnTo>
                    <a:lnTo>
                      <a:pt x="3586" y="1258"/>
                    </a:lnTo>
                    <a:lnTo>
                      <a:pt x="3012" y="854"/>
                    </a:lnTo>
                    <a:close/>
                    <a:moveTo>
                      <a:pt x="3112" y="854"/>
                    </a:moveTo>
                    <a:lnTo>
                      <a:pt x="3686" y="1258"/>
                    </a:lnTo>
                    <a:lnTo>
                      <a:pt x="4530" y="1258"/>
                    </a:lnTo>
                    <a:lnTo>
                      <a:pt x="3953" y="854"/>
                    </a:lnTo>
                    <a:close/>
                    <a:moveTo>
                      <a:pt x="4057" y="854"/>
                    </a:moveTo>
                    <a:lnTo>
                      <a:pt x="4630" y="1258"/>
                    </a:lnTo>
                    <a:lnTo>
                      <a:pt x="5478" y="1258"/>
                    </a:lnTo>
                    <a:lnTo>
                      <a:pt x="4904" y="854"/>
                    </a:lnTo>
                    <a:close/>
                    <a:moveTo>
                      <a:pt x="1837" y="1279"/>
                    </a:moveTo>
                    <a:lnTo>
                      <a:pt x="2411" y="1683"/>
                    </a:lnTo>
                    <a:lnTo>
                      <a:pt x="3255" y="1683"/>
                    </a:lnTo>
                    <a:lnTo>
                      <a:pt x="2678" y="1279"/>
                    </a:lnTo>
                    <a:close/>
                    <a:moveTo>
                      <a:pt x="2781" y="1279"/>
                    </a:moveTo>
                    <a:lnTo>
                      <a:pt x="3355" y="1683"/>
                    </a:lnTo>
                    <a:lnTo>
                      <a:pt x="4196" y="1683"/>
                    </a:lnTo>
                    <a:lnTo>
                      <a:pt x="3625" y="1279"/>
                    </a:lnTo>
                    <a:close/>
                    <a:moveTo>
                      <a:pt x="3723" y="1279"/>
                    </a:moveTo>
                    <a:lnTo>
                      <a:pt x="4300" y="1683"/>
                    </a:lnTo>
                    <a:lnTo>
                      <a:pt x="5144" y="1683"/>
                    </a:lnTo>
                    <a:lnTo>
                      <a:pt x="4570" y="1279"/>
                    </a:lnTo>
                    <a:close/>
                    <a:moveTo>
                      <a:pt x="4667" y="1279"/>
                    </a:moveTo>
                    <a:lnTo>
                      <a:pt x="5241" y="1683"/>
                    </a:lnTo>
                    <a:lnTo>
                      <a:pt x="6088" y="1683"/>
                    </a:lnTo>
                    <a:lnTo>
                      <a:pt x="5514" y="1279"/>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1859362" y="3808953"/>
                <a:ext cx="66406" cy="1052694"/>
              </a:xfrm>
              <a:custGeom>
                <a:rect b="b" l="l" r="r" t="t"/>
                <a:pathLst>
                  <a:path extrusionOk="0" h="38759" w="2445">
                    <a:moveTo>
                      <a:pt x="0" y="0"/>
                    </a:moveTo>
                    <a:lnTo>
                      <a:pt x="0" y="38758"/>
                    </a:lnTo>
                    <a:lnTo>
                      <a:pt x="2444" y="38758"/>
                    </a:lnTo>
                    <a:lnTo>
                      <a:pt x="24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1535751" y="3808953"/>
                <a:ext cx="323476" cy="1052694"/>
              </a:xfrm>
              <a:custGeom>
                <a:rect b="b" l="l" r="r" t="t"/>
                <a:pathLst>
                  <a:path extrusionOk="0" h="38759" w="11910">
                    <a:moveTo>
                      <a:pt x="1" y="0"/>
                    </a:moveTo>
                    <a:lnTo>
                      <a:pt x="1" y="38758"/>
                    </a:lnTo>
                    <a:lnTo>
                      <a:pt x="11909" y="38758"/>
                    </a:lnTo>
                    <a:lnTo>
                      <a:pt x="119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1859362" y="3792521"/>
                <a:ext cx="72680" cy="21728"/>
              </a:xfrm>
              <a:custGeom>
                <a:rect b="b" l="l" r="r" t="t"/>
                <a:pathLst>
                  <a:path extrusionOk="0" h="800" w="2676">
                    <a:moveTo>
                      <a:pt x="0" y="1"/>
                    </a:moveTo>
                    <a:lnTo>
                      <a:pt x="0" y="799"/>
                    </a:lnTo>
                    <a:lnTo>
                      <a:pt x="2675" y="799"/>
                    </a:lnTo>
                    <a:lnTo>
                      <a:pt x="2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1526272" y="3792521"/>
                <a:ext cx="333036" cy="21728"/>
              </a:xfrm>
              <a:custGeom>
                <a:rect b="b" l="l" r="r" t="t"/>
                <a:pathLst>
                  <a:path extrusionOk="0" h="800" w="12262">
                    <a:moveTo>
                      <a:pt x="1" y="1"/>
                    </a:moveTo>
                    <a:lnTo>
                      <a:pt x="1" y="799"/>
                    </a:lnTo>
                    <a:lnTo>
                      <a:pt x="12261" y="799"/>
                    </a:lnTo>
                    <a:lnTo>
                      <a:pt x="12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1549353" y="3825276"/>
                <a:ext cx="290395" cy="1021189"/>
              </a:xfrm>
              <a:custGeom>
                <a:rect b="b" l="l" r="r" t="t"/>
                <a:pathLst>
                  <a:path extrusionOk="0" h="37599" w="10692">
                    <a:moveTo>
                      <a:pt x="1643" y="1109"/>
                    </a:moveTo>
                    <a:lnTo>
                      <a:pt x="1" y="1109"/>
                    </a:lnTo>
                    <a:lnTo>
                      <a:pt x="1" y="0"/>
                    </a:lnTo>
                    <a:lnTo>
                      <a:pt x="1643" y="0"/>
                    </a:lnTo>
                    <a:close/>
                    <a:moveTo>
                      <a:pt x="4661" y="0"/>
                    </a:moveTo>
                    <a:lnTo>
                      <a:pt x="3016" y="0"/>
                    </a:lnTo>
                    <a:lnTo>
                      <a:pt x="3016" y="1109"/>
                    </a:lnTo>
                    <a:lnTo>
                      <a:pt x="4661" y="1109"/>
                    </a:lnTo>
                    <a:close/>
                    <a:moveTo>
                      <a:pt x="7673" y="0"/>
                    </a:moveTo>
                    <a:lnTo>
                      <a:pt x="6034" y="0"/>
                    </a:lnTo>
                    <a:lnTo>
                      <a:pt x="6034" y="1109"/>
                    </a:lnTo>
                    <a:lnTo>
                      <a:pt x="7673" y="1109"/>
                    </a:lnTo>
                    <a:close/>
                    <a:moveTo>
                      <a:pt x="10692" y="0"/>
                    </a:moveTo>
                    <a:lnTo>
                      <a:pt x="9052" y="0"/>
                    </a:lnTo>
                    <a:lnTo>
                      <a:pt x="9052" y="1109"/>
                    </a:lnTo>
                    <a:lnTo>
                      <a:pt x="10692" y="1109"/>
                    </a:lnTo>
                    <a:close/>
                    <a:moveTo>
                      <a:pt x="1643" y="1585"/>
                    </a:moveTo>
                    <a:lnTo>
                      <a:pt x="1" y="1585"/>
                    </a:lnTo>
                    <a:lnTo>
                      <a:pt x="1" y="2697"/>
                    </a:lnTo>
                    <a:lnTo>
                      <a:pt x="1643" y="2697"/>
                    </a:lnTo>
                    <a:close/>
                    <a:moveTo>
                      <a:pt x="4661" y="1585"/>
                    </a:moveTo>
                    <a:lnTo>
                      <a:pt x="3016" y="1585"/>
                    </a:lnTo>
                    <a:lnTo>
                      <a:pt x="3016" y="2697"/>
                    </a:lnTo>
                    <a:lnTo>
                      <a:pt x="4661" y="2697"/>
                    </a:lnTo>
                    <a:close/>
                    <a:moveTo>
                      <a:pt x="7673" y="1585"/>
                    </a:moveTo>
                    <a:lnTo>
                      <a:pt x="6034" y="1585"/>
                    </a:lnTo>
                    <a:lnTo>
                      <a:pt x="6034" y="2697"/>
                    </a:lnTo>
                    <a:lnTo>
                      <a:pt x="7673" y="2697"/>
                    </a:lnTo>
                    <a:close/>
                    <a:moveTo>
                      <a:pt x="10692" y="1585"/>
                    </a:moveTo>
                    <a:lnTo>
                      <a:pt x="9052" y="1585"/>
                    </a:lnTo>
                    <a:lnTo>
                      <a:pt x="9052" y="2697"/>
                    </a:lnTo>
                    <a:lnTo>
                      <a:pt x="10692" y="2697"/>
                    </a:lnTo>
                    <a:close/>
                    <a:moveTo>
                      <a:pt x="1643" y="3176"/>
                    </a:moveTo>
                    <a:lnTo>
                      <a:pt x="1" y="3176"/>
                    </a:lnTo>
                    <a:lnTo>
                      <a:pt x="1" y="4284"/>
                    </a:lnTo>
                    <a:lnTo>
                      <a:pt x="1643" y="4284"/>
                    </a:lnTo>
                    <a:close/>
                    <a:moveTo>
                      <a:pt x="4661" y="3176"/>
                    </a:moveTo>
                    <a:lnTo>
                      <a:pt x="3016" y="3176"/>
                    </a:lnTo>
                    <a:lnTo>
                      <a:pt x="3016" y="4284"/>
                    </a:lnTo>
                    <a:lnTo>
                      <a:pt x="4661" y="4284"/>
                    </a:lnTo>
                    <a:close/>
                    <a:moveTo>
                      <a:pt x="7673" y="3176"/>
                    </a:moveTo>
                    <a:lnTo>
                      <a:pt x="6034" y="3176"/>
                    </a:lnTo>
                    <a:lnTo>
                      <a:pt x="6034" y="4284"/>
                    </a:lnTo>
                    <a:lnTo>
                      <a:pt x="7673" y="4284"/>
                    </a:lnTo>
                    <a:close/>
                    <a:moveTo>
                      <a:pt x="10692" y="3176"/>
                    </a:moveTo>
                    <a:lnTo>
                      <a:pt x="9052" y="3176"/>
                    </a:lnTo>
                    <a:lnTo>
                      <a:pt x="9052" y="4284"/>
                    </a:lnTo>
                    <a:lnTo>
                      <a:pt x="10692" y="4284"/>
                    </a:lnTo>
                    <a:close/>
                    <a:moveTo>
                      <a:pt x="1643" y="4761"/>
                    </a:moveTo>
                    <a:lnTo>
                      <a:pt x="1" y="4761"/>
                    </a:lnTo>
                    <a:lnTo>
                      <a:pt x="1" y="5869"/>
                    </a:lnTo>
                    <a:lnTo>
                      <a:pt x="1643" y="5869"/>
                    </a:lnTo>
                    <a:close/>
                    <a:moveTo>
                      <a:pt x="4661" y="4761"/>
                    </a:moveTo>
                    <a:lnTo>
                      <a:pt x="3016" y="4761"/>
                    </a:lnTo>
                    <a:lnTo>
                      <a:pt x="3016" y="5869"/>
                    </a:lnTo>
                    <a:lnTo>
                      <a:pt x="4661" y="5869"/>
                    </a:lnTo>
                    <a:close/>
                    <a:moveTo>
                      <a:pt x="7673" y="4761"/>
                    </a:moveTo>
                    <a:lnTo>
                      <a:pt x="6034" y="4761"/>
                    </a:lnTo>
                    <a:lnTo>
                      <a:pt x="6034" y="5869"/>
                    </a:lnTo>
                    <a:lnTo>
                      <a:pt x="7673" y="5869"/>
                    </a:lnTo>
                    <a:close/>
                    <a:moveTo>
                      <a:pt x="10692" y="4761"/>
                    </a:moveTo>
                    <a:lnTo>
                      <a:pt x="9052" y="4761"/>
                    </a:lnTo>
                    <a:lnTo>
                      <a:pt x="9052" y="5869"/>
                    </a:lnTo>
                    <a:lnTo>
                      <a:pt x="10692" y="5869"/>
                    </a:lnTo>
                    <a:close/>
                    <a:moveTo>
                      <a:pt x="1643" y="6349"/>
                    </a:moveTo>
                    <a:lnTo>
                      <a:pt x="1" y="6349"/>
                    </a:lnTo>
                    <a:lnTo>
                      <a:pt x="1" y="7460"/>
                    </a:lnTo>
                    <a:lnTo>
                      <a:pt x="1643" y="7460"/>
                    </a:lnTo>
                    <a:close/>
                    <a:moveTo>
                      <a:pt x="4661" y="6349"/>
                    </a:moveTo>
                    <a:lnTo>
                      <a:pt x="3016" y="6349"/>
                    </a:lnTo>
                    <a:lnTo>
                      <a:pt x="3016" y="7460"/>
                    </a:lnTo>
                    <a:lnTo>
                      <a:pt x="4661" y="7460"/>
                    </a:lnTo>
                    <a:close/>
                    <a:moveTo>
                      <a:pt x="7673" y="6349"/>
                    </a:moveTo>
                    <a:lnTo>
                      <a:pt x="6034" y="6349"/>
                    </a:lnTo>
                    <a:lnTo>
                      <a:pt x="6034" y="7460"/>
                    </a:lnTo>
                    <a:lnTo>
                      <a:pt x="7673" y="7460"/>
                    </a:lnTo>
                    <a:close/>
                    <a:moveTo>
                      <a:pt x="10692" y="6349"/>
                    </a:moveTo>
                    <a:lnTo>
                      <a:pt x="9052" y="6349"/>
                    </a:lnTo>
                    <a:lnTo>
                      <a:pt x="9052" y="7460"/>
                    </a:lnTo>
                    <a:lnTo>
                      <a:pt x="10692" y="7460"/>
                    </a:lnTo>
                    <a:close/>
                    <a:moveTo>
                      <a:pt x="1643" y="7940"/>
                    </a:moveTo>
                    <a:lnTo>
                      <a:pt x="1" y="7940"/>
                    </a:lnTo>
                    <a:lnTo>
                      <a:pt x="1" y="9045"/>
                    </a:lnTo>
                    <a:lnTo>
                      <a:pt x="1643" y="9045"/>
                    </a:lnTo>
                    <a:close/>
                    <a:moveTo>
                      <a:pt x="4661" y="7940"/>
                    </a:moveTo>
                    <a:lnTo>
                      <a:pt x="3016" y="7940"/>
                    </a:lnTo>
                    <a:lnTo>
                      <a:pt x="3016" y="9045"/>
                    </a:lnTo>
                    <a:lnTo>
                      <a:pt x="4661" y="9045"/>
                    </a:lnTo>
                    <a:close/>
                    <a:moveTo>
                      <a:pt x="7673" y="7940"/>
                    </a:moveTo>
                    <a:lnTo>
                      <a:pt x="6034" y="7940"/>
                    </a:lnTo>
                    <a:lnTo>
                      <a:pt x="6034" y="9045"/>
                    </a:lnTo>
                    <a:lnTo>
                      <a:pt x="7673" y="9045"/>
                    </a:lnTo>
                    <a:close/>
                    <a:moveTo>
                      <a:pt x="10692" y="7940"/>
                    </a:moveTo>
                    <a:lnTo>
                      <a:pt x="9052" y="7940"/>
                    </a:lnTo>
                    <a:lnTo>
                      <a:pt x="9052" y="9045"/>
                    </a:lnTo>
                    <a:lnTo>
                      <a:pt x="10692" y="9045"/>
                    </a:lnTo>
                    <a:close/>
                    <a:moveTo>
                      <a:pt x="1643" y="9525"/>
                    </a:moveTo>
                    <a:lnTo>
                      <a:pt x="1" y="9525"/>
                    </a:lnTo>
                    <a:lnTo>
                      <a:pt x="1" y="10633"/>
                    </a:lnTo>
                    <a:lnTo>
                      <a:pt x="1643" y="10633"/>
                    </a:lnTo>
                    <a:close/>
                    <a:moveTo>
                      <a:pt x="4661" y="9525"/>
                    </a:moveTo>
                    <a:lnTo>
                      <a:pt x="3016" y="9525"/>
                    </a:lnTo>
                    <a:lnTo>
                      <a:pt x="3016" y="10633"/>
                    </a:lnTo>
                    <a:lnTo>
                      <a:pt x="4661" y="10633"/>
                    </a:lnTo>
                    <a:close/>
                    <a:moveTo>
                      <a:pt x="7673" y="9525"/>
                    </a:moveTo>
                    <a:lnTo>
                      <a:pt x="6034" y="9525"/>
                    </a:lnTo>
                    <a:lnTo>
                      <a:pt x="6034" y="10633"/>
                    </a:lnTo>
                    <a:lnTo>
                      <a:pt x="7673" y="10633"/>
                    </a:lnTo>
                    <a:close/>
                    <a:moveTo>
                      <a:pt x="10692" y="9525"/>
                    </a:moveTo>
                    <a:lnTo>
                      <a:pt x="9052" y="9525"/>
                    </a:lnTo>
                    <a:lnTo>
                      <a:pt x="9052" y="10633"/>
                    </a:lnTo>
                    <a:lnTo>
                      <a:pt x="10692" y="10633"/>
                    </a:lnTo>
                    <a:close/>
                    <a:moveTo>
                      <a:pt x="1643" y="11113"/>
                    </a:moveTo>
                    <a:lnTo>
                      <a:pt x="1" y="11113"/>
                    </a:lnTo>
                    <a:lnTo>
                      <a:pt x="1" y="12221"/>
                    </a:lnTo>
                    <a:lnTo>
                      <a:pt x="1643" y="12221"/>
                    </a:lnTo>
                    <a:close/>
                    <a:moveTo>
                      <a:pt x="4661" y="11113"/>
                    </a:moveTo>
                    <a:lnTo>
                      <a:pt x="3016" y="11113"/>
                    </a:lnTo>
                    <a:lnTo>
                      <a:pt x="3016" y="12221"/>
                    </a:lnTo>
                    <a:lnTo>
                      <a:pt x="4661" y="12221"/>
                    </a:lnTo>
                    <a:close/>
                    <a:moveTo>
                      <a:pt x="7673" y="11113"/>
                    </a:moveTo>
                    <a:lnTo>
                      <a:pt x="6034" y="11113"/>
                    </a:lnTo>
                    <a:lnTo>
                      <a:pt x="6034" y="12221"/>
                    </a:lnTo>
                    <a:lnTo>
                      <a:pt x="7673" y="12221"/>
                    </a:lnTo>
                    <a:close/>
                    <a:moveTo>
                      <a:pt x="10692" y="11113"/>
                    </a:moveTo>
                    <a:lnTo>
                      <a:pt x="9052" y="11113"/>
                    </a:lnTo>
                    <a:lnTo>
                      <a:pt x="9052" y="12221"/>
                    </a:lnTo>
                    <a:lnTo>
                      <a:pt x="10692" y="12221"/>
                    </a:lnTo>
                    <a:close/>
                    <a:moveTo>
                      <a:pt x="8718" y="1109"/>
                    </a:moveTo>
                    <a:lnTo>
                      <a:pt x="8017" y="1109"/>
                    </a:lnTo>
                    <a:lnTo>
                      <a:pt x="8017" y="0"/>
                    </a:lnTo>
                    <a:lnTo>
                      <a:pt x="8718" y="0"/>
                    </a:lnTo>
                    <a:close/>
                    <a:moveTo>
                      <a:pt x="8718" y="1585"/>
                    </a:moveTo>
                    <a:lnTo>
                      <a:pt x="8017" y="1585"/>
                    </a:lnTo>
                    <a:lnTo>
                      <a:pt x="8017" y="2697"/>
                    </a:lnTo>
                    <a:lnTo>
                      <a:pt x="8718" y="2697"/>
                    </a:lnTo>
                    <a:close/>
                    <a:moveTo>
                      <a:pt x="8718" y="3176"/>
                    </a:moveTo>
                    <a:lnTo>
                      <a:pt x="8017" y="3176"/>
                    </a:lnTo>
                    <a:lnTo>
                      <a:pt x="8017" y="4284"/>
                    </a:lnTo>
                    <a:lnTo>
                      <a:pt x="8718" y="4284"/>
                    </a:lnTo>
                    <a:close/>
                    <a:moveTo>
                      <a:pt x="8718" y="4761"/>
                    </a:moveTo>
                    <a:lnTo>
                      <a:pt x="8017" y="4761"/>
                    </a:lnTo>
                    <a:lnTo>
                      <a:pt x="8017" y="5869"/>
                    </a:lnTo>
                    <a:lnTo>
                      <a:pt x="8718" y="5869"/>
                    </a:lnTo>
                    <a:close/>
                    <a:moveTo>
                      <a:pt x="8718" y="6349"/>
                    </a:moveTo>
                    <a:lnTo>
                      <a:pt x="8017" y="6349"/>
                    </a:lnTo>
                    <a:lnTo>
                      <a:pt x="8017" y="7460"/>
                    </a:lnTo>
                    <a:lnTo>
                      <a:pt x="8718" y="7460"/>
                    </a:lnTo>
                    <a:close/>
                    <a:moveTo>
                      <a:pt x="8718" y="7940"/>
                    </a:moveTo>
                    <a:lnTo>
                      <a:pt x="8017" y="7940"/>
                    </a:lnTo>
                    <a:lnTo>
                      <a:pt x="8017" y="9045"/>
                    </a:lnTo>
                    <a:lnTo>
                      <a:pt x="8718" y="9045"/>
                    </a:lnTo>
                    <a:close/>
                    <a:moveTo>
                      <a:pt x="8718" y="9525"/>
                    </a:moveTo>
                    <a:lnTo>
                      <a:pt x="8017" y="9525"/>
                    </a:lnTo>
                    <a:lnTo>
                      <a:pt x="8017" y="10633"/>
                    </a:lnTo>
                    <a:lnTo>
                      <a:pt x="8718" y="10633"/>
                    </a:lnTo>
                    <a:close/>
                    <a:moveTo>
                      <a:pt x="8718" y="11113"/>
                    </a:moveTo>
                    <a:lnTo>
                      <a:pt x="8017" y="11113"/>
                    </a:lnTo>
                    <a:lnTo>
                      <a:pt x="8017" y="12221"/>
                    </a:lnTo>
                    <a:lnTo>
                      <a:pt x="8718" y="12221"/>
                    </a:lnTo>
                    <a:close/>
                    <a:moveTo>
                      <a:pt x="5673" y="1109"/>
                    </a:moveTo>
                    <a:lnTo>
                      <a:pt x="4971" y="1109"/>
                    </a:lnTo>
                    <a:lnTo>
                      <a:pt x="4971" y="0"/>
                    </a:lnTo>
                    <a:lnTo>
                      <a:pt x="5673" y="0"/>
                    </a:lnTo>
                    <a:close/>
                    <a:moveTo>
                      <a:pt x="5673" y="1585"/>
                    </a:moveTo>
                    <a:lnTo>
                      <a:pt x="4971" y="1585"/>
                    </a:lnTo>
                    <a:lnTo>
                      <a:pt x="4971" y="2697"/>
                    </a:lnTo>
                    <a:lnTo>
                      <a:pt x="5673" y="2697"/>
                    </a:lnTo>
                    <a:close/>
                    <a:moveTo>
                      <a:pt x="5673" y="3176"/>
                    </a:moveTo>
                    <a:lnTo>
                      <a:pt x="4971" y="3176"/>
                    </a:lnTo>
                    <a:lnTo>
                      <a:pt x="4971" y="4284"/>
                    </a:lnTo>
                    <a:lnTo>
                      <a:pt x="5673" y="4284"/>
                    </a:lnTo>
                    <a:close/>
                    <a:moveTo>
                      <a:pt x="5673" y="4761"/>
                    </a:moveTo>
                    <a:lnTo>
                      <a:pt x="4971" y="4761"/>
                    </a:lnTo>
                    <a:lnTo>
                      <a:pt x="4971" y="5869"/>
                    </a:lnTo>
                    <a:lnTo>
                      <a:pt x="5673" y="5869"/>
                    </a:lnTo>
                    <a:close/>
                    <a:moveTo>
                      <a:pt x="5673" y="6349"/>
                    </a:moveTo>
                    <a:lnTo>
                      <a:pt x="4971" y="6349"/>
                    </a:lnTo>
                    <a:lnTo>
                      <a:pt x="4971" y="7460"/>
                    </a:lnTo>
                    <a:lnTo>
                      <a:pt x="5673" y="7460"/>
                    </a:lnTo>
                    <a:close/>
                    <a:moveTo>
                      <a:pt x="5673" y="7940"/>
                    </a:moveTo>
                    <a:lnTo>
                      <a:pt x="4971" y="7940"/>
                    </a:lnTo>
                    <a:lnTo>
                      <a:pt x="4971" y="9045"/>
                    </a:lnTo>
                    <a:lnTo>
                      <a:pt x="5673" y="9045"/>
                    </a:lnTo>
                    <a:close/>
                    <a:moveTo>
                      <a:pt x="5673" y="9525"/>
                    </a:moveTo>
                    <a:lnTo>
                      <a:pt x="4971" y="9525"/>
                    </a:lnTo>
                    <a:lnTo>
                      <a:pt x="4971" y="10633"/>
                    </a:lnTo>
                    <a:lnTo>
                      <a:pt x="5673" y="10633"/>
                    </a:lnTo>
                    <a:close/>
                    <a:moveTo>
                      <a:pt x="5673" y="11113"/>
                    </a:moveTo>
                    <a:lnTo>
                      <a:pt x="4971" y="11113"/>
                    </a:lnTo>
                    <a:lnTo>
                      <a:pt x="4971" y="12221"/>
                    </a:lnTo>
                    <a:lnTo>
                      <a:pt x="5673" y="12221"/>
                    </a:lnTo>
                    <a:close/>
                    <a:moveTo>
                      <a:pt x="2676" y="1109"/>
                    </a:moveTo>
                    <a:lnTo>
                      <a:pt x="1974" y="1109"/>
                    </a:lnTo>
                    <a:lnTo>
                      <a:pt x="1974" y="0"/>
                    </a:lnTo>
                    <a:lnTo>
                      <a:pt x="2676" y="0"/>
                    </a:lnTo>
                    <a:close/>
                    <a:moveTo>
                      <a:pt x="2676" y="1585"/>
                    </a:moveTo>
                    <a:lnTo>
                      <a:pt x="1974" y="1585"/>
                    </a:lnTo>
                    <a:lnTo>
                      <a:pt x="1974" y="2697"/>
                    </a:lnTo>
                    <a:lnTo>
                      <a:pt x="2676" y="2697"/>
                    </a:lnTo>
                    <a:close/>
                    <a:moveTo>
                      <a:pt x="2676" y="3176"/>
                    </a:moveTo>
                    <a:lnTo>
                      <a:pt x="1974" y="3176"/>
                    </a:lnTo>
                    <a:lnTo>
                      <a:pt x="1974" y="4284"/>
                    </a:lnTo>
                    <a:lnTo>
                      <a:pt x="2676" y="4284"/>
                    </a:lnTo>
                    <a:close/>
                    <a:moveTo>
                      <a:pt x="2676" y="4761"/>
                    </a:moveTo>
                    <a:lnTo>
                      <a:pt x="1974" y="4761"/>
                    </a:lnTo>
                    <a:lnTo>
                      <a:pt x="1974" y="5869"/>
                    </a:lnTo>
                    <a:lnTo>
                      <a:pt x="2676" y="5869"/>
                    </a:lnTo>
                    <a:close/>
                    <a:moveTo>
                      <a:pt x="2676" y="6349"/>
                    </a:moveTo>
                    <a:lnTo>
                      <a:pt x="1974" y="6349"/>
                    </a:lnTo>
                    <a:lnTo>
                      <a:pt x="1974" y="7460"/>
                    </a:lnTo>
                    <a:lnTo>
                      <a:pt x="2676" y="7460"/>
                    </a:lnTo>
                    <a:close/>
                    <a:moveTo>
                      <a:pt x="2676" y="7940"/>
                    </a:moveTo>
                    <a:lnTo>
                      <a:pt x="1974" y="7940"/>
                    </a:lnTo>
                    <a:lnTo>
                      <a:pt x="1974" y="9045"/>
                    </a:lnTo>
                    <a:lnTo>
                      <a:pt x="2676" y="9045"/>
                    </a:lnTo>
                    <a:close/>
                    <a:moveTo>
                      <a:pt x="2676" y="9525"/>
                    </a:moveTo>
                    <a:lnTo>
                      <a:pt x="1974" y="9525"/>
                    </a:lnTo>
                    <a:lnTo>
                      <a:pt x="1974" y="10633"/>
                    </a:lnTo>
                    <a:lnTo>
                      <a:pt x="2676" y="10633"/>
                    </a:lnTo>
                    <a:close/>
                    <a:moveTo>
                      <a:pt x="2676" y="11113"/>
                    </a:moveTo>
                    <a:lnTo>
                      <a:pt x="1974" y="11113"/>
                    </a:lnTo>
                    <a:lnTo>
                      <a:pt x="1974" y="12221"/>
                    </a:lnTo>
                    <a:lnTo>
                      <a:pt x="2676" y="12221"/>
                    </a:lnTo>
                    <a:close/>
                    <a:moveTo>
                      <a:pt x="1643" y="13800"/>
                    </a:moveTo>
                    <a:lnTo>
                      <a:pt x="1" y="13800"/>
                    </a:lnTo>
                    <a:lnTo>
                      <a:pt x="1" y="12692"/>
                    </a:lnTo>
                    <a:lnTo>
                      <a:pt x="1643" y="12692"/>
                    </a:lnTo>
                    <a:close/>
                    <a:moveTo>
                      <a:pt x="4661" y="12686"/>
                    </a:moveTo>
                    <a:lnTo>
                      <a:pt x="3016" y="12686"/>
                    </a:lnTo>
                    <a:lnTo>
                      <a:pt x="3016" y="13794"/>
                    </a:lnTo>
                    <a:lnTo>
                      <a:pt x="4661" y="13794"/>
                    </a:lnTo>
                    <a:close/>
                    <a:moveTo>
                      <a:pt x="7673" y="12686"/>
                    </a:moveTo>
                    <a:lnTo>
                      <a:pt x="6034" y="12686"/>
                    </a:lnTo>
                    <a:lnTo>
                      <a:pt x="6034" y="13794"/>
                    </a:lnTo>
                    <a:lnTo>
                      <a:pt x="7673" y="13794"/>
                    </a:lnTo>
                    <a:close/>
                    <a:moveTo>
                      <a:pt x="10692" y="12686"/>
                    </a:moveTo>
                    <a:lnTo>
                      <a:pt x="9052" y="12686"/>
                    </a:lnTo>
                    <a:lnTo>
                      <a:pt x="9052" y="13794"/>
                    </a:lnTo>
                    <a:lnTo>
                      <a:pt x="10692" y="13794"/>
                    </a:lnTo>
                    <a:close/>
                    <a:moveTo>
                      <a:pt x="1643" y="14274"/>
                    </a:moveTo>
                    <a:lnTo>
                      <a:pt x="1" y="14274"/>
                    </a:lnTo>
                    <a:lnTo>
                      <a:pt x="1" y="15382"/>
                    </a:lnTo>
                    <a:lnTo>
                      <a:pt x="1643" y="15382"/>
                    </a:lnTo>
                    <a:close/>
                    <a:moveTo>
                      <a:pt x="4661" y="14274"/>
                    </a:moveTo>
                    <a:lnTo>
                      <a:pt x="3016" y="14274"/>
                    </a:lnTo>
                    <a:lnTo>
                      <a:pt x="3016" y="15382"/>
                    </a:lnTo>
                    <a:lnTo>
                      <a:pt x="4661" y="15382"/>
                    </a:lnTo>
                    <a:close/>
                    <a:moveTo>
                      <a:pt x="7673" y="14274"/>
                    </a:moveTo>
                    <a:lnTo>
                      <a:pt x="6034" y="14274"/>
                    </a:lnTo>
                    <a:lnTo>
                      <a:pt x="6034" y="15382"/>
                    </a:lnTo>
                    <a:lnTo>
                      <a:pt x="7673" y="15382"/>
                    </a:lnTo>
                    <a:close/>
                    <a:moveTo>
                      <a:pt x="10692" y="14274"/>
                    </a:moveTo>
                    <a:lnTo>
                      <a:pt x="9052" y="14274"/>
                    </a:lnTo>
                    <a:lnTo>
                      <a:pt x="9052" y="15382"/>
                    </a:lnTo>
                    <a:lnTo>
                      <a:pt x="10692" y="15382"/>
                    </a:lnTo>
                    <a:close/>
                    <a:moveTo>
                      <a:pt x="1643" y="15865"/>
                    </a:moveTo>
                    <a:lnTo>
                      <a:pt x="1" y="15865"/>
                    </a:lnTo>
                    <a:lnTo>
                      <a:pt x="1" y="16973"/>
                    </a:lnTo>
                    <a:lnTo>
                      <a:pt x="1643" y="16973"/>
                    </a:lnTo>
                    <a:close/>
                    <a:moveTo>
                      <a:pt x="4661" y="15865"/>
                    </a:moveTo>
                    <a:lnTo>
                      <a:pt x="3016" y="15865"/>
                    </a:lnTo>
                    <a:lnTo>
                      <a:pt x="3016" y="16973"/>
                    </a:lnTo>
                    <a:lnTo>
                      <a:pt x="4661" y="16973"/>
                    </a:lnTo>
                    <a:close/>
                    <a:moveTo>
                      <a:pt x="7673" y="15865"/>
                    </a:moveTo>
                    <a:lnTo>
                      <a:pt x="6034" y="15865"/>
                    </a:lnTo>
                    <a:lnTo>
                      <a:pt x="6034" y="16973"/>
                    </a:lnTo>
                    <a:lnTo>
                      <a:pt x="7673" y="16973"/>
                    </a:lnTo>
                    <a:close/>
                    <a:moveTo>
                      <a:pt x="10692" y="15865"/>
                    </a:moveTo>
                    <a:lnTo>
                      <a:pt x="9052" y="15865"/>
                    </a:lnTo>
                    <a:lnTo>
                      <a:pt x="9052" y="16973"/>
                    </a:lnTo>
                    <a:lnTo>
                      <a:pt x="10692" y="16973"/>
                    </a:lnTo>
                    <a:close/>
                    <a:moveTo>
                      <a:pt x="1643" y="17450"/>
                    </a:moveTo>
                    <a:lnTo>
                      <a:pt x="1" y="17450"/>
                    </a:lnTo>
                    <a:lnTo>
                      <a:pt x="1" y="18558"/>
                    </a:lnTo>
                    <a:lnTo>
                      <a:pt x="1643" y="18558"/>
                    </a:lnTo>
                    <a:close/>
                    <a:moveTo>
                      <a:pt x="4661" y="17450"/>
                    </a:moveTo>
                    <a:lnTo>
                      <a:pt x="3016" y="17450"/>
                    </a:lnTo>
                    <a:lnTo>
                      <a:pt x="3016" y="18558"/>
                    </a:lnTo>
                    <a:lnTo>
                      <a:pt x="4661" y="18558"/>
                    </a:lnTo>
                    <a:close/>
                    <a:moveTo>
                      <a:pt x="7673" y="17450"/>
                    </a:moveTo>
                    <a:lnTo>
                      <a:pt x="6034" y="17450"/>
                    </a:lnTo>
                    <a:lnTo>
                      <a:pt x="6034" y="18558"/>
                    </a:lnTo>
                    <a:lnTo>
                      <a:pt x="7673" y="18558"/>
                    </a:lnTo>
                    <a:close/>
                    <a:moveTo>
                      <a:pt x="10692" y="17450"/>
                    </a:moveTo>
                    <a:lnTo>
                      <a:pt x="9052" y="17450"/>
                    </a:lnTo>
                    <a:lnTo>
                      <a:pt x="9052" y="18558"/>
                    </a:lnTo>
                    <a:lnTo>
                      <a:pt x="10692" y="18558"/>
                    </a:lnTo>
                    <a:close/>
                    <a:moveTo>
                      <a:pt x="1643" y="19038"/>
                    </a:moveTo>
                    <a:lnTo>
                      <a:pt x="1" y="19038"/>
                    </a:lnTo>
                    <a:lnTo>
                      <a:pt x="1" y="20149"/>
                    </a:lnTo>
                    <a:lnTo>
                      <a:pt x="1643" y="20149"/>
                    </a:lnTo>
                    <a:close/>
                    <a:moveTo>
                      <a:pt x="4661" y="19038"/>
                    </a:moveTo>
                    <a:lnTo>
                      <a:pt x="3016" y="19038"/>
                    </a:lnTo>
                    <a:lnTo>
                      <a:pt x="3016" y="20149"/>
                    </a:lnTo>
                    <a:lnTo>
                      <a:pt x="4661" y="20149"/>
                    </a:lnTo>
                    <a:close/>
                    <a:moveTo>
                      <a:pt x="7673" y="19038"/>
                    </a:moveTo>
                    <a:lnTo>
                      <a:pt x="6034" y="19038"/>
                    </a:lnTo>
                    <a:lnTo>
                      <a:pt x="6034" y="20149"/>
                    </a:lnTo>
                    <a:lnTo>
                      <a:pt x="7673" y="20149"/>
                    </a:lnTo>
                    <a:close/>
                    <a:moveTo>
                      <a:pt x="10692" y="19038"/>
                    </a:moveTo>
                    <a:lnTo>
                      <a:pt x="9052" y="19038"/>
                    </a:lnTo>
                    <a:lnTo>
                      <a:pt x="9052" y="20149"/>
                    </a:lnTo>
                    <a:lnTo>
                      <a:pt x="10692" y="20149"/>
                    </a:lnTo>
                    <a:close/>
                    <a:moveTo>
                      <a:pt x="1643" y="20626"/>
                    </a:moveTo>
                    <a:lnTo>
                      <a:pt x="1" y="20626"/>
                    </a:lnTo>
                    <a:lnTo>
                      <a:pt x="1" y="21734"/>
                    </a:lnTo>
                    <a:lnTo>
                      <a:pt x="1643" y="21734"/>
                    </a:lnTo>
                    <a:close/>
                    <a:moveTo>
                      <a:pt x="4661" y="20626"/>
                    </a:moveTo>
                    <a:lnTo>
                      <a:pt x="3016" y="20626"/>
                    </a:lnTo>
                    <a:lnTo>
                      <a:pt x="3016" y="21734"/>
                    </a:lnTo>
                    <a:lnTo>
                      <a:pt x="4661" y="21734"/>
                    </a:lnTo>
                    <a:close/>
                    <a:moveTo>
                      <a:pt x="7673" y="20626"/>
                    </a:moveTo>
                    <a:lnTo>
                      <a:pt x="6034" y="20626"/>
                    </a:lnTo>
                    <a:lnTo>
                      <a:pt x="6034" y="21734"/>
                    </a:lnTo>
                    <a:lnTo>
                      <a:pt x="7673" y="21734"/>
                    </a:lnTo>
                    <a:close/>
                    <a:moveTo>
                      <a:pt x="10692" y="20626"/>
                    </a:moveTo>
                    <a:lnTo>
                      <a:pt x="9052" y="20626"/>
                    </a:lnTo>
                    <a:lnTo>
                      <a:pt x="9052" y="21734"/>
                    </a:lnTo>
                    <a:lnTo>
                      <a:pt x="10692" y="21734"/>
                    </a:lnTo>
                    <a:close/>
                    <a:moveTo>
                      <a:pt x="1643" y="22214"/>
                    </a:moveTo>
                    <a:lnTo>
                      <a:pt x="1" y="22214"/>
                    </a:lnTo>
                    <a:lnTo>
                      <a:pt x="1" y="23325"/>
                    </a:lnTo>
                    <a:lnTo>
                      <a:pt x="1643" y="23325"/>
                    </a:lnTo>
                    <a:close/>
                    <a:moveTo>
                      <a:pt x="4661" y="22214"/>
                    </a:moveTo>
                    <a:lnTo>
                      <a:pt x="3016" y="22214"/>
                    </a:lnTo>
                    <a:lnTo>
                      <a:pt x="3016" y="23325"/>
                    </a:lnTo>
                    <a:lnTo>
                      <a:pt x="4661" y="23325"/>
                    </a:lnTo>
                    <a:close/>
                    <a:moveTo>
                      <a:pt x="7673" y="22214"/>
                    </a:moveTo>
                    <a:lnTo>
                      <a:pt x="6034" y="22214"/>
                    </a:lnTo>
                    <a:lnTo>
                      <a:pt x="6034" y="23325"/>
                    </a:lnTo>
                    <a:lnTo>
                      <a:pt x="7673" y="23325"/>
                    </a:lnTo>
                    <a:close/>
                    <a:moveTo>
                      <a:pt x="10692" y="22214"/>
                    </a:moveTo>
                    <a:lnTo>
                      <a:pt x="9052" y="22214"/>
                    </a:lnTo>
                    <a:lnTo>
                      <a:pt x="9052" y="23325"/>
                    </a:lnTo>
                    <a:lnTo>
                      <a:pt x="10692" y="23325"/>
                    </a:lnTo>
                    <a:close/>
                    <a:moveTo>
                      <a:pt x="1643" y="23799"/>
                    </a:moveTo>
                    <a:lnTo>
                      <a:pt x="1" y="23799"/>
                    </a:lnTo>
                    <a:lnTo>
                      <a:pt x="1" y="24907"/>
                    </a:lnTo>
                    <a:lnTo>
                      <a:pt x="1643" y="24907"/>
                    </a:lnTo>
                    <a:close/>
                    <a:moveTo>
                      <a:pt x="4661" y="23799"/>
                    </a:moveTo>
                    <a:lnTo>
                      <a:pt x="3016" y="23799"/>
                    </a:lnTo>
                    <a:lnTo>
                      <a:pt x="3016" y="24907"/>
                    </a:lnTo>
                    <a:lnTo>
                      <a:pt x="4661" y="24907"/>
                    </a:lnTo>
                    <a:close/>
                    <a:moveTo>
                      <a:pt x="7673" y="23799"/>
                    </a:moveTo>
                    <a:lnTo>
                      <a:pt x="6034" y="23799"/>
                    </a:lnTo>
                    <a:lnTo>
                      <a:pt x="6034" y="24907"/>
                    </a:lnTo>
                    <a:lnTo>
                      <a:pt x="7673" y="24907"/>
                    </a:lnTo>
                    <a:close/>
                    <a:moveTo>
                      <a:pt x="10692" y="23799"/>
                    </a:moveTo>
                    <a:lnTo>
                      <a:pt x="9052" y="23799"/>
                    </a:lnTo>
                    <a:lnTo>
                      <a:pt x="9052" y="24907"/>
                    </a:lnTo>
                    <a:lnTo>
                      <a:pt x="10692" y="24907"/>
                    </a:lnTo>
                    <a:close/>
                    <a:moveTo>
                      <a:pt x="8718" y="13800"/>
                    </a:moveTo>
                    <a:lnTo>
                      <a:pt x="8017" y="13800"/>
                    </a:lnTo>
                    <a:lnTo>
                      <a:pt x="8017" y="12692"/>
                    </a:lnTo>
                    <a:lnTo>
                      <a:pt x="8718" y="12692"/>
                    </a:lnTo>
                    <a:close/>
                    <a:moveTo>
                      <a:pt x="8718" y="14274"/>
                    </a:moveTo>
                    <a:lnTo>
                      <a:pt x="8017" y="14274"/>
                    </a:lnTo>
                    <a:lnTo>
                      <a:pt x="8017" y="15382"/>
                    </a:lnTo>
                    <a:lnTo>
                      <a:pt x="8718" y="15382"/>
                    </a:lnTo>
                    <a:close/>
                    <a:moveTo>
                      <a:pt x="8718" y="15865"/>
                    </a:moveTo>
                    <a:lnTo>
                      <a:pt x="8017" y="15865"/>
                    </a:lnTo>
                    <a:lnTo>
                      <a:pt x="8017" y="16973"/>
                    </a:lnTo>
                    <a:lnTo>
                      <a:pt x="8718" y="16973"/>
                    </a:lnTo>
                    <a:close/>
                    <a:moveTo>
                      <a:pt x="8718" y="17450"/>
                    </a:moveTo>
                    <a:lnTo>
                      <a:pt x="8017" y="17450"/>
                    </a:lnTo>
                    <a:lnTo>
                      <a:pt x="8017" y="18558"/>
                    </a:lnTo>
                    <a:lnTo>
                      <a:pt x="8718" y="18558"/>
                    </a:lnTo>
                    <a:close/>
                    <a:moveTo>
                      <a:pt x="8718" y="19038"/>
                    </a:moveTo>
                    <a:lnTo>
                      <a:pt x="8017" y="19038"/>
                    </a:lnTo>
                    <a:lnTo>
                      <a:pt x="8017" y="20149"/>
                    </a:lnTo>
                    <a:lnTo>
                      <a:pt x="8718" y="20149"/>
                    </a:lnTo>
                    <a:close/>
                    <a:moveTo>
                      <a:pt x="8718" y="20626"/>
                    </a:moveTo>
                    <a:lnTo>
                      <a:pt x="8017" y="20626"/>
                    </a:lnTo>
                    <a:lnTo>
                      <a:pt x="8017" y="21734"/>
                    </a:lnTo>
                    <a:lnTo>
                      <a:pt x="8718" y="21734"/>
                    </a:lnTo>
                    <a:close/>
                    <a:moveTo>
                      <a:pt x="8718" y="22214"/>
                    </a:moveTo>
                    <a:lnTo>
                      <a:pt x="8017" y="22214"/>
                    </a:lnTo>
                    <a:lnTo>
                      <a:pt x="8017" y="23325"/>
                    </a:lnTo>
                    <a:lnTo>
                      <a:pt x="8718" y="23325"/>
                    </a:lnTo>
                    <a:close/>
                    <a:moveTo>
                      <a:pt x="8718" y="23799"/>
                    </a:moveTo>
                    <a:lnTo>
                      <a:pt x="8017" y="23799"/>
                    </a:lnTo>
                    <a:lnTo>
                      <a:pt x="8017" y="24907"/>
                    </a:lnTo>
                    <a:lnTo>
                      <a:pt x="8718" y="24907"/>
                    </a:lnTo>
                    <a:close/>
                    <a:moveTo>
                      <a:pt x="5673" y="13800"/>
                    </a:moveTo>
                    <a:lnTo>
                      <a:pt x="4971" y="13800"/>
                    </a:lnTo>
                    <a:lnTo>
                      <a:pt x="4971" y="12692"/>
                    </a:lnTo>
                    <a:lnTo>
                      <a:pt x="5673" y="12692"/>
                    </a:lnTo>
                    <a:close/>
                    <a:moveTo>
                      <a:pt x="5673" y="14274"/>
                    </a:moveTo>
                    <a:lnTo>
                      <a:pt x="4971" y="14274"/>
                    </a:lnTo>
                    <a:lnTo>
                      <a:pt x="4971" y="15382"/>
                    </a:lnTo>
                    <a:lnTo>
                      <a:pt x="5673" y="15382"/>
                    </a:lnTo>
                    <a:close/>
                    <a:moveTo>
                      <a:pt x="5673" y="15865"/>
                    </a:moveTo>
                    <a:lnTo>
                      <a:pt x="4971" y="15865"/>
                    </a:lnTo>
                    <a:lnTo>
                      <a:pt x="4971" y="16973"/>
                    </a:lnTo>
                    <a:lnTo>
                      <a:pt x="5673" y="16973"/>
                    </a:lnTo>
                    <a:close/>
                    <a:moveTo>
                      <a:pt x="5673" y="17450"/>
                    </a:moveTo>
                    <a:lnTo>
                      <a:pt x="4971" y="17450"/>
                    </a:lnTo>
                    <a:lnTo>
                      <a:pt x="4971" y="18558"/>
                    </a:lnTo>
                    <a:lnTo>
                      <a:pt x="5673" y="18558"/>
                    </a:lnTo>
                    <a:close/>
                    <a:moveTo>
                      <a:pt x="5673" y="19038"/>
                    </a:moveTo>
                    <a:lnTo>
                      <a:pt x="4971" y="19038"/>
                    </a:lnTo>
                    <a:lnTo>
                      <a:pt x="4971" y="20149"/>
                    </a:lnTo>
                    <a:lnTo>
                      <a:pt x="5673" y="20149"/>
                    </a:lnTo>
                    <a:close/>
                    <a:moveTo>
                      <a:pt x="5673" y="20626"/>
                    </a:moveTo>
                    <a:lnTo>
                      <a:pt x="4971" y="20626"/>
                    </a:lnTo>
                    <a:lnTo>
                      <a:pt x="4971" y="21734"/>
                    </a:lnTo>
                    <a:lnTo>
                      <a:pt x="5673" y="21734"/>
                    </a:lnTo>
                    <a:close/>
                    <a:moveTo>
                      <a:pt x="5673" y="22214"/>
                    </a:moveTo>
                    <a:lnTo>
                      <a:pt x="4971" y="22214"/>
                    </a:lnTo>
                    <a:lnTo>
                      <a:pt x="4971" y="23325"/>
                    </a:lnTo>
                    <a:lnTo>
                      <a:pt x="5673" y="23325"/>
                    </a:lnTo>
                    <a:close/>
                    <a:moveTo>
                      <a:pt x="5673" y="23799"/>
                    </a:moveTo>
                    <a:lnTo>
                      <a:pt x="4971" y="23799"/>
                    </a:lnTo>
                    <a:lnTo>
                      <a:pt x="4971" y="24907"/>
                    </a:lnTo>
                    <a:lnTo>
                      <a:pt x="5673" y="24907"/>
                    </a:lnTo>
                    <a:close/>
                    <a:moveTo>
                      <a:pt x="2676" y="13800"/>
                    </a:moveTo>
                    <a:lnTo>
                      <a:pt x="1974" y="13800"/>
                    </a:lnTo>
                    <a:lnTo>
                      <a:pt x="1974" y="12692"/>
                    </a:lnTo>
                    <a:lnTo>
                      <a:pt x="2676" y="12692"/>
                    </a:lnTo>
                    <a:close/>
                    <a:moveTo>
                      <a:pt x="2676" y="14274"/>
                    </a:moveTo>
                    <a:lnTo>
                      <a:pt x="1974" y="14274"/>
                    </a:lnTo>
                    <a:lnTo>
                      <a:pt x="1974" y="15382"/>
                    </a:lnTo>
                    <a:lnTo>
                      <a:pt x="2676" y="15382"/>
                    </a:lnTo>
                    <a:close/>
                    <a:moveTo>
                      <a:pt x="2676" y="15865"/>
                    </a:moveTo>
                    <a:lnTo>
                      <a:pt x="1974" y="15865"/>
                    </a:lnTo>
                    <a:lnTo>
                      <a:pt x="1974" y="16973"/>
                    </a:lnTo>
                    <a:lnTo>
                      <a:pt x="2676" y="16973"/>
                    </a:lnTo>
                    <a:close/>
                    <a:moveTo>
                      <a:pt x="2676" y="17450"/>
                    </a:moveTo>
                    <a:lnTo>
                      <a:pt x="1974" y="17450"/>
                    </a:lnTo>
                    <a:lnTo>
                      <a:pt x="1974" y="18558"/>
                    </a:lnTo>
                    <a:lnTo>
                      <a:pt x="2676" y="18558"/>
                    </a:lnTo>
                    <a:close/>
                    <a:moveTo>
                      <a:pt x="2676" y="19038"/>
                    </a:moveTo>
                    <a:lnTo>
                      <a:pt x="1974" y="19038"/>
                    </a:lnTo>
                    <a:lnTo>
                      <a:pt x="1974" y="20149"/>
                    </a:lnTo>
                    <a:lnTo>
                      <a:pt x="2676" y="20149"/>
                    </a:lnTo>
                    <a:close/>
                    <a:moveTo>
                      <a:pt x="2676" y="20626"/>
                    </a:moveTo>
                    <a:lnTo>
                      <a:pt x="1974" y="20626"/>
                    </a:lnTo>
                    <a:lnTo>
                      <a:pt x="1974" y="21734"/>
                    </a:lnTo>
                    <a:lnTo>
                      <a:pt x="2676" y="21734"/>
                    </a:lnTo>
                    <a:close/>
                    <a:moveTo>
                      <a:pt x="2676" y="22214"/>
                    </a:moveTo>
                    <a:lnTo>
                      <a:pt x="1974" y="22214"/>
                    </a:lnTo>
                    <a:lnTo>
                      <a:pt x="1974" y="23325"/>
                    </a:lnTo>
                    <a:lnTo>
                      <a:pt x="2676" y="23325"/>
                    </a:lnTo>
                    <a:close/>
                    <a:moveTo>
                      <a:pt x="2676" y="23799"/>
                    </a:moveTo>
                    <a:lnTo>
                      <a:pt x="1974" y="23799"/>
                    </a:lnTo>
                    <a:lnTo>
                      <a:pt x="1974" y="24907"/>
                    </a:lnTo>
                    <a:lnTo>
                      <a:pt x="2676" y="24907"/>
                    </a:lnTo>
                    <a:close/>
                    <a:moveTo>
                      <a:pt x="1643" y="26486"/>
                    </a:moveTo>
                    <a:lnTo>
                      <a:pt x="1" y="26486"/>
                    </a:lnTo>
                    <a:lnTo>
                      <a:pt x="1" y="25374"/>
                    </a:lnTo>
                    <a:lnTo>
                      <a:pt x="1643" y="25374"/>
                    </a:lnTo>
                    <a:close/>
                    <a:moveTo>
                      <a:pt x="4661" y="25374"/>
                    </a:moveTo>
                    <a:lnTo>
                      <a:pt x="3016" y="25374"/>
                    </a:lnTo>
                    <a:lnTo>
                      <a:pt x="3016" y="26486"/>
                    </a:lnTo>
                    <a:lnTo>
                      <a:pt x="4661" y="26486"/>
                    </a:lnTo>
                    <a:close/>
                    <a:moveTo>
                      <a:pt x="7673" y="25374"/>
                    </a:moveTo>
                    <a:lnTo>
                      <a:pt x="6034" y="25374"/>
                    </a:lnTo>
                    <a:lnTo>
                      <a:pt x="6034" y="26486"/>
                    </a:lnTo>
                    <a:lnTo>
                      <a:pt x="7673" y="26486"/>
                    </a:lnTo>
                    <a:close/>
                    <a:moveTo>
                      <a:pt x="10692" y="25374"/>
                    </a:moveTo>
                    <a:lnTo>
                      <a:pt x="9052" y="25374"/>
                    </a:lnTo>
                    <a:lnTo>
                      <a:pt x="9052" y="26486"/>
                    </a:lnTo>
                    <a:lnTo>
                      <a:pt x="10692" y="26486"/>
                    </a:lnTo>
                    <a:close/>
                    <a:moveTo>
                      <a:pt x="1643" y="26965"/>
                    </a:moveTo>
                    <a:lnTo>
                      <a:pt x="1" y="26965"/>
                    </a:lnTo>
                    <a:lnTo>
                      <a:pt x="1" y="28074"/>
                    </a:lnTo>
                    <a:lnTo>
                      <a:pt x="1643" y="28074"/>
                    </a:lnTo>
                    <a:close/>
                    <a:moveTo>
                      <a:pt x="4661" y="26965"/>
                    </a:moveTo>
                    <a:lnTo>
                      <a:pt x="3016" y="26965"/>
                    </a:lnTo>
                    <a:lnTo>
                      <a:pt x="3016" y="28074"/>
                    </a:lnTo>
                    <a:lnTo>
                      <a:pt x="4661" y="28074"/>
                    </a:lnTo>
                    <a:close/>
                    <a:moveTo>
                      <a:pt x="7673" y="26965"/>
                    </a:moveTo>
                    <a:lnTo>
                      <a:pt x="6034" y="26965"/>
                    </a:lnTo>
                    <a:lnTo>
                      <a:pt x="6034" y="28074"/>
                    </a:lnTo>
                    <a:lnTo>
                      <a:pt x="7673" y="28074"/>
                    </a:lnTo>
                    <a:close/>
                    <a:moveTo>
                      <a:pt x="10692" y="26965"/>
                    </a:moveTo>
                    <a:lnTo>
                      <a:pt x="9052" y="26965"/>
                    </a:lnTo>
                    <a:lnTo>
                      <a:pt x="9052" y="28074"/>
                    </a:lnTo>
                    <a:lnTo>
                      <a:pt x="10692" y="28074"/>
                    </a:lnTo>
                    <a:close/>
                    <a:moveTo>
                      <a:pt x="1643" y="28550"/>
                    </a:moveTo>
                    <a:lnTo>
                      <a:pt x="1" y="28550"/>
                    </a:lnTo>
                    <a:lnTo>
                      <a:pt x="1" y="29659"/>
                    </a:lnTo>
                    <a:lnTo>
                      <a:pt x="1643" y="29659"/>
                    </a:lnTo>
                    <a:close/>
                    <a:moveTo>
                      <a:pt x="4661" y="28550"/>
                    </a:moveTo>
                    <a:lnTo>
                      <a:pt x="3016" y="28550"/>
                    </a:lnTo>
                    <a:lnTo>
                      <a:pt x="3016" y="29659"/>
                    </a:lnTo>
                    <a:lnTo>
                      <a:pt x="4661" y="29659"/>
                    </a:lnTo>
                    <a:close/>
                    <a:moveTo>
                      <a:pt x="7673" y="28550"/>
                    </a:moveTo>
                    <a:lnTo>
                      <a:pt x="6034" y="28550"/>
                    </a:lnTo>
                    <a:lnTo>
                      <a:pt x="6034" y="29659"/>
                    </a:lnTo>
                    <a:lnTo>
                      <a:pt x="7673" y="29659"/>
                    </a:lnTo>
                    <a:close/>
                    <a:moveTo>
                      <a:pt x="10692" y="28550"/>
                    </a:moveTo>
                    <a:lnTo>
                      <a:pt x="9052" y="28550"/>
                    </a:lnTo>
                    <a:lnTo>
                      <a:pt x="9052" y="29659"/>
                    </a:lnTo>
                    <a:lnTo>
                      <a:pt x="10692" y="29659"/>
                    </a:lnTo>
                    <a:close/>
                    <a:moveTo>
                      <a:pt x="1643" y="30138"/>
                    </a:moveTo>
                    <a:lnTo>
                      <a:pt x="1" y="30138"/>
                    </a:lnTo>
                    <a:lnTo>
                      <a:pt x="1" y="31250"/>
                    </a:lnTo>
                    <a:lnTo>
                      <a:pt x="1643" y="31250"/>
                    </a:lnTo>
                    <a:close/>
                    <a:moveTo>
                      <a:pt x="4661" y="30138"/>
                    </a:moveTo>
                    <a:lnTo>
                      <a:pt x="3016" y="30138"/>
                    </a:lnTo>
                    <a:lnTo>
                      <a:pt x="3016" y="31250"/>
                    </a:lnTo>
                    <a:lnTo>
                      <a:pt x="4661" y="31250"/>
                    </a:lnTo>
                    <a:close/>
                    <a:moveTo>
                      <a:pt x="7673" y="30138"/>
                    </a:moveTo>
                    <a:lnTo>
                      <a:pt x="6034" y="30138"/>
                    </a:lnTo>
                    <a:lnTo>
                      <a:pt x="6034" y="31250"/>
                    </a:lnTo>
                    <a:lnTo>
                      <a:pt x="7673" y="31250"/>
                    </a:lnTo>
                    <a:close/>
                    <a:moveTo>
                      <a:pt x="10692" y="30138"/>
                    </a:moveTo>
                    <a:lnTo>
                      <a:pt x="9052" y="30138"/>
                    </a:lnTo>
                    <a:lnTo>
                      <a:pt x="9052" y="31250"/>
                    </a:lnTo>
                    <a:lnTo>
                      <a:pt x="10692" y="31250"/>
                    </a:lnTo>
                    <a:close/>
                    <a:moveTo>
                      <a:pt x="1643" y="31729"/>
                    </a:moveTo>
                    <a:lnTo>
                      <a:pt x="1" y="31729"/>
                    </a:lnTo>
                    <a:lnTo>
                      <a:pt x="1" y="32841"/>
                    </a:lnTo>
                    <a:lnTo>
                      <a:pt x="1643" y="32841"/>
                    </a:lnTo>
                    <a:close/>
                    <a:moveTo>
                      <a:pt x="4661" y="31729"/>
                    </a:moveTo>
                    <a:lnTo>
                      <a:pt x="3016" y="31729"/>
                    </a:lnTo>
                    <a:lnTo>
                      <a:pt x="3016" y="32841"/>
                    </a:lnTo>
                    <a:lnTo>
                      <a:pt x="4661" y="32841"/>
                    </a:lnTo>
                    <a:close/>
                    <a:moveTo>
                      <a:pt x="7673" y="31729"/>
                    </a:moveTo>
                    <a:lnTo>
                      <a:pt x="6034" y="31729"/>
                    </a:lnTo>
                    <a:lnTo>
                      <a:pt x="6034" y="32841"/>
                    </a:lnTo>
                    <a:lnTo>
                      <a:pt x="7673" y="32841"/>
                    </a:lnTo>
                    <a:close/>
                    <a:moveTo>
                      <a:pt x="10692" y="31729"/>
                    </a:moveTo>
                    <a:lnTo>
                      <a:pt x="9052" y="31729"/>
                    </a:lnTo>
                    <a:lnTo>
                      <a:pt x="9052" y="32841"/>
                    </a:lnTo>
                    <a:lnTo>
                      <a:pt x="10692" y="32841"/>
                    </a:lnTo>
                    <a:close/>
                    <a:moveTo>
                      <a:pt x="1643" y="33314"/>
                    </a:moveTo>
                    <a:lnTo>
                      <a:pt x="1" y="33314"/>
                    </a:lnTo>
                    <a:lnTo>
                      <a:pt x="1" y="34422"/>
                    </a:lnTo>
                    <a:lnTo>
                      <a:pt x="1643" y="34422"/>
                    </a:lnTo>
                    <a:close/>
                    <a:moveTo>
                      <a:pt x="4661" y="33314"/>
                    </a:moveTo>
                    <a:lnTo>
                      <a:pt x="3016" y="33314"/>
                    </a:lnTo>
                    <a:lnTo>
                      <a:pt x="3016" y="34422"/>
                    </a:lnTo>
                    <a:lnTo>
                      <a:pt x="4661" y="34422"/>
                    </a:lnTo>
                    <a:close/>
                    <a:moveTo>
                      <a:pt x="7673" y="33314"/>
                    </a:moveTo>
                    <a:lnTo>
                      <a:pt x="6034" y="33314"/>
                    </a:lnTo>
                    <a:lnTo>
                      <a:pt x="6034" y="34422"/>
                    </a:lnTo>
                    <a:lnTo>
                      <a:pt x="7673" y="34422"/>
                    </a:lnTo>
                    <a:close/>
                    <a:moveTo>
                      <a:pt x="10692" y="33314"/>
                    </a:moveTo>
                    <a:lnTo>
                      <a:pt x="9052" y="33314"/>
                    </a:lnTo>
                    <a:lnTo>
                      <a:pt x="9052" y="34422"/>
                    </a:lnTo>
                    <a:lnTo>
                      <a:pt x="10692" y="34422"/>
                    </a:lnTo>
                    <a:close/>
                    <a:moveTo>
                      <a:pt x="1643" y="34902"/>
                    </a:moveTo>
                    <a:lnTo>
                      <a:pt x="1" y="34902"/>
                    </a:lnTo>
                    <a:lnTo>
                      <a:pt x="1" y="36013"/>
                    </a:lnTo>
                    <a:lnTo>
                      <a:pt x="1643" y="36013"/>
                    </a:lnTo>
                    <a:close/>
                    <a:moveTo>
                      <a:pt x="4661" y="34902"/>
                    </a:moveTo>
                    <a:lnTo>
                      <a:pt x="3016" y="34902"/>
                    </a:lnTo>
                    <a:lnTo>
                      <a:pt x="3016" y="36013"/>
                    </a:lnTo>
                    <a:lnTo>
                      <a:pt x="4661" y="36013"/>
                    </a:lnTo>
                    <a:close/>
                    <a:moveTo>
                      <a:pt x="7673" y="34902"/>
                    </a:moveTo>
                    <a:lnTo>
                      <a:pt x="6034" y="34902"/>
                    </a:lnTo>
                    <a:lnTo>
                      <a:pt x="6034" y="36013"/>
                    </a:lnTo>
                    <a:lnTo>
                      <a:pt x="7673" y="36013"/>
                    </a:lnTo>
                    <a:close/>
                    <a:moveTo>
                      <a:pt x="10692" y="34902"/>
                    </a:moveTo>
                    <a:lnTo>
                      <a:pt x="9052" y="34902"/>
                    </a:lnTo>
                    <a:lnTo>
                      <a:pt x="9052" y="36013"/>
                    </a:lnTo>
                    <a:lnTo>
                      <a:pt x="10692" y="36013"/>
                    </a:lnTo>
                    <a:close/>
                    <a:moveTo>
                      <a:pt x="1643" y="36490"/>
                    </a:moveTo>
                    <a:lnTo>
                      <a:pt x="1" y="36490"/>
                    </a:lnTo>
                    <a:lnTo>
                      <a:pt x="1" y="37598"/>
                    </a:lnTo>
                    <a:lnTo>
                      <a:pt x="1643" y="37598"/>
                    </a:lnTo>
                    <a:close/>
                    <a:moveTo>
                      <a:pt x="4661" y="36490"/>
                    </a:moveTo>
                    <a:lnTo>
                      <a:pt x="3016" y="36490"/>
                    </a:lnTo>
                    <a:lnTo>
                      <a:pt x="3016" y="37598"/>
                    </a:lnTo>
                    <a:lnTo>
                      <a:pt x="4661" y="37598"/>
                    </a:lnTo>
                    <a:close/>
                    <a:moveTo>
                      <a:pt x="7673" y="36490"/>
                    </a:moveTo>
                    <a:lnTo>
                      <a:pt x="6034" y="36490"/>
                    </a:lnTo>
                    <a:lnTo>
                      <a:pt x="6034" y="37598"/>
                    </a:lnTo>
                    <a:lnTo>
                      <a:pt x="7673" y="37598"/>
                    </a:lnTo>
                    <a:close/>
                    <a:moveTo>
                      <a:pt x="10692" y="36490"/>
                    </a:moveTo>
                    <a:lnTo>
                      <a:pt x="9052" y="36490"/>
                    </a:lnTo>
                    <a:lnTo>
                      <a:pt x="9052" y="37598"/>
                    </a:lnTo>
                    <a:lnTo>
                      <a:pt x="10692" y="37598"/>
                    </a:lnTo>
                    <a:close/>
                    <a:moveTo>
                      <a:pt x="8718" y="26486"/>
                    </a:moveTo>
                    <a:lnTo>
                      <a:pt x="8017" y="26486"/>
                    </a:lnTo>
                    <a:lnTo>
                      <a:pt x="8017" y="25374"/>
                    </a:lnTo>
                    <a:lnTo>
                      <a:pt x="8718" y="25374"/>
                    </a:lnTo>
                    <a:close/>
                    <a:moveTo>
                      <a:pt x="8718" y="26965"/>
                    </a:moveTo>
                    <a:lnTo>
                      <a:pt x="8017" y="26965"/>
                    </a:lnTo>
                    <a:lnTo>
                      <a:pt x="8017" y="28074"/>
                    </a:lnTo>
                    <a:lnTo>
                      <a:pt x="8718" y="28074"/>
                    </a:lnTo>
                    <a:close/>
                    <a:moveTo>
                      <a:pt x="8718" y="28550"/>
                    </a:moveTo>
                    <a:lnTo>
                      <a:pt x="8017" y="28550"/>
                    </a:lnTo>
                    <a:lnTo>
                      <a:pt x="8017" y="29659"/>
                    </a:lnTo>
                    <a:lnTo>
                      <a:pt x="8718" y="29659"/>
                    </a:lnTo>
                    <a:close/>
                    <a:moveTo>
                      <a:pt x="8718" y="30138"/>
                    </a:moveTo>
                    <a:lnTo>
                      <a:pt x="8017" y="30138"/>
                    </a:lnTo>
                    <a:lnTo>
                      <a:pt x="8017" y="31250"/>
                    </a:lnTo>
                    <a:lnTo>
                      <a:pt x="8718" y="31250"/>
                    </a:lnTo>
                    <a:close/>
                    <a:moveTo>
                      <a:pt x="8718" y="31729"/>
                    </a:moveTo>
                    <a:lnTo>
                      <a:pt x="8017" y="31729"/>
                    </a:lnTo>
                    <a:lnTo>
                      <a:pt x="8017" y="32841"/>
                    </a:lnTo>
                    <a:lnTo>
                      <a:pt x="8718" y="32841"/>
                    </a:lnTo>
                    <a:close/>
                    <a:moveTo>
                      <a:pt x="8718" y="33314"/>
                    </a:moveTo>
                    <a:lnTo>
                      <a:pt x="8017" y="33314"/>
                    </a:lnTo>
                    <a:lnTo>
                      <a:pt x="8017" y="34422"/>
                    </a:lnTo>
                    <a:lnTo>
                      <a:pt x="8718" y="34422"/>
                    </a:lnTo>
                    <a:close/>
                    <a:moveTo>
                      <a:pt x="8718" y="34902"/>
                    </a:moveTo>
                    <a:lnTo>
                      <a:pt x="8017" y="34902"/>
                    </a:lnTo>
                    <a:lnTo>
                      <a:pt x="8017" y="36013"/>
                    </a:lnTo>
                    <a:lnTo>
                      <a:pt x="8718" y="36013"/>
                    </a:lnTo>
                    <a:close/>
                    <a:moveTo>
                      <a:pt x="8718" y="36490"/>
                    </a:moveTo>
                    <a:lnTo>
                      <a:pt x="8017" y="36490"/>
                    </a:lnTo>
                    <a:lnTo>
                      <a:pt x="8017" y="37598"/>
                    </a:lnTo>
                    <a:lnTo>
                      <a:pt x="8718" y="37598"/>
                    </a:lnTo>
                    <a:close/>
                    <a:moveTo>
                      <a:pt x="5673" y="26486"/>
                    </a:moveTo>
                    <a:lnTo>
                      <a:pt x="4971" y="26486"/>
                    </a:lnTo>
                    <a:lnTo>
                      <a:pt x="4971" y="25374"/>
                    </a:lnTo>
                    <a:lnTo>
                      <a:pt x="5673" y="25374"/>
                    </a:lnTo>
                    <a:close/>
                    <a:moveTo>
                      <a:pt x="5673" y="26965"/>
                    </a:moveTo>
                    <a:lnTo>
                      <a:pt x="4971" y="26965"/>
                    </a:lnTo>
                    <a:lnTo>
                      <a:pt x="4971" y="28074"/>
                    </a:lnTo>
                    <a:lnTo>
                      <a:pt x="5673" y="28074"/>
                    </a:lnTo>
                    <a:close/>
                    <a:moveTo>
                      <a:pt x="5673" y="28550"/>
                    </a:moveTo>
                    <a:lnTo>
                      <a:pt x="4971" y="28550"/>
                    </a:lnTo>
                    <a:lnTo>
                      <a:pt x="4971" y="29659"/>
                    </a:lnTo>
                    <a:lnTo>
                      <a:pt x="5673" y="29659"/>
                    </a:lnTo>
                    <a:close/>
                    <a:moveTo>
                      <a:pt x="5673" y="30138"/>
                    </a:moveTo>
                    <a:lnTo>
                      <a:pt x="4971" y="30138"/>
                    </a:lnTo>
                    <a:lnTo>
                      <a:pt x="4971" y="31250"/>
                    </a:lnTo>
                    <a:lnTo>
                      <a:pt x="5673" y="31250"/>
                    </a:lnTo>
                    <a:close/>
                    <a:moveTo>
                      <a:pt x="5673" y="31729"/>
                    </a:moveTo>
                    <a:lnTo>
                      <a:pt x="4971" y="31729"/>
                    </a:lnTo>
                    <a:lnTo>
                      <a:pt x="4971" y="32841"/>
                    </a:lnTo>
                    <a:lnTo>
                      <a:pt x="5673" y="32841"/>
                    </a:lnTo>
                    <a:close/>
                    <a:moveTo>
                      <a:pt x="5673" y="33314"/>
                    </a:moveTo>
                    <a:lnTo>
                      <a:pt x="4971" y="33314"/>
                    </a:lnTo>
                    <a:lnTo>
                      <a:pt x="4971" y="34422"/>
                    </a:lnTo>
                    <a:lnTo>
                      <a:pt x="5673" y="34422"/>
                    </a:lnTo>
                    <a:close/>
                    <a:moveTo>
                      <a:pt x="5673" y="34902"/>
                    </a:moveTo>
                    <a:lnTo>
                      <a:pt x="4971" y="34902"/>
                    </a:lnTo>
                    <a:lnTo>
                      <a:pt x="4971" y="36013"/>
                    </a:lnTo>
                    <a:lnTo>
                      <a:pt x="5673" y="36013"/>
                    </a:lnTo>
                    <a:close/>
                    <a:moveTo>
                      <a:pt x="5673" y="36490"/>
                    </a:moveTo>
                    <a:lnTo>
                      <a:pt x="4971" y="36490"/>
                    </a:lnTo>
                    <a:lnTo>
                      <a:pt x="4971" y="37598"/>
                    </a:lnTo>
                    <a:lnTo>
                      <a:pt x="5673" y="37598"/>
                    </a:lnTo>
                    <a:close/>
                    <a:moveTo>
                      <a:pt x="2676" y="26486"/>
                    </a:moveTo>
                    <a:lnTo>
                      <a:pt x="1974" y="26486"/>
                    </a:lnTo>
                    <a:lnTo>
                      <a:pt x="1974" y="25374"/>
                    </a:lnTo>
                    <a:lnTo>
                      <a:pt x="2676" y="25374"/>
                    </a:lnTo>
                    <a:close/>
                    <a:moveTo>
                      <a:pt x="2676" y="26965"/>
                    </a:moveTo>
                    <a:lnTo>
                      <a:pt x="1974" y="26965"/>
                    </a:lnTo>
                    <a:lnTo>
                      <a:pt x="1974" y="28074"/>
                    </a:lnTo>
                    <a:lnTo>
                      <a:pt x="2676" y="28074"/>
                    </a:lnTo>
                    <a:close/>
                    <a:moveTo>
                      <a:pt x="2676" y="28550"/>
                    </a:moveTo>
                    <a:lnTo>
                      <a:pt x="1974" y="28550"/>
                    </a:lnTo>
                    <a:lnTo>
                      <a:pt x="1974" y="29659"/>
                    </a:lnTo>
                    <a:lnTo>
                      <a:pt x="2676" y="29659"/>
                    </a:lnTo>
                    <a:close/>
                    <a:moveTo>
                      <a:pt x="2676" y="30138"/>
                    </a:moveTo>
                    <a:lnTo>
                      <a:pt x="1974" y="30138"/>
                    </a:lnTo>
                    <a:lnTo>
                      <a:pt x="1974" y="31250"/>
                    </a:lnTo>
                    <a:lnTo>
                      <a:pt x="2676" y="31250"/>
                    </a:lnTo>
                    <a:close/>
                    <a:moveTo>
                      <a:pt x="2676" y="31729"/>
                    </a:moveTo>
                    <a:lnTo>
                      <a:pt x="1974" y="31729"/>
                    </a:lnTo>
                    <a:lnTo>
                      <a:pt x="1974" y="32841"/>
                    </a:lnTo>
                    <a:lnTo>
                      <a:pt x="2676" y="32841"/>
                    </a:lnTo>
                    <a:close/>
                    <a:moveTo>
                      <a:pt x="2676" y="33314"/>
                    </a:moveTo>
                    <a:lnTo>
                      <a:pt x="1974" y="33314"/>
                    </a:lnTo>
                    <a:lnTo>
                      <a:pt x="1974" y="34422"/>
                    </a:lnTo>
                    <a:lnTo>
                      <a:pt x="2676" y="34422"/>
                    </a:lnTo>
                    <a:close/>
                    <a:moveTo>
                      <a:pt x="2676" y="34902"/>
                    </a:moveTo>
                    <a:lnTo>
                      <a:pt x="1974" y="34902"/>
                    </a:lnTo>
                    <a:lnTo>
                      <a:pt x="1974" y="36013"/>
                    </a:lnTo>
                    <a:lnTo>
                      <a:pt x="2676" y="36013"/>
                    </a:lnTo>
                    <a:close/>
                    <a:moveTo>
                      <a:pt x="2676" y="36490"/>
                    </a:moveTo>
                    <a:lnTo>
                      <a:pt x="1974" y="36490"/>
                    </a:lnTo>
                    <a:lnTo>
                      <a:pt x="1974" y="37598"/>
                    </a:lnTo>
                    <a:lnTo>
                      <a:pt x="2676" y="3759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0" name="Google Shape;2290;p54"/>
              <p:cNvGrpSpPr/>
              <p:nvPr/>
            </p:nvGrpSpPr>
            <p:grpSpPr>
              <a:xfrm>
                <a:off x="1869954" y="3825276"/>
                <a:ext cx="51495" cy="1021189"/>
                <a:chOff x="1975879" y="3825276"/>
                <a:chExt cx="51495" cy="1021189"/>
              </a:xfrm>
            </p:grpSpPr>
            <p:sp>
              <p:nvSpPr>
                <p:cNvPr id="2291" name="Google Shape;2291;p54"/>
                <p:cNvSpPr/>
                <p:nvPr/>
              </p:nvSpPr>
              <p:spPr>
                <a:xfrm>
                  <a:off x="2004913" y="3997715"/>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1975879" y="3825276"/>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2004913" y="404084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2004913" y="38683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2004913" y="3911536"/>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2004913" y="3825276"/>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2004913" y="408397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2004913" y="395458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1990464"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1990464"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2004913" y="412710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1990464"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1990464"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1990464"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1990464"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1990464"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1990464"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2019416"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2019416"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1975879" y="38683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2019416"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1975879" y="3911536"/>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2019416"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1975879" y="395458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2019416"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2019416"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2019416"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2019416"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1975879" y="408397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1975879" y="412710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1975879" y="3997715"/>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1975879" y="404084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1990464"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1990464"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1990464"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1975879" y="4212931"/>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1975879" y="4256142"/>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1975879" y="4169800"/>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1990464"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1990464"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1990464"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1975879" y="429919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1990464"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1990464"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2019416"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2019416"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1975879" y="434232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2019416"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2004913" y="4169800"/>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2019416"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2004913" y="4212931"/>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2019416"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2019416"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2019416"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2004913" y="4471630"/>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2004913" y="4256142"/>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1975879" y="4471630"/>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2019416"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1975879" y="438545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1975879" y="442858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2004913" y="434232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2004913" y="429919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2004913" y="438545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2004913" y="442858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1975879" y="460069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1975879" y="4557645"/>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1975879" y="451443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1975879" y="46438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1975879" y="4773214"/>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1975879" y="4687036"/>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1975879" y="481634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1975879" y="473008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1990464"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2019416"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2019416"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2004913" y="4557645"/>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2019416"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2004913" y="451443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2019416"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2019416"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2019416"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2019416"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2004913" y="460069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2019416"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2004913" y="46438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1990464"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1990464"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1990464"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1990464"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1990464"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2004913" y="4687036"/>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1990464"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2004913" y="473008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2004913" y="4773214"/>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1990464"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2004913" y="481634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7" name="Google Shape;2387;p54"/>
            <p:cNvGrpSpPr/>
            <p:nvPr/>
          </p:nvGrpSpPr>
          <p:grpSpPr>
            <a:xfrm>
              <a:off x="8049824" y="784877"/>
              <a:ext cx="913616" cy="4358829"/>
              <a:chOff x="-4320802" y="134141"/>
              <a:chExt cx="952775" cy="4545655"/>
            </a:xfrm>
          </p:grpSpPr>
          <p:sp>
            <p:nvSpPr>
              <p:cNvPr id="2388" name="Google Shape;2388;p54"/>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92" name="Google Shape;2392;p54"/>
              <p:cNvGrpSpPr/>
              <p:nvPr/>
            </p:nvGrpSpPr>
            <p:grpSpPr>
              <a:xfrm>
                <a:off x="-3649491" y="634822"/>
                <a:ext cx="258350" cy="3989521"/>
                <a:chOff x="-3649491" y="634822"/>
                <a:chExt cx="258350" cy="3989521"/>
              </a:xfrm>
            </p:grpSpPr>
            <p:sp>
              <p:nvSpPr>
                <p:cNvPr id="2393" name="Google Shape;2393;p54"/>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54"/>
              <p:cNvGrpSpPr/>
              <p:nvPr/>
            </p:nvGrpSpPr>
            <p:grpSpPr>
              <a:xfrm>
                <a:off x="-4282942" y="634822"/>
                <a:ext cx="636806" cy="3989521"/>
                <a:chOff x="-2765442" y="634822"/>
                <a:chExt cx="636806" cy="3989521"/>
              </a:xfrm>
            </p:grpSpPr>
            <p:sp>
              <p:nvSpPr>
                <p:cNvPr id="2409" name="Google Shape;2409;p54"/>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4" name="Google Shape;2424;p54"/>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54"/>
            <p:cNvGrpSpPr/>
            <p:nvPr/>
          </p:nvGrpSpPr>
          <p:grpSpPr>
            <a:xfrm>
              <a:off x="7656140" y="4238894"/>
              <a:ext cx="653806" cy="904866"/>
              <a:chOff x="3984449" y="1826912"/>
              <a:chExt cx="382589" cy="529502"/>
            </a:xfrm>
          </p:grpSpPr>
          <p:sp>
            <p:nvSpPr>
              <p:cNvPr id="2428" name="Google Shape;2428;p54"/>
              <p:cNvSpPr/>
              <p:nvPr/>
            </p:nvSpPr>
            <p:spPr>
              <a:xfrm>
                <a:off x="4182173" y="1995144"/>
                <a:ext cx="53622" cy="360099"/>
              </a:xfrm>
              <a:custGeom>
                <a:rect b="b" l="l" r="r" t="t"/>
                <a:pathLst>
                  <a:path extrusionOk="0" h="13834" w="2060">
                    <a:moveTo>
                      <a:pt x="1174" y="0"/>
                    </a:moveTo>
                    <a:lnTo>
                      <a:pt x="523" y="14"/>
                    </a:lnTo>
                    <a:lnTo>
                      <a:pt x="1" y="13834"/>
                    </a:lnTo>
                    <a:lnTo>
                      <a:pt x="2059" y="13790"/>
                    </a:lnTo>
                    <a:lnTo>
                      <a:pt x="11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4139666" y="1995144"/>
                <a:ext cx="53596" cy="361270"/>
              </a:xfrm>
              <a:custGeom>
                <a:rect b="b" l="l" r="r" t="t"/>
                <a:pathLst>
                  <a:path extrusionOk="0" h="13879" w="2059">
                    <a:moveTo>
                      <a:pt x="1182" y="0"/>
                    </a:moveTo>
                    <a:lnTo>
                      <a:pt x="527" y="14"/>
                    </a:lnTo>
                    <a:lnTo>
                      <a:pt x="0" y="13878"/>
                    </a:lnTo>
                    <a:lnTo>
                      <a:pt x="2059" y="13834"/>
                    </a:lnTo>
                    <a:lnTo>
                      <a:pt x="11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rgbClr val="67B8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4165591" y="1826912"/>
                <a:ext cx="201446" cy="495976"/>
              </a:xfrm>
              <a:custGeom>
                <a:rect b="b" l="l" r="r" t="t"/>
                <a:pathLst>
                  <a:path extrusionOk="0" h="19054" w="7739">
                    <a:moveTo>
                      <a:pt x="0" y="0"/>
                    </a:moveTo>
                    <a:lnTo>
                      <a:pt x="3422" y="19040"/>
                    </a:lnTo>
                    <a:lnTo>
                      <a:pt x="7738" y="19053"/>
                    </a:lnTo>
                    <a:lnTo>
                      <a:pt x="5755" y="15454"/>
                    </a:lnTo>
                    <a:lnTo>
                      <a:pt x="6428" y="15454"/>
                    </a:lnTo>
                    <a:lnTo>
                      <a:pt x="4414" y="11802"/>
                    </a:lnTo>
                    <a:lnTo>
                      <a:pt x="5534" y="11802"/>
                    </a:lnTo>
                    <a:lnTo>
                      <a:pt x="3683" y="8438"/>
                    </a:lnTo>
                    <a:lnTo>
                      <a:pt x="4657" y="8438"/>
                    </a:lnTo>
                    <a:lnTo>
                      <a:pt x="0"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3984449" y="1826912"/>
                <a:ext cx="181169" cy="496783"/>
              </a:xfrm>
              <a:custGeom>
                <a:rect b="b" l="l" r="r" t="t"/>
                <a:pathLst>
                  <a:path extrusionOk="0" h="19085" w="6960">
                    <a:moveTo>
                      <a:pt x="6959" y="0"/>
                    </a:moveTo>
                    <a:lnTo>
                      <a:pt x="2789" y="8438"/>
                    </a:lnTo>
                    <a:lnTo>
                      <a:pt x="3692" y="8438"/>
                    </a:lnTo>
                    <a:lnTo>
                      <a:pt x="2023" y="11802"/>
                    </a:lnTo>
                    <a:lnTo>
                      <a:pt x="2944" y="11802"/>
                    </a:lnTo>
                    <a:lnTo>
                      <a:pt x="1138" y="15454"/>
                    </a:lnTo>
                    <a:lnTo>
                      <a:pt x="1780" y="15454"/>
                    </a:lnTo>
                    <a:lnTo>
                      <a:pt x="0" y="19053"/>
                    </a:lnTo>
                    <a:lnTo>
                      <a:pt x="5361" y="19084"/>
                    </a:lnTo>
                    <a:lnTo>
                      <a:pt x="6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4080551" y="2046527"/>
                <a:ext cx="26" cy="26"/>
              </a:xfrm>
              <a:custGeom>
                <a:rect b="b" l="l" r="r" t="t"/>
                <a:pathLst>
                  <a:path extrusionOk="0" h="1" w="1">
                    <a:moveTo>
                      <a:pt x="0"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4067068" y="2046527"/>
                <a:ext cx="209047" cy="28503"/>
              </a:xfrm>
              <a:custGeom>
                <a:rect b="b" l="l" r="r" t="t"/>
                <a:pathLst>
                  <a:path extrusionOk="0" h="1095" w="8031">
                    <a:moveTo>
                      <a:pt x="518" y="1"/>
                    </a:moveTo>
                    <a:lnTo>
                      <a:pt x="0" y="1094"/>
                    </a:lnTo>
                    <a:lnTo>
                      <a:pt x="8030" y="1032"/>
                    </a:lnTo>
                    <a:lnTo>
                      <a:pt x="7468" y="1"/>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4047467" y="2134118"/>
                <a:ext cx="13640" cy="26863"/>
              </a:xfrm>
              <a:custGeom>
                <a:rect b="b" l="l" r="r" t="t"/>
                <a:pathLst>
                  <a:path extrusionOk="0" h="1032" w="524">
                    <a:moveTo>
                      <a:pt x="523" y="0"/>
                    </a:moveTo>
                    <a:lnTo>
                      <a:pt x="1" y="1031"/>
                    </a:lnTo>
                    <a:lnTo>
                      <a:pt x="14" y="1031"/>
                    </a:lnTo>
                    <a:lnTo>
                      <a:pt x="52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4047832" y="2134118"/>
                <a:ext cx="247649" cy="27436"/>
              </a:xfrm>
              <a:custGeom>
                <a:rect b="b" l="l" r="r" t="t"/>
                <a:pathLst>
                  <a:path extrusionOk="0" h="1054" w="9514">
                    <a:moveTo>
                      <a:pt x="509" y="0"/>
                    </a:moveTo>
                    <a:lnTo>
                      <a:pt x="0" y="1031"/>
                    </a:lnTo>
                    <a:lnTo>
                      <a:pt x="9513" y="1054"/>
                    </a:lnTo>
                    <a:lnTo>
                      <a:pt x="9513" y="1054"/>
                    </a:lnTo>
                    <a:lnTo>
                      <a:pt x="893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4016127" y="2229180"/>
                <a:ext cx="14655" cy="29049"/>
              </a:xfrm>
              <a:custGeom>
                <a:rect b="b" l="l" r="r" t="t"/>
                <a:pathLst>
                  <a:path extrusionOk="0" h="1116" w="563">
                    <a:moveTo>
                      <a:pt x="563" y="0"/>
                    </a:moveTo>
                    <a:lnTo>
                      <a:pt x="1" y="1116"/>
                    </a:lnTo>
                    <a:lnTo>
                      <a:pt x="10" y="1116"/>
                    </a:lnTo>
                    <a:lnTo>
                      <a:pt x="5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4016361" y="2229180"/>
                <a:ext cx="313688" cy="29049"/>
              </a:xfrm>
              <a:custGeom>
                <a:rect b="b" l="l" r="r" t="t"/>
                <a:pathLst>
                  <a:path extrusionOk="0" h="1116" w="12051">
                    <a:moveTo>
                      <a:pt x="554" y="0"/>
                    </a:moveTo>
                    <a:lnTo>
                      <a:pt x="1" y="1116"/>
                    </a:lnTo>
                    <a:lnTo>
                      <a:pt x="1" y="1116"/>
                    </a:lnTo>
                    <a:lnTo>
                      <a:pt x="12050" y="1014"/>
                    </a:lnTo>
                    <a:lnTo>
                      <a:pt x="1148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2" name="Google Shape;2442;p54"/>
            <p:cNvGrpSpPr/>
            <p:nvPr/>
          </p:nvGrpSpPr>
          <p:grpSpPr>
            <a:xfrm>
              <a:off x="7036164" y="4397185"/>
              <a:ext cx="539412" cy="746545"/>
              <a:chOff x="3984449" y="1826912"/>
              <a:chExt cx="382589" cy="529502"/>
            </a:xfrm>
          </p:grpSpPr>
          <p:sp>
            <p:nvSpPr>
              <p:cNvPr id="2443" name="Google Shape;2443;p54"/>
              <p:cNvSpPr/>
              <p:nvPr/>
            </p:nvSpPr>
            <p:spPr>
              <a:xfrm>
                <a:off x="4182173" y="1995144"/>
                <a:ext cx="53622" cy="360099"/>
              </a:xfrm>
              <a:custGeom>
                <a:rect b="b" l="l" r="r" t="t"/>
                <a:pathLst>
                  <a:path extrusionOk="0" h="13834" w="2060">
                    <a:moveTo>
                      <a:pt x="1174" y="0"/>
                    </a:moveTo>
                    <a:lnTo>
                      <a:pt x="523" y="14"/>
                    </a:lnTo>
                    <a:lnTo>
                      <a:pt x="1" y="13834"/>
                    </a:lnTo>
                    <a:lnTo>
                      <a:pt x="2059" y="13790"/>
                    </a:lnTo>
                    <a:lnTo>
                      <a:pt x="11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4139666" y="1995144"/>
                <a:ext cx="53596" cy="361270"/>
              </a:xfrm>
              <a:custGeom>
                <a:rect b="b" l="l" r="r" t="t"/>
                <a:pathLst>
                  <a:path extrusionOk="0" h="13879" w="2059">
                    <a:moveTo>
                      <a:pt x="1182" y="0"/>
                    </a:moveTo>
                    <a:lnTo>
                      <a:pt x="527" y="14"/>
                    </a:lnTo>
                    <a:lnTo>
                      <a:pt x="0" y="13878"/>
                    </a:lnTo>
                    <a:lnTo>
                      <a:pt x="2059" y="13834"/>
                    </a:lnTo>
                    <a:lnTo>
                      <a:pt x="1182"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rgbClr val="67B8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3984449" y="1826912"/>
                <a:ext cx="382589" cy="495976"/>
              </a:xfrm>
              <a:custGeom>
                <a:rect b="b" l="l" r="r" t="t"/>
                <a:pathLst>
                  <a:path extrusionOk="0" h="19054" w="14698">
                    <a:moveTo>
                      <a:pt x="6959" y="0"/>
                    </a:moveTo>
                    <a:lnTo>
                      <a:pt x="2789" y="8438"/>
                    </a:lnTo>
                    <a:lnTo>
                      <a:pt x="3692" y="8438"/>
                    </a:lnTo>
                    <a:lnTo>
                      <a:pt x="2023" y="11802"/>
                    </a:lnTo>
                    <a:lnTo>
                      <a:pt x="2944" y="11802"/>
                    </a:lnTo>
                    <a:lnTo>
                      <a:pt x="1138" y="15454"/>
                    </a:lnTo>
                    <a:lnTo>
                      <a:pt x="1780" y="15454"/>
                    </a:lnTo>
                    <a:lnTo>
                      <a:pt x="0" y="19053"/>
                    </a:lnTo>
                    <a:lnTo>
                      <a:pt x="14697" y="19053"/>
                    </a:lnTo>
                    <a:lnTo>
                      <a:pt x="12714" y="15454"/>
                    </a:lnTo>
                    <a:lnTo>
                      <a:pt x="13387" y="15454"/>
                    </a:lnTo>
                    <a:lnTo>
                      <a:pt x="11373" y="11802"/>
                    </a:lnTo>
                    <a:lnTo>
                      <a:pt x="12493" y="11802"/>
                    </a:lnTo>
                    <a:lnTo>
                      <a:pt x="10642" y="8438"/>
                    </a:lnTo>
                    <a:lnTo>
                      <a:pt x="11616" y="8438"/>
                    </a:lnTo>
                    <a:lnTo>
                      <a:pt x="69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4165591" y="1826912"/>
                <a:ext cx="201446" cy="495976"/>
              </a:xfrm>
              <a:custGeom>
                <a:rect b="b" l="l" r="r" t="t"/>
                <a:pathLst>
                  <a:path extrusionOk="0" h="19054" w="7739">
                    <a:moveTo>
                      <a:pt x="0" y="0"/>
                    </a:moveTo>
                    <a:lnTo>
                      <a:pt x="3422" y="19040"/>
                    </a:lnTo>
                    <a:lnTo>
                      <a:pt x="7738" y="19053"/>
                    </a:lnTo>
                    <a:lnTo>
                      <a:pt x="5755" y="15454"/>
                    </a:lnTo>
                    <a:lnTo>
                      <a:pt x="6428" y="15454"/>
                    </a:lnTo>
                    <a:lnTo>
                      <a:pt x="4414" y="11802"/>
                    </a:lnTo>
                    <a:lnTo>
                      <a:pt x="5534" y="11802"/>
                    </a:lnTo>
                    <a:lnTo>
                      <a:pt x="3683" y="8438"/>
                    </a:lnTo>
                    <a:lnTo>
                      <a:pt x="4657" y="8438"/>
                    </a:lnTo>
                    <a:lnTo>
                      <a:pt x="0"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3984449" y="1826912"/>
                <a:ext cx="181169" cy="496783"/>
              </a:xfrm>
              <a:custGeom>
                <a:rect b="b" l="l" r="r" t="t"/>
                <a:pathLst>
                  <a:path extrusionOk="0" h="19085" w="6960">
                    <a:moveTo>
                      <a:pt x="6959" y="0"/>
                    </a:moveTo>
                    <a:lnTo>
                      <a:pt x="2789" y="8438"/>
                    </a:lnTo>
                    <a:lnTo>
                      <a:pt x="3692" y="8438"/>
                    </a:lnTo>
                    <a:lnTo>
                      <a:pt x="2023" y="11802"/>
                    </a:lnTo>
                    <a:lnTo>
                      <a:pt x="2944" y="11802"/>
                    </a:lnTo>
                    <a:lnTo>
                      <a:pt x="1138" y="15454"/>
                    </a:lnTo>
                    <a:lnTo>
                      <a:pt x="1780" y="15454"/>
                    </a:lnTo>
                    <a:lnTo>
                      <a:pt x="0" y="19053"/>
                    </a:lnTo>
                    <a:lnTo>
                      <a:pt x="5361" y="19084"/>
                    </a:lnTo>
                    <a:lnTo>
                      <a:pt x="69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4080551" y="2046527"/>
                <a:ext cx="26" cy="26"/>
              </a:xfrm>
              <a:custGeom>
                <a:rect b="b" l="l" r="r" t="t"/>
                <a:pathLst>
                  <a:path extrusionOk="0" h="1" w="1">
                    <a:moveTo>
                      <a:pt x="0" y="1"/>
                    </a:move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4067068" y="2046527"/>
                <a:ext cx="209047" cy="28503"/>
              </a:xfrm>
              <a:custGeom>
                <a:rect b="b" l="l" r="r" t="t"/>
                <a:pathLst>
                  <a:path extrusionOk="0" h="1095" w="8031">
                    <a:moveTo>
                      <a:pt x="518" y="1"/>
                    </a:moveTo>
                    <a:lnTo>
                      <a:pt x="0" y="1094"/>
                    </a:lnTo>
                    <a:lnTo>
                      <a:pt x="8030" y="1032"/>
                    </a:lnTo>
                    <a:lnTo>
                      <a:pt x="7468" y="1"/>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4047467" y="2134118"/>
                <a:ext cx="13640" cy="26863"/>
              </a:xfrm>
              <a:custGeom>
                <a:rect b="b" l="l" r="r" t="t"/>
                <a:pathLst>
                  <a:path extrusionOk="0" h="1032" w="524">
                    <a:moveTo>
                      <a:pt x="523" y="0"/>
                    </a:moveTo>
                    <a:lnTo>
                      <a:pt x="1" y="1031"/>
                    </a:lnTo>
                    <a:lnTo>
                      <a:pt x="14" y="1031"/>
                    </a:lnTo>
                    <a:lnTo>
                      <a:pt x="52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4047832" y="2134118"/>
                <a:ext cx="247649" cy="27436"/>
              </a:xfrm>
              <a:custGeom>
                <a:rect b="b" l="l" r="r" t="t"/>
                <a:pathLst>
                  <a:path extrusionOk="0" h="1054" w="9514">
                    <a:moveTo>
                      <a:pt x="509" y="0"/>
                    </a:moveTo>
                    <a:lnTo>
                      <a:pt x="0" y="1031"/>
                    </a:lnTo>
                    <a:lnTo>
                      <a:pt x="9513" y="1054"/>
                    </a:lnTo>
                    <a:lnTo>
                      <a:pt x="9513" y="1054"/>
                    </a:lnTo>
                    <a:lnTo>
                      <a:pt x="893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4305477" y="2134118"/>
                <a:ext cx="4165" cy="26"/>
              </a:xfrm>
              <a:custGeom>
                <a:rect b="b" l="l" r="r" t="t"/>
                <a:pathLst>
                  <a:path extrusionOk="0" h="1" w="160">
                    <a:moveTo>
                      <a:pt x="160" y="0"/>
                    </a:moveTo>
                    <a:lnTo>
                      <a:pt x="16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4016127" y="2229180"/>
                <a:ext cx="14655" cy="29049"/>
              </a:xfrm>
              <a:custGeom>
                <a:rect b="b" l="l" r="r" t="t"/>
                <a:pathLst>
                  <a:path extrusionOk="0" h="1116" w="563">
                    <a:moveTo>
                      <a:pt x="563" y="0"/>
                    </a:moveTo>
                    <a:lnTo>
                      <a:pt x="1" y="1116"/>
                    </a:lnTo>
                    <a:lnTo>
                      <a:pt x="10" y="1116"/>
                    </a:lnTo>
                    <a:lnTo>
                      <a:pt x="56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4016361" y="2229180"/>
                <a:ext cx="313688" cy="29049"/>
              </a:xfrm>
              <a:custGeom>
                <a:rect b="b" l="l" r="r" t="t"/>
                <a:pathLst>
                  <a:path extrusionOk="0" h="1116" w="12051">
                    <a:moveTo>
                      <a:pt x="554" y="0"/>
                    </a:moveTo>
                    <a:lnTo>
                      <a:pt x="1" y="1116"/>
                    </a:lnTo>
                    <a:lnTo>
                      <a:pt x="1" y="1116"/>
                    </a:lnTo>
                    <a:lnTo>
                      <a:pt x="12050" y="1014"/>
                    </a:lnTo>
                    <a:lnTo>
                      <a:pt x="11488" y="0"/>
                    </a:ln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0" name="Shape 2460"/>
        <p:cNvGrpSpPr/>
        <p:nvPr/>
      </p:nvGrpSpPr>
      <p:grpSpPr>
        <a:xfrm>
          <a:off x="0" y="0"/>
          <a:ext cx="0" cy="0"/>
          <a:chOff x="0" y="0"/>
          <a:chExt cx="0" cy="0"/>
        </a:xfrm>
      </p:grpSpPr>
      <p:sp>
        <p:nvSpPr>
          <p:cNvPr id="2461" name="Google Shape;2461;p55"/>
          <p:cNvSpPr txBox="1"/>
          <p:nvPr>
            <p:ph idx="1" type="subTitle"/>
          </p:nvPr>
        </p:nvSpPr>
        <p:spPr>
          <a:xfrm>
            <a:off x="729875" y="2976148"/>
            <a:ext cx="5506800" cy="49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—Someone Famous</a:t>
            </a:r>
            <a:endParaRPr/>
          </a:p>
        </p:txBody>
      </p:sp>
      <p:sp>
        <p:nvSpPr>
          <p:cNvPr id="2462" name="Google Shape;2462;p55"/>
          <p:cNvSpPr txBox="1"/>
          <p:nvPr>
            <p:ph idx="2" type="subTitle"/>
          </p:nvPr>
        </p:nvSpPr>
        <p:spPr>
          <a:xfrm>
            <a:off x="729875" y="1676250"/>
            <a:ext cx="5506800" cy="12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grpSp>
        <p:nvGrpSpPr>
          <p:cNvPr id="2463" name="Google Shape;2463;p55"/>
          <p:cNvGrpSpPr/>
          <p:nvPr/>
        </p:nvGrpSpPr>
        <p:grpSpPr>
          <a:xfrm>
            <a:off x="4535950" y="625823"/>
            <a:ext cx="5320500" cy="5213827"/>
            <a:chOff x="4535950" y="625823"/>
            <a:chExt cx="5320500" cy="5213827"/>
          </a:xfrm>
        </p:grpSpPr>
        <p:grpSp>
          <p:nvGrpSpPr>
            <p:cNvPr id="2464" name="Google Shape;2464;p55"/>
            <p:cNvGrpSpPr/>
            <p:nvPr/>
          </p:nvGrpSpPr>
          <p:grpSpPr>
            <a:xfrm>
              <a:off x="7030975" y="625823"/>
              <a:ext cx="562954" cy="2244512"/>
              <a:chOff x="4194247" y="3302303"/>
              <a:chExt cx="419239" cy="1671516"/>
            </a:xfrm>
          </p:grpSpPr>
          <p:sp>
            <p:nvSpPr>
              <p:cNvPr id="2465" name="Google Shape;2465;p55"/>
              <p:cNvSpPr/>
              <p:nvPr/>
            </p:nvSpPr>
            <p:spPr>
              <a:xfrm>
                <a:off x="4217180" y="3612945"/>
                <a:ext cx="145221" cy="1360874"/>
              </a:xfrm>
              <a:custGeom>
                <a:rect b="b" l="l" r="r" t="t"/>
                <a:pathLst>
                  <a:path extrusionOk="0" h="52281" w="5579">
                    <a:moveTo>
                      <a:pt x="1" y="1"/>
                    </a:moveTo>
                    <a:lnTo>
                      <a:pt x="1" y="52281"/>
                    </a:lnTo>
                    <a:lnTo>
                      <a:pt x="5578" y="52281"/>
                    </a:lnTo>
                    <a:lnTo>
                      <a:pt x="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4289647" y="3612945"/>
                <a:ext cx="72624" cy="1360874"/>
              </a:xfrm>
              <a:custGeom>
                <a:rect b="b" l="l" r="r" t="t"/>
                <a:pathLst>
                  <a:path extrusionOk="0" h="52281" w="2790">
                    <a:moveTo>
                      <a:pt x="1" y="1"/>
                    </a:moveTo>
                    <a:lnTo>
                      <a:pt x="1" y="52281"/>
                    </a:lnTo>
                    <a:lnTo>
                      <a:pt x="2790" y="52281"/>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4194247" y="3601648"/>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4194247" y="3766887"/>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4194247" y="3932594"/>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4194247" y="4111888"/>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4194247" y="4277257"/>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4194247" y="4442938"/>
                <a:ext cx="192908" cy="27462"/>
              </a:xfrm>
              <a:custGeom>
                <a:rect b="b" l="l" r="r" t="t"/>
                <a:pathLst>
                  <a:path extrusionOk="0" h="1055" w="7411">
                    <a:moveTo>
                      <a:pt x="1" y="1"/>
                    </a:moveTo>
                    <a:lnTo>
                      <a:pt x="1" y="1054"/>
                    </a:lnTo>
                    <a:lnTo>
                      <a:pt x="7411" y="1054"/>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4194247" y="4608411"/>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4194247" y="4787601"/>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4217648" y="3629084"/>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4217648" y="3794661"/>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4217648" y="3960134"/>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4217648" y="4139428"/>
                <a:ext cx="144753" cy="46594"/>
              </a:xfrm>
              <a:custGeom>
                <a:rect b="b" l="l" r="r" t="t"/>
                <a:pathLst>
                  <a:path extrusionOk="0" h="1790"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4217648" y="4304901"/>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4217648" y="4470478"/>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4217648" y="4635950"/>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4256589" y="3302303"/>
                <a:ext cx="356897" cy="222296"/>
              </a:xfrm>
              <a:custGeom>
                <a:rect b="b" l="l" r="r" t="t"/>
                <a:pathLst>
                  <a:path extrusionOk="0" h="8540" w="13711">
                    <a:moveTo>
                      <a:pt x="12648" y="0"/>
                    </a:moveTo>
                    <a:cubicBezTo>
                      <a:pt x="12072" y="0"/>
                      <a:pt x="11599" y="359"/>
                      <a:pt x="11599" y="801"/>
                    </a:cubicBezTo>
                    <a:lnTo>
                      <a:pt x="11599" y="819"/>
                    </a:lnTo>
                    <a:cubicBezTo>
                      <a:pt x="11435" y="616"/>
                      <a:pt x="11143" y="478"/>
                      <a:pt x="10819" y="478"/>
                    </a:cubicBezTo>
                    <a:cubicBezTo>
                      <a:pt x="10306" y="478"/>
                      <a:pt x="9899" y="815"/>
                      <a:pt x="9881" y="1231"/>
                    </a:cubicBezTo>
                    <a:cubicBezTo>
                      <a:pt x="9638" y="1129"/>
                      <a:pt x="9359" y="1067"/>
                      <a:pt x="9062" y="1067"/>
                    </a:cubicBezTo>
                    <a:cubicBezTo>
                      <a:pt x="8132" y="1067"/>
                      <a:pt x="7371" y="1656"/>
                      <a:pt x="7371" y="2373"/>
                    </a:cubicBezTo>
                    <a:cubicBezTo>
                      <a:pt x="7371" y="2448"/>
                      <a:pt x="7380" y="2506"/>
                      <a:pt x="7393" y="2572"/>
                    </a:cubicBezTo>
                    <a:cubicBezTo>
                      <a:pt x="7282" y="2541"/>
                      <a:pt x="7167" y="2519"/>
                      <a:pt x="7039" y="2501"/>
                    </a:cubicBezTo>
                    <a:cubicBezTo>
                      <a:pt x="7039" y="2497"/>
                      <a:pt x="7048" y="2497"/>
                      <a:pt x="7048" y="2492"/>
                    </a:cubicBezTo>
                    <a:cubicBezTo>
                      <a:pt x="7048" y="1704"/>
                      <a:pt x="6278" y="1067"/>
                      <a:pt x="5330" y="1067"/>
                    </a:cubicBezTo>
                    <a:cubicBezTo>
                      <a:pt x="4533" y="1067"/>
                      <a:pt x="3865" y="1523"/>
                      <a:pt x="3675" y="2138"/>
                    </a:cubicBezTo>
                    <a:cubicBezTo>
                      <a:pt x="3409" y="2076"/>
                      <a:pt x="3121" y="2037"/>
                      <a:pt x="2829" y="2037"/>
                    </a:cubicBezTo>
                    <a:cubicBezTo>
                      <a:pt x="1271" y="2037"/>
                      <a:pt x="0" y="3046"/>
                      <a:pt x="0" y="4294"/>
                    </a:cubicBezTo>
                    <a:cubicBezTo>
                      <a:pt x="0" y="5206"/>
                      <a:pt x="687" y="5994"/>
                      <a:pt x="1669" y="6348"/>
                    </a:cubicBezTo>
                    <a:cubicBezTo>
                      <a:pt x="1408" y="6578"/>
                      <a:pt x="1253" y="6875"/>
                      <a:pt x="1253" y="7194"/>
                    </a:cubicBezTo>
                    <a:cubicBezTo>
                      <a:pt x="1253" y="7942"/>
                      <a:pt x="2077" y="8539"/>
                      <a:pt x="3095" y="8539"/>
                    </a:cubicBezTo>
                    <a:cubicBezTo>
                      <a:pt x="4104" y="8539"/>
                      <a:pt x="4914" y="7951"/>
                      <a:pt x="4936" y="7229"/>
                    </a:cubicBezTo>
                    <a:cubicBezTo>
                      <a:pt x="5025" y="7189"/>
                      <a:pt x="5105" y="7145"/>
                      <a:pt x="5171" y="7105"/>
                    </a:cubicBezTo>
                    <a:cubicBezTo>
                      <a:pt x="5282" y="7127"/>
                      <a:pt x="5392" y="7145"/>
                      <a:pt x="5503" y="7145"/>
                    </a:cubicBezTo>
                    <a:cubicBezTo>
                      <a:pt x="6096" y="7145"/>
                      <a:pt x="6587" y="6773"/>
                      <a:pt x="6773" y="6255"/>
                    </a:cubicBezTo>
                    <a:cubicBezTo>
                      <a:pt x="7429" y="6127"/>
                      <a:pt x="7911" y="5662"/>
                      <a:pt x="7911" y="5104"/>
                    </a:cubicBezTo>
                    <a:cubicBezTo>
                      <a:pt x="7911" y="4936"/>
                      <a:pt x="7867" y="4781"/>
                      <a:pt x="7787" y="4631"/>
                    </a:cubicBezTo>
                    <a:cubicBezTo>
                      <a:pt x="7831" y="4604"/>
                      <a:pt x="7876" y="4577"/>
                      <a:pt x="7920" y="4542"/>
                    </a:cubicBezTo>
                    <a:lnTo>
                      <a:pt x="7920" y="4542"/>
                    </a:lnTo>
                    <a:cubicBezTo>
                      <a:pt x="7916" y="4586"/>
                      <a:pt x="7916" y="4626"/>
                      <a:pt x="7916" y="4675"/>
                    </a:cubicBezTo>
                    <a:cubicBezTo>
                      <a:pt x="7916" y="5326"/>
                      <a:pt x="8553" y="5857"/>
                      <a:pt x="9345" y="5857"/>
                    </a:cubicBezTo>
                    <a:cubicBezTo>
                      <a:pt x="10133" y="5857"/>
                      <a:pt x="10771" y="5326"/>
                      <a:pt x="10771" y="4675"/>
                    </a:cubicBezTo>
                    <a:cubicBezTo>
                      <a:pt x="10771" y="4582"/>
                      <a:pt x="10753" y="4493"/>
                      <a:pt x="10731" y="4405"/>
                    </a:cubicBezTo>
                    <a:cubicBezTo>
                      <a:pt x="11346" y="4272"/>
                      <a:pt x="11784" y="3909"/>
                      <a:pt x="11784" y="3480"/>
                    </a:cubicBezTo>
                    <a:cubicBezTo>
                      <a:pt x="11784" y="3369"/>
                      <a:pt x="11758" y="3267"/>
                      <a:pt x="11700" y="3165"/>
                    </a:cubicBezTo>
                    <a:cubicBezTo>
                      <a:pt x="11984" y="3134"/>
                      <a:pt x="12214" y="2962"/>
                      <a:pt x="12320" y="2718"/>
                    </a:cubicBezTo>
                    <a:cubicBezTo>
                      <a:pt x="12453" y="2767"/>
                      <a:pt x="12590" y="2802"/>
                      <a:pt x="12745" y="2802"/>
                    </a:cubicBezTo>
                    <a:cubicBezTo>
                      <a:pt x="13276" y="2802"/>
                      <a:pt x="13710" y="2457"/>
                      <a:pt x="13710" y="2032"/>
                    </a:cubicBezTo>
                    <a:cubicBezTo>
                      <a:pt x="13710" y="1789"/>
                      <a:pt x="13560" y="1567"/>
                      <a:pt x="13329" y="1430"/>
                    </a:cubicBezTo>
                    <a:cubicBezTo>
                      <a:pt x="13542" y="1275"/>
                      <a:pt x="13692" y="1054"/>
                      <a:pt x="13692" y="801"/>
                    </a:cubicBezTo>
                    <a:cubicBezTo>
                      <a:pt x="13692" y="359"/>
                      <a:pt x="13223" y="0"/>
                      <a:pt x="12648"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3" name="Google Shape;2483;p55"/>
            <p:cNvGrpSpPr/>
            <p:nvPr/>
          </p:nvGrpSpPr>
          <p:grpSpPr>
            <a:xfrm>
              <a:off x="6641267" y="1708808"/>
              <a:ext cx="2102121" cy="2485456"/>
              <a:chOff x="3605318" y="1740600"/>
              <a:chExt cx="905696" cy="1070856"/>
            </a:xfrm>
          </p:grpSpPr>
          <p:sp>
            <p:nvSpPr>
              <p:cNvPr id="2484" name="Google Shape;2484;p55"/>
              <p:cNvSpPr/>
              <p:nvPr/>
            </p:nvSpPr>
            <p:spPr>
              <a:xfrm>
                <a:off x="3746357" y="1740608"/>
                <a:ext cx="764657" cy="1070848"/>
              </a:xfrm>
              <a:custGeom>
                <a:rect b="b" l="l" r="r" t="t"/>
                <a:pathLst>
                  <a:path extrusionOk="0" h="41139" w="29376">
                    <a:moveTo>
                      <a:pt x="23249" y="2329"/>
                    </a:moveTo>
                    <a:lnTo>
                      <a:pt x="23249" y="5153"/>
                    </a:lnTo>
                    <a:lnTo>
                      <a:pt x="23223" y="5153"/>
                    </a:lnTo>
                    <a:lnTo>
                      <a:pt x="23223" y="2329"/>
                    </a:lnTo>
                    <a:close/>
                    <a:moveTo>
                      <a:pt x="23249" y="5923"/>
                    </a:moveTo>
                    <a:lnTo>
                      <a:pt x="23249" y="9279"/>
                    </a:lnTo>
                    <a:lnTo>
                      <a:pt x="23223" y="9279"/>
                    </a:lnTo>
                    <a:lnTo>
                      <a:pt x="23223" y="5923"/>
                    </a:lnTo>
                    <a:close/>
                    <a:moveTo>
                      <a:pt x="23249" y="10045"/>
                    </a:moveTo>
                    <a:lnTo>
                      <a:pt x="23249" y="14666"/>
                    </a:lnTo>
                    <a:lnTo>
                      <a:pt x="23223" y="14666"/>
                    </a:lnTo>
                    <a:lnTo>
                      <a:pt x="23223" y="10045"/>
                    </a:lnTo>
                    <a:close/>
                    <a:moveTo>
                      <a:pt x="23249" y="15441"/>
                    </a:moveTo>
                    <a:lnTo>
                      <a:pt x="23249" y="15569"/>
                    </a:lnTo>
                    <a:lnTo>
                      <a:pt x="23249" y="16702"/>
                    </a:lnTo>
                    <a:lnTo>
                      <a:pt x="23249" y="20062"/>
                    </a:lnTo>
                    <a:lnTo>
                      <a:pt x="23223" y="20062"/>
                    </a:lnTo>
                    <a:lnTo>
                      <a:pt x="23223" y="15441"/>
                    </a:lnTo>
                    <a:close/>
                    <a:moveTo>
                      <a:pt x="23249" y="20819"/>
                    </a:moveTo>
                    <a:lnTo>
                      <a:pt x="23249" y="23489"/>
                    </a:lnTo>
                    <a:lnTo>
                      <a:pt x="23249" y="25087"/>
                    </a:lnTo>
                    <a:lnTo>
                      <a:pt x="23249" y="25127"/>
                    </a:lnTo>
                    <a:lnTo>
                      <a:pt x="23223" y="25127"/>
                    </a:lnTo>
                    <a:lnTo>
                      <a:pt x="23223" y="20819"/>
                    </a:lnTo>
                    <a:close/>
                    <a:moveTo>
                      <a:pt x="23249" y="25892"/>
                    </a:moveTo>
                    <a:lnTo>
                      <a:pt x="23249" y="29500"/>
                    </a:lnTo>
                    <a:lnTo>
                      <a:pt x="23249" y="30514"/>
                    </a:lnTo>
                    <a:lnTo>
                      <a:pt x="23223" y="30514"/>
                    </a:lnTo>
                    <a:lnTo>
                      <a:pt x="23223" y="25892"/>
                    </a:lnTo>
                    <a:close/>
                    <a:moveTo>
                      <a:pt x="23249" y="31284"/>
                    </a:moveTo>
                    <a:lnTo>
                      <a:pt x="23249" y="31864"/>
                    </a:lnTo>
                    <a:lnTo>
                      <a:pt x="23249" y="35906"/>
                    </a:lnTo>
                    <a:lnTo>
                      <a:pt x="23223" y="35906"/>
                    </a:lnTo>
                    <a:lnTo>
                      <a:pt x="23223" y="31284"/>
                    </a:lnTo>
                    <a:close/>
                    <a:moveTo>
                      <a:pt x="0" y="0"/>
                    </a:moveTo>
                    <a:lnTo>
                      <a:pt x="0" y="1164"/>
                    </a:lnTo>
                    <a:lnTo>
                      <a:pt x="0" y="2324"/>
                    </a:lnTo>
                    <a:lnTo>
                      <a:pt x="137" y="2324"/>
                    </a:lnTo>
                    <a:lnTo>
                      <a:pt x="137" y="41112"/>
                    </a:lnTo>
                    <a:lnTo>
                      <a:pt x="819" y="41112"/>
                    </a:lnTo>
                    <a:lnTo>
                      <a:pt x="819" y="41138"/>
                    </a:lnTo>
                    <a:lnTo>
                      <a:pt x="854" y="41112"/>
                    </a:lnTo>
                    <a:lnTo>
                      <a:pt x="16711" y="41112"/>
                    </a:lnTo>
                    <a:lnTo>
                      <a:pt x="16711" y="41138"/>
                    </a:lnTo>
                    <a:lnTo>
                      <a:pt x="16746" y="41112"/>
                    </a:lnTo>
                    <a:lnTo>
                      <a:pt x="23223" y="41112"/>
                    </a:lnTo>
                    <a:lnTo>
                      <a:pt x="23223" y="36672"/>
                    </a:lnTo>
                    <a:lnTo>
                      <a:pt x="23249" y="36672"/>
                    </a:lnTo>
                    <a:lnTo>
                      <a:pt x="23249" y="38451"/>
                    </a:lnTo>
                    <a:lnTo>
                      <a:pt x="23249" y="41112"/>
                    </a:lnTo>
                    <a:lnTo>
                      <a:pt x="23249" y="41138"/>
                    </a:lnTo>
                    <a:lnTo>
                      <a:pt x="23285" y="41112"/>
                    </a:lnTo>
                    <a:lnTo>
                      <a:pt x="29376" y="41112"/>
                    </a:lnTo>
                    <a:lnTo>
                      <a:pt x="29376" y="2324"/>
                    </a:lnTo>
                    <a:lnTo>
                      <a:pt x="29372" y="2324"/>
                    </a:lnTo>
                    <a:lnTo>
                      <a:pt x="293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3772639" y="1801101"/>
                <a:ext cx="264126" cy="1009652"/>
              </a:xfrm>
              <a:custGeom>
                <a:rect b="b" l="l" r="r" t="t"/>
                <a:pathLst>
                  <a:path extrusionOk="0" h="38788" w="10147">
                    <a:moveTo>
                      <a:pt x="0" y="0"/>
                    </a:moveTo>
                    <a:lnTo>
                      <a:pt x="0" y="38788"/>
                    </a:lnTo>
                    <a:lnTo>
                      <a:pt x="10146" y="38788"/>
                    </a:lnTo>
                    <a:lnTo>
                      <a:pt x="1014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3772743" y="2694581"/>
                <a:ext cx="264022" cy="99695"/>
              </a:xfrm>
              <a:custGeom>
                <a:rect b="b" l="l" r="r" t="t"/>
                <a:pathLst>
                  <a:path extrusionOk="0" h="3830" w="10143">
                    <a:moveTo>
                      <a:pt x="10142" y="0"/>
                    </a:moveTo>
                    <a:lnTo>
                      <a:pt x="6472" y="23"/>
                    </a:lnTo>
                    <a:lnTo>
                      <a:pt x="5" y="2382"/>
                    </a:lnTo>
                    <a:lnTo>
                      <a:pt x="1" y="3830"/>
                    </a:lnTo>
                    <a:lnTo>
                      <a:pt x="1014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3772405" y="2694919"/>
                <a:ext cx="136449" cy="50628"/>
              </a:xfrm>
              <a:custGeom>
                <a:rect b="b" l="l" r="r" t="t"/>
                <a:pathLst>
                  <a:path extrusionOk="0" h="1945" w="5242">
                    <a:moveTo>
                      <a:pt x="3896" y="1"/>
                    </a:moveTo>
                    <a:lnTo>
                      <a:pt x="0" y="1346"/>
                    </a:lnTo>
                    <a:lnTo>
                      <a:pt x="0" y="1944"/>
                    </a:lnTo>
                    <a:lnTo>
                      <a:pt x="5242" y="23"/>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3772743" y="2554357"/>
                <a:ext cx="264022" cy="99695"/>
              </a:xfrm>
              <a:custGeom>
                <a:rect b="b" l="l" r="r" t="t"/>
                <a:pathLst>
                  <a:path extrusionOk="0" h="3830" w="10143">
                    <a:moveTo>
                      <a:pt x="10142" y="0"/>
                    </a:moveTo>
                    <a:lnTo>
                      <a:pt x="6472" y="22"/>
                    </a:lnTo>
                    <a:lnTo>
                      <a:pt x="5" y="2377"/>
                    </a:lnTo>
                    <a:lnTo>
                      <a:pt x="1" y="3829"/>
                    </a:lnTo>
                    <a:lnTo>
                      <a:pt x="1014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3772405" y="2554566"/>
                <a:ext cx="136449" cy="50628"/>
              </a:xfrm>
              <a:custGeom>
                <a:rect b="b" l="l" r="r" t="t"/>
                <a:pathLst>
                  <a:path extrusionOk="0" h="1945" w="5242">
                    <a:moveTo>
                      <a:pt x="3896" y="1"/>
                    </a:moveTo>
                    <a:lnTo>
                      <a:pt x="0" y="1347"/>
                    </a:lnTo>
                    <a:lnTo>
                      <a:pt x="0" y="1944"/>
                    </a:lnTo>
                    <a:lnTo>
                      <a:pt x="5242" y="19"/>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3772743" y="2414004"/>
                <a:ext cx="264126" cy="99695"/>
              </a:xfrm>
              <a:custGeom>
                <a:rect b="b" l="l" r="r" t="t"/>
                <a:pathLst>
                  <a:path extrusionOk="0" h="3830" w="10147">
                    <a:moveTo>
                      <a:pt x="10147" y="0"/>
                    </a:moveTo>
                    <a:lnTo>
                      <a:pt x="6472" y="22"/>
                    </a:lnTo>
                    <a:lnTo>
                      <a:pt x="5" y="2382"/>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3772405" y="2414342"/>
                <a:ext cx="136449" cy="50602"/>
              </a:xfrm>
              <a:custGeom>
                <a:rect b="b" l="l" r="r" t="t"/>
                <a:pathLst>
                  <a:path extrusionOk="0" h="1944" w="5242">
                    <a:moveTo>
                      <a:pt x="3896" y="0"/>
                    </a:moveTo>
                    <a:lnTo>
                      <a:pt x="0" y="1346"/>
                    </a:lnTo>
                    <a:lnTo>
                      <a:pt x="0" y="1944"/>
                    </a:lnTo>
                    <a:lnTo>
                      <a:pt x="5242" y="18"/>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3772743" y="2281953"/>
                <a:ext cx="264126" cy="99695"/>
              </a:xfrm>
              <a:custGeom>
                <a:rect b="b" l="l" r="r" t="t"/>
                <a:pathLst>
                  <a:path extrusionOk="0" h="3830" w="10147">
                    <a:moveTo>
                      <a:pt x="10147" y="0"/>
                    </a:moveTo>
                    <a:lnTo>
                      <a:pt x="6472" y="22"/>
                    </a:lnTo>
                    <a:lnTo>
                      <a:pt x="5" y="2382"/>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3772405" y="2282292"/>
                <a:ext cx="136449" cy="50498"/>
              </a:xfrm>
              <a:custGeom>
                <a:rect b="b" l="l" r="r" t="t"/>
                <a:pathLst>
                  <a:path extrusionOk="0" h="1940" w="5242">
                    <a:moveTo>
                      <a:pt x="3896" y="0"/>
                    </a:moveTo>
                    <a:lnTo>
                      <a:pt x="0" y="1342"/>
                    </a:lnTo>
                    <a:lnTo>
                      <a:pt x="0" y="1939"/>
                    </a:lnTo>
                    <a:lnTo>
                      <a:pt x="5242" y="23"/>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3772743" y="2141704"/>
                <a:ext cx="264126" cy="99695"/>
              </a:xfrm>
              <a:custGeom>
                <a:rect b="b" l="l" r="r" t="t"/>
                <a:pathLst>
                  <a:path extrusionOk="0" h="3830" w="10147">
                    <a:moveTo>
                      <a:pt x="10147" y="1"/>
                    </a:moveTo>
                    <a:lnTo>
                      <a:pt x="6472" y="23"/>
                    </a:lnTo>
                    <a:lnTo>
                      <a:pt x="5" y="2378"/>
                    </a:lnTo>
                    <a:lnTo>
                      <a:pt x="1" y="3830"/>
                    </a:lnTo>
                    <a:lnTo>
                      <a:pt x="1014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3772405" y="2141938"/>
                <a:ext cx="136449" cy="50602"/>
              </a:xfrm>
              <a:custGeom>
                <a:rect b="b" l="l" r="r" t="t"/>
                <a:pathLst>
                  <a:path extrusionOk="0" h="1944" w="5242">
                    <a:moveTo>
                      <a:pt x="3896" y="1"/>
                    </a:moveTo>
                    <a:lnTo>
                      <a:pt x="0" y="1346"/>
                    </a:lnTo>
                    <a:lnTo>
                      <a:pt x="0" y="1944"/>
                    </a:lnTo>
                    <a:lnTo>
                      <a:pt x="5242" y="23"/>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3772743" y="2001350"/>
                <a:ext cx="264126" cy="99721"/>
              </a:xfrm>
              <a:custGeom>
                <a:rect b="b" l="l" r="r" t="t"/>
                <a:pathLst>
                  <a:path extrusionOk="0" h="3831" w="10147">
                    <a:moveTo>
                      <a:pt x="10147" y="1"/>
                    </a:moveTo>
                    <a:lnTo>
                      <a:pt x="6472" y="23"/>
                    </a:lnTo>
                    <a:lnTo>
                      <a:pt x="5" y="2383"/>
                    </a:lnTo>
                    <a:lnTo>
                      <a:pt x="1" y="3830"/>
                    </a:lnTo>
                    <a:lnTo>
                      <a:pt x="1014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3772405" y="2001714"/>
                <a:ext cx="136449" cy="50498"/>
              </a:xfrm>
              <a:custGeom>
                <a:rect b="b" l="l" r="r" t="t"/>
                <a:pathLst>
                  <a:path extrusionOk="0" h="1940" w="5242">
                    <a:moveTo>
                      <a:pt x="3896" y="0"/>
                    </a:moveTo>
                    <a:lnTo>
                      <a:pt x="0" y="1350"/>
                    </a:lnTo>
                    <a:lnTo>
                      <a:pt x="0" y="1939"/>
                    </a:lnTo>
                    <a:lnTo>
                      <a:pt x="5242" y="22"/>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3772743" y="1885907"/>
                <a:ext cx="264126" cy="99695"/>
              </a:xfrm>
              <a:custGeom>
                <a:rect b="b" l="l" r="r" t="t"/>
                <a:pathLst>
                  <a:path extrusionOk="0" h="3830" w="10147">
                    <a:moveTo>
                      <a:pt x="10147" y="0"/>
                    </a:moveTo>
                    <a:lnTo>
                      <a:pt x="6472" y="22"/>
                    </a:lnTo>
                    <a:lnTo>
                      <a:pt x="5" y="2378"/>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3772405" y="1886141"/>
                <a:ext cx="136449" cy="50602"/>
              </a:xfrm>
              <a:custGeom>
                <a:rect b="b" l="l" r="r" t="t"/>
                <a:pathLst>
                  <a:path extrusionOk="0" h="1944" w="5242">
                    <a:moveTo>
                      <a:pt x="3896" y="0"/>
                    </a:moveTo>
                    <a:lnTo>
                      <a:pt x="0" y="1346"/>
                    </a:lnTo>
                    <a:lnTo>
                      <a:pt x="0" y="1944"/>
                    </a:lnTo>
                    <a:lnTo>
                      <a:pt x="5242" y="18"/>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3772743" y="1770334"/>
                <a:ext cx="264126" cy="99695"/>
              </a:xfrm>
              <a:custGeom>
                <a:rect b="b" l="l" r="r" t="t"/>
                <a:pathLst>
                  <a:path extrusionOk="0" h="3830" w="10147">
                    <a:moveTo>
                      <a:pt x="10147" y="0"/>
                    </a:moveTo>
                    <a:lnTo>
                      <a:pt x="6472" y="22"/>
                    </a:lnTo>
                    <a:lnTo>
                      <a:pt x="5" y="2373"/>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3772405" y="1770672"/>
                <a:ext cx="136449" cy="50498"/>
              </a:xfrm>
              <a:custGeom>
                <a:rect b="b" l="l" r="r" t="t"/>
                <a:pathLst>
                  <a:path extrusionOk="0" h="1940" w="5242">
                    <a:moveTo>
                      <a:pt x="3896" y="1"/>
                    </a:moveTo>
                    <a:lnTo>
                      <a:pt x="0" y="1342"/>
                    </a:lnTo>
                    <a:lnTo>
                      <a:pt x="0" y="1939"/>
                    </a:lnTo>
                    <a:lnTo>
                      <a:pt x="5242" y="14"/>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4036844" y="1801101"/>
                <a:ext cx="149699" cy="1009652"/>
              </a:xfrm>
              <a:custGeom>
                <a:rect b="b" l="l" r="r" t="t"/>
                <a:pathLst>
                  <a:path extrusionOk="0" h="38788" w="5751">
                    <a:moveTo>
                      <a:pt x="1" y="0"/>
                    </a:moveTo>
                    <a:lnTo>
                      <a:pt x="1" y="38788"/>
                    </a:lnTo>
                    <a:lnTo>
                      <a:pt x="5751" y="38788"/>
                    </a:lnTo>
                    <a:lnTo>
                      <a:pt x="57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4036844" y="1801101"/>
                <a:ext cx="149594" cy="73639"/>
              </a:xfrm>
              <a:custGeom>
                <a:rect b="b" l="l" r="r" t="t"/>
                <a:pathLst>
                  <a:path extrusionOk="0" h="2829" w="5747">
                    <a:moveTo>
                      <a:pt x="1" y="0"/>
                    </a:moveTo>
                    <a:lnTo>
                      <a:pt x="1" y="2829"/>
                    </a:lnTo>
                    <a:lnTo>
                      <a:pt x="57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4036844" y="1894315"/>
                <a:ext cx="148553" cy="87825"/>
              </a:xfrm>
              <a:custGeom>
                <a:rect b="b" l="l" r="r" t="t"/>
                <a:pathLst>
                  <a:path extrusionOk="0" h="3374" w="5707">
                    <a:moveTo>
                      <a:pt x="5707" y="0"/>
                    </a:moveTo>
                    <a:lnTo>
                      <a:pt x="1" y="80"/>
                    </a:lnTo>
                    <a:lnTo>
                      <a:pt x="1" y="3374"/>
                    </a:lnTo>
                    <a:lnTo>
                      <a:pt x="570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4036844" y="2002626"/>
                <a:ext cx="148553" cy="119764"/>
              </a:xfrm>
              <a:custGeom>
                <a:rect b="b" l="l" r="r" t="t"/>
                <a:pathLst>
                  <a:path extrusionOk="0" h="4601" w="5707">
                    <a:moveTo>
                      <a:pt x="5707" y="1"/>
                    </a:moveTo>
                    <a:lnTo>
                      <a:pt x="1" y="111"/>
                    </a:lnTo>
                    <a:lnTo>
                      <a:pt x="1" y="4600"/>
                    </a:lnTo>
                    <a:lnTo>
                      <a:pt x="570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4036844" y="2142979"/>
                <a:ext cx="148553" cy="119738"/>
              </a:xfrm>
              <a:custGeom>
                <a:rect b="b" l="l" r="r" t="t"/>
                <a:pathLst>
                  <a:path extrusionOk="0" h="4600" w="5707">
                    <a:moveTo>
                      <a:pt x="5707" y="0"/>
                    </a:moveTo>
                    <a:lnTo>
                      <a:pt x="1" y="111"/>
                    </a:lnTo>
                    <a:lnTo>
                      <a:pt x="1" y="4600"/>
                    </a:lnTo>
                    <a:lnTo>
                      <a:pt x="570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4036844" y="2283203"/>
                <a:ext cx="148553" cy="110549"/>
              </a:xfrm>
              <a:custGeom>
                <a:rect b="b" l="l" r="r" t="t"/>
                <a:pathLst>
                  <a:path extrusionOk="0" h="4247" w="5707">
                    <a:moveTo>
                      <a:pt x="5707" y="1"/>
                    </a:moveTo>
                    <a:lnTo>
                      <a:pt x="1" y="103"/>
                    </a:lnTo>
                    <a:lnTo>
                      <a:pt x="1" y="4246"/>
                    </a:lnTo>
                    <a:lnTo>
                      <a:pt x="570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4036844" y="2415383"/>
                <a:ext cx="148553" cy="119634"/>
              </a:xfrm>
              <a:custGeom>
                <a:rect b="b" l="l" r="r" t="t"/>
                <a:pathLst>
                  <a:path extrusionOk="0" h="4596" w="5707">
                    <a:moveTo>
                      <a:pt x="5707" y="0"/>
                    </a:moveTo>
                    <a:lnTo>
                      <a:pt x="1" y="102"/>
                    </a:lnTo>
                    <a:lnTo>
                      <a:pt x="1" y="4595"/>
                    </a:lnTo>
                    <a:lnTo>
                      <a:pt x="570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4036740" y="2555607"/>
                <a:ext cx="148657" cy="119764"/>
              </a:xfrm>
              <a:custGeom>
                <a:rect b="b" l="l" r="r" t="t"/>
                <a:pathLst>
                  <a:path extrusionOk="0" h="4601" w="5711">
                    <a:moveTo>
                      <a:pt x="5711" y="1"/>
                    </a:moveTo>
                    <a:lnTo>
                      <a:pt x="0" y="107"/>
                    </a:lnTo>
                    <a:lnTo>
                      <a:pt x="0" y="4600"/>
                    </a:lnTo>
                    <a:lnTo>
                      <a:pt x="5711"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4036740" y="2691692"/>
                <a:ext cx="148657" cy="119764"/>
              </a:xfrm>
              <a:custGeom>
                <a:rect b="b" l="l" r="r" t="t"/>
                <a:pathLst>
                  <a:path extrusionOk="0" h="4601" w="5711">
                    <a:moveTo>
                      <a:pt x="5711" y="1"/>
                    </a:moveTo>
                    <a:lnTo>
                      <a:pt x="0" y="111"/>
                    </a:lnTo>
                    <a:lnTo>
                      <a:pt x="0" y="4600"/>
                    </a:lnTo>
                    <a:lnTo>
                      <a:pt x="5711"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4207028" y="1801101"/>
                <a:ext cx="149725" cy="1009652"/>
              </a:xfrm>
              <a:custGeom>
                <a:rect b="b" l="l" r="r" t="t"/>
                <a:pathLst>
                  <a:path extrusionOk="0" h="38788" w="5752">
                    <a:moveTo>
                      <a:pt x="1" y="0"/>
                    </a:moveTo>
                    <a:lnTo>
                      <a:pt x="1" y="38788"/>
                    </a:lnTo>
                    <a:lnTo>
                      <a:pt x="5751" y="38788"/>
                    </a:lnTo>
                    <a:lnTo>
                      <a:pt x="57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4207158" y="1801101"/>
                <a:ext cx="149594" cy="73639"/>
              </a:xfrm>
              <a:custGeom>
                <a:rect b="b" l="l" r="r" t="t"/>
                <a:pathLst>
                  <a:path extrusionOk="0" h="2829" w="5747">
                    <a:moveTo>
                      <a:pt x="0" y="0"/>
                    </a:moveTo>
                    <a:lnTo>
                      <a:pt x="0" y="2829"/>
                    </a:lnTo>
                    <a:lnTo>
                      <a:pt x="574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4207158" y="1894315"/>
                <a:ext cx="148449" cy="87825"/>
              </a:xfrm>
              <a:custGeom>
                <a:rect b="b" l="l" r="r" t="t"/>
                <a:pathLst>
                  <a:path extrusionOk="0" h="3374" w="5703">
                    <a:moveTo>
                      <a:pt x="5702" y="0"/>
                    </a:moveTo>
                    <a:lnTo>
                      <a:pt x="0" y="80"/>
                    </a:lnTo>
                    <a:lnTo>
                      <a:pt x="0" y="3374"/>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4207158" y="2002626"/>
                <a:ext cx="148449" cy="119764"/>
              </a:xfrm>
              <a:custGeom>
                <a:rect b="b" l="l" r="r" t="t"/>
                <a:pathLst>
                  <a:path extrusionOk="0" h="4601" w="5703">
                    <a:moveTo>
                      <a:pt x="5702" y="1"/>
                    </a:moveTo>
                    <a:lnTo>
                      <a:pt x="0" y="111"/>
                    </a:lnTo>
                    <a:lnTo>
                      <a:pt x="0"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4207158" y="2142979"/>
                <a:ext cx="148449" cy="119738"/>
              </a:xfrm>
              <a:custGeom>
                <a:rect b="b" l="l" r="r" t="t"/>
                <a:pathLst>
                  <a:path extrusionOk="0" h="4600" w="5703">
                    <a:moveTo>
                      <a:pt x="5702" y="0"/>
                    </a:moveTo>
                    <a:lnTo>
                      <a:pt x="0" y="111"/>
                    </a:lnTo>
                    <a:lnTo>
                      <a:pt x="0" y="4600"/>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4207158" y="2283203"/>
                <a:ext cx="148449" cy="110549"/>
              </a:xfrm>
              <a:custGeom>
                <a:rect b="b" l="l" r="r" t="t"/>
                <a:pathLst>
                  <a:path extrusionOk="0" h="4247" w="5703">
                    <a:moveTo>
                      <a:pt x="5702" y="1"/>
                    </a:moveTo>
                    <a:lnTo>
                      <a:pt x="0" y="103"/>
                    </a:lnTo>
                    <a:lnTo>
                      <a:pt x="0" y="4246"/>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4207158" y="2415383"/>
                <a:ext cx="148449" cy="119634"/>
              </a:xfrm>
              <a:custGeom>
                <a:rect b="b" l="l" r="r" t="t"/>
                <a:pathLst>
                  <a:path extrusionOk="0" h="4596" w="5703">
                    <a:moveTo>
                      <a:pt x="5702" y="0"/>
                    </a:moveTo>
                    <a:lnTo>
                      <a:pt x="0" y="111"/>
                    </a:lnTo>
                    <a:lnTo>
                      <a:pt x="0" y="4595"/>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4207158" y="2555607"/>
                <a:ext cx="148449" cy="119764"/>
              </a:xfrm>
              <a:custGeom>
                <a:rect b="b" l="l" r="r" t="t"/>
                <a:pathLst>
                  <a:path extrusionOk="0" h="4601" w="5703">
                    <a:moveTo>
                      <a:pt x="5702" y="1"/>
                    </a:moveTo>
                    <a:lnTo>
                      <a:pt x="0" y="111"/>
                    </a:lnTo>
                    <a:lnTo>
                      <a:pt x="0"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4207158" y="2691692"/>
                <a:ext cx="148449" cy="119764"/>
              </a:xfrm>
              <a:custGeom>
                <a:rect b="b" l="l" r="r" t="t"/>
                <a:pathLst>
                  <a:path extrusionOk="0" h="4601" w="5703">
                    <a:moveTo>
                      <a:pt x="5702" y="1"/>
                    </a:moveTo>
                    <a:lnTo>
                      <a:pt x="0" y="111"/>
                    </a:lnTo>
                    <a:lnTo>
                      <a:pt x="0"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4185839" y="1801101"/>
                <a:ext cx="20408" cy="1009652"/>
              </a:xfrm>
              <a:custGeom>
                <a:rect b="b" l="l" r="r" t="t"/>
                <a:pathLst>
                  <a:path extrusionOk="0" h="38788" w="784">
                    <a:moveTo>
                      <a:pt x="0" y="0"/>
                    </a:moveTo>
                    <a:lnTo>
                      <a:pt x="0" y="38788"/>
                    </a:lnTo>
                    <a:lnTo>
                      <a:pt x="784" y="38788"/>
                    </a:lnTo>
                    <a:lnTo>
                      <a:pt x="784" y="0"/>
                    </a:lnTo>
                    <a:close/>
                  </a:path>
                </a:pathLst>
              </a:custGeom>
              <a:solidFill>
                <a:srgbClr val="707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3623175" y="1801101"/>
                <a:ext cx="149699" cy="1009652"/>
              </a:xfrm>
              <a:custGeom>
                <a:rect b="b" l="l" r="r" t="t"/>
                <a:pathLst>
                  <a:path extrusionOk="0" h="38788" w="5751">
                    <a:moveTo>
                      <a:pt x="1" y="0"/>
                    </a:moveTo>
                    <a:lnTo>
                      <a:pt x="1" y="38788"/>
                    </a:lnTo>
                    <a:lnTo>
                      <a:pt x="5751" y="38788"/>
                    </a:lnTo>
                    <a:lnTo>
                      <a:pt x="57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3623175" y="1801101"/>
                <a:ext cx="149594" cy="73639"/>
              </a:xfrm>
              <a:custGeom>
                <a:rect b="b" l="l" r="r" t="t"/>
                <a:pathLst>
                  <a:path extrusionOk="0" h="2829" w="5747">
                    <a:moveTo>
                      <a:pt x="1" y="0"/>
                    </a:moveTo>
                    <a:lnTo>
                      <a:pt x="1" y="2829"/>
                    </a:lnTo>
                    <a:lnTo>
                      <a:pt x="57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3623175" y="1894315"/>
                <a:ext cx="148449" cy="87825"/>
              </a:xfrm>
              <a:custGeom>
                <a:rect b="b" l="l" r="r" t="t"/>
                <a:pathLst>
                  <a:path extrusionOk="0" h="3374" w="5703">
                    <a:moveTo>
                      <a:pt x="5702" y="0"/>
                    </a:moveTo>
                    <a:lnTo>
                      <a:pt x="1" y="80"/>
                    </a:lnTo>
                    <a:lnTo>
                      <a:pt x="1" y="3374"/>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3623175" y="2002626"/>
                <a:ext cx="148449" cy="119764"/>
              </a:xfrm>
              <a:custGeom>
                <a:rect b="b" l="l" r="r" t="t"/>
                <a:pathLst>
                  <a:path extrusionOk="0" h="4601" w="5703">
                    <a:moveTo>
                      <a:pt x="5702" y="1"/>
                    </a:moveTo>
                    <a:lnTo>
                      <a:pt x="1" y="111"/>
                    </a:lnTo>
                    <a:lnTo>
                      <a:pt x="1"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3623175" y="2142979"/>
                <a:ext cx="148449" cy="119738"/>
              </a:xfrm>
              <a:custGeom>
                <a:rect b="b" l="l" r="r" t="t"/>
                <a:pathLst>
                  <a:path extrusionOk="0" h="4600" w="5703">
                    <a:moveTo>
                      <a:pt x="5702" y="0"/>
                    </a:moveTo>
                    <a:lnTo>
                      <a:pt x="1" y="111"/>
                    </a:lnTo>
                    <a:lnTo>
                      <a:pt x="1" y="4600"/>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3623175" y="2283203"/>
                <a:ext cx="148449" cy="110549"/>
              </a:xfrm>
              <a:custGeom>
                <a:rect b="b" l="l" r="r" t="t"/>
                <a:pathLst>
                  <a:path extrusionOk="0" h="4247" w="5703">
                    <a:moveTo>
                      <a:pt x="5702" y="1"/>
                    </a:moveTo>
                    <a:lnTo>
                      <a:pt x="1" y="103"/>
                    </a:lnTo>
                    <a:lnTo>
                      <a:pt x="1" y="4246"/>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3623071" y="2415383"/>
                <a:ext cx="148553" cy="119634"/>
              </a:xfrm>
              <a:custGeom>
                <a:rect b="b" l="l" r="r" t="t"/>
                <a:pathLst>
                  <a:path extrusionOk="0" h="4596" w="5707">
                    <a:moveTo>
                      <a:pt x="5706" y="0"/>
                    </a:moveTo>
                    <a:lnTo>
                      <a:pt x="5" y="102"/>
                    </a:lnTo>
                    <a:lnTo>
                      <a:pt x="0" y="4595"/>
                    </a:lnTo>
                    <a:lnTo>
                      <a:pt x="0" y="4595"/>
                    </a:lnTo>
                    <a:lnTo>
                      <a:pt x="570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3623071" y="2555607"/>
                <a:ext cx="148553" cy="119764"/>
              </a:xfrm>
              <a:custGeom>
                <a:rect b="b" l="l" r="r" t="t"/>
                <a:pathLst>
                  <a:path extrusionOk="0" h="4601" w="5707">
                    <a:moveTo>
                      <a:pt x="5706" y="1"/>
                    </a:moveTo>
                    <a:lnTo>
                      <a:pt x="0" y="107"/>
                    </a:lnTo>
                    <a:lnTo>
                      <a:pt x="0" y="4600"/>
                    </a:lnTo>
                    <a:lnTo>
                      <a:pt x="570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3623071" y="2691692"/>
                <a:ext cx="148553" cy="119764"/>
              </a:xfrm>
              <a:custGeom>
                <a:rect b="b" l="l" r="r" t="t"/>
                <a:pathLst>
                  <a:path extrusionOk="0" h="4601" w="5707">
                    <a:moveTo>
                      <a:pt x="5706" y="1"/>
                    </a:moveTo>
                    <a:lnTo>
                      <a:pt x="0" y="111"/>
                    </a:lnTo>
                    <a:lnTo>
                      <a:pt x="0" y="4600"/>
                    </a:lnTo>
                    <a:lnTo>
                      <a:pt x="570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3605318" y="1801101"/>
                <a:ext cx="17778" cy="1009652"/>
              </a:xfrm>
              <a:custGeom>
                <a:rect b="b" l="l" r="r" t="t"/>
                <a:pathLst>
                  <a:path extrusionOk="0" h="38788" w="683">
                    <a:moveTo>
                      <a:pt x="0" y="0"/>
                    </a:moveTo>
                    <a:lnTo>
                      <a:pt x="0" y="38788"/>
                    </a:lnTo>
                    <a:lnTo>
                      <a:pt x="682" y="38788"/>
                    </a:lnTo>
                    <a:lnTo>
                      <a:pt x="6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3616381" y="1875417"/>
                <a:ext cx="739799" cy="19262"/>
              </a:xfrm>
              <a:custGeom>
                <a:rect b="b" l="l" r="r" t="t"/>
                <a:pathLst>
                  <a:path extrusionOk="0" h="740" w="28421">
                    <a:moveTo>
                      <a:pt x="0" y="0"/>
                    </a:moveTo>
                    <a:lnTo>
                      <a:pt x="0" y="740"/>
                    </a:lnTo>
                    <a:lnTo>
                      <a:pt x="28420" y="740"/>
                    </a:lnTo>
                    <a:lnTo>
                      <a:pt x="28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3616381" y="1982817"/>
                <a:ext cx="739799" cy="19262"/>
              </a:xfrm>
              <a:custGeom>
                <a:rect b="b" l="l" r="r" t="t"/>
                <a:pathLst>
                  <a:path extrusionOk="0" h="740" w="28421">
                    <a:moveTo>
                      <a:pt x="0" y="0"/>
                    </a:moveTo>
                    <a:lnTo>
                      <a:pt x="0" y="740"/>
                    </a:lnTo>
                    <a:lnTo>
                      <a:pt x="28420" y="740"/>
                    </a:lnTo>
                    <a:lnTo>
                      <a:pt x="28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3616381" y="2123040"/>
                <a:ext cx="739799" cy="19158"/>
              </a:xfrm>
              <a:custGeom>
                <a:rect b="b" l="l" r="r" t="t"/>
                <a:pathLst>
                  <a:path extrusionOk="0" h="736" w="28421">
                    <a:moveTo>
                      <a:pt x="0" y="1"/>
                    </a:moveTo>
                    <a:lnTo>
                      <a:pt x="0" y="735"/>
                    </a:lnTo>
                    <a:lnTo>
                      <a:pt x="28420" y="735"/>
                    </a:lnTo>
                    <a:lnTo>
                      <a:pt x="284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3616381" y="2263290"/>
                <a:ext cx="739330" cy="19262"/>
              </a:xfrm>
              <a:custGeom>
                <a:rect b="b" l="l" r="r" t="t"/>
                <a:pathLst>
                  <a:path extrusionOk="0" h="740" w="28403">
                    <a:moveTo>
                      <a:pt x="0" y="0"/>
                    </a:moveTo>
                    <a:lnTo>
                      <a:pt x="0" y="739"/>
                    </a:lnTo>
                    <a:lnTo>
                      <a:pt x="28402" y="739"/>
                    </a:lnTo>
                    <a:lnTo>
                      <a:pt x="28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3605325" y="1740600"/>
                <a:ext cx="761128" cy="60526"/>
              </a:xfrm>
              <a:custGeom>
                <a:rect b="b" l="l" r="r" t="t"/>
                <a:pathLst>
                  <a:path extrusionOk="0" h="2325" w="29373">
                    <a:moveTo>
                      <a:pt x="1" y="0"/>
                    </a:moveTo>
                    <a:lnTo>
                      <a:pt x="1" y="2324"/>
                    </a:lnTo>
                    <a:lnTo>
                      <a:pt x="29372" y="2324"/>
                    </a:lnTo>
                    <a:lnTo>
                      <a:pt x="293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3605325" y="1770902"/>
                <a:ext cx="761128" cy="30224"/>
              </a:xfrm>
              <a:custGeom>
                <a:rect b="b" l="l" r="r" t="t"/>
                <a:pathLst>
                  <a:path extrusionOk="0" h="1161" w="29373">
                    <a:moveTo>
                      <a:pt x="1" y="0"/>
                    </a:moveTo>
                    <a:lnTo>
                      <a:pt x="1" y="1160"/>
                    </a:lnTo>
                    <a:lnTo>
                      <a:pt x="29372" y="1160"/>
                    </a:lnTo>
                    <a:lnTo>
                      <a:pt x="29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3625127" y="1874714"/>
                <a:ext cx="730350" cy="9267"/>
              </a:xfrm>
              <a:custGeom>
                <a:rect b="b" l="l" r="r" t="t"/>
                <a:pathLst>
                  <a:path extrusionOk="0" h="356" w="28058">
                    <a:moveTo>
                      <a:pt x="1" y="1"/>
                    </a:moveTo>
                    <a:lnTo>
                      <a:pt x="1" y="355"/>
                    </a:lnTo>
                    <a:lnTo>
                      <a:pt x="28058" y="355"/>
                    </a:lnTo>
                    <a:lnTo>
                      <a:pt x="280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3625127" y="1982010"/>
                <a:ext cx="730350" cy="9241"/>
              </a:xfrm>
              <a:custGeom>
                <a:rect b="b" l="l" r="r" t="t"/>
                <a:pathLst>
                  <a:path extrusionOk="0" h="355" w="28058">
                    <a:moveTo>
                      <a:pt x="1" y="0"/>
                    </a:moveTo>
                    <a:lnTo>
                      <a:pt x="1" y="354"/>
                    </a:lnTo>
                    <a:lnTo>
                      <a:pt x="28058" y="354"/>
                    </a:lnTo>
                    <a:lnTo>
                      <a:pt x="280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3625023" y="2122364"/>
                <a:ext cx="730350" cy="9345"/>
              </a:xfrm>
              <a:custGeom>
                <a:rect b="b" l="l" r="r" t="t"/>
                <a:pathLst>
                  <a:path extrusionOk="0" h="359" w="28058">
                    <a:moveTo>
                      <a:pt x="0" y="0"/>
                    </a:moveTo>
                    <a:lnTo>
                      <a:pt x="0" y="359"/>
                    </a:lnTo>
                    <a:lnTo>
                      <a:pt x="28057" y="359"/>
                    </a:lnTo>
                    <a:lnTo>
                      <a:pt x="28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3625023" y="2262691"/>
                <a:ext cx="729985" cy="9371"/>
              </a:xfrm>
              <a:custGeom>
                <a:rect b="b" l="l" r="r" t="t"/>
                <a:pathLst>
                  <a:path extrusionOk="0" h="360" w="28044">
                    <a:moveTo>
                      <a:pt x="0" y="1"/>
                    </a:moveTo>
                    <a:lnTo>
                      <a:pt x="0" y="359"/>
                    </a:lnTo>
                    <a:lnTo>
                      <a:pt x="28044" y="359"/>
                    </a:lnTo>
                    <a:lnTo>
                      <a:pt x="280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3616381" y="2395444"/>
                <a:ext cx="739226" cy="19158"/>
              </a:xfrm>
              <a:custGeom>
                <a:rect b="b" l="l" r="r" t="t"/>
                <a:pathLst>
                  <a:path extrusionOk="0" h="736" w="28399">
                    <a:moveTo>
                      <a:pt x="0" y="1"/>
                    </a:moveTo>
                    <a:lnTo>
                      <a:pt x="0" y="735"/>
                    </a:lnTo>
                    <a:lnTo>
                      <a:pt x="28398" y="735"/>
                    </a:lnTo>
                    <a:lnTo>
                      <a:pt x="283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3625023" y="2394741"/>
                <a:ext cx="729881" cy="9267"/>
              </a:xfrm>
              <a:custGeom>
                <a:rect b="b" l="l" r="r" t="t"/>
                <a:pathLst>
                  <a:path extrusionOk="0" h="356" w="28040">
                    <a:moveTo>
                      <a:pt x="0" y="1"/>
                    </a:moveTo>
                    <a:lnTo>
                      <a:pt x="0" y="355"/>
                    </a:lnTo>
                    <a:lnTo>
                      <a:pt x="28039" y="355"/>
                    </a:lnTo>
                    <a:lnTo>
                      <a:pt x="280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3616381" y="2535564"/>
                <a:ext cx="740710" cy="19392"/>
              </a:xfrm>
              <a:custGeom>
                <a:rect b="b" l="l" r="r" t="t"/>
                <a:pathLst>
                  <a:path extrusionOk="0" h="745" w="28456">
                    <a:moveTo>
                      <a:pt x="0" y="0"/>
                    </a:moveTo>
                    <a:lnTo>
                      <a:pt x="0" y="744"/>
                    </a:lnTo>
                    <a:lnTo>
                      <a:pt x="28456" y="744"/>
                    </a:lnTo>
                    <a:lnTo>
                      <a:pt x="28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3625127" y="2534991"/>
                <a:ext cx="731157" cy="9345"/>
              </a:xfrm>
              <a:custGeom>
                <a:rect b="b" l="l" r="r" t="t"/>
                <a:pathLst>
                  <a:path extrusionOk="0" h="359" w="28089">
                    <a:moveTo>
                      <a:pt x="1" y="0"/>
                    </a:moveTo>
                    <a:lnTo>
                      <a:pt x="1" y="359"/>
                    </a:lnTo>
                    <a:lnTo>
                      <a:pt x="28089" y="359"/>
                    </a:lnTo>
                    <a:lnTo>
                      <a:pt x="28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3616381" y="2676022"/>
                <a:ext cx="741282" cy="19158"/>
              </a:xfrm>
              <a:custGeom>
                <a:rect b="b" l="l" r="r" t="t"/>
                <a:pathLst>
                  <a:path extrusionOk="0" h="736" w="28478">
                    <a:moveTo>
                      <a:pt x="0" y="1"/>
                    </a:moveTo>
                    <a:lnTo>
                      <a:pt x="0" y="736"/>
                    </a:lnTo>
                    <a:lnTo>
                      <a:pt x="28478" y="736"/>
                    </a:lnTo>
                    <a:lnTo>
                      <a:pt x="284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3625127" y="2675345"/>
                <a:ext cx="731729" cy="9345"/>
              </a:xfrm>
              <a:custGeom>
                <a:rect b="b" l="l" r="r" t="t"/>
                <a:pathLst>
                  <a:path extrusionOk="0" h="359" w="28111">
                    <a:moveTo>
                      <a:pt x="1" y="0"/>
                    </a:moveTo>
                    <a:lnTo>
                      <a:pt x="1" y="359"/>
                    </a:lnTo>
                    <a:lnTo>
                      <a:pt x="28111" y="359"/>
                    </a:lnTo>
                    <a:lnTo>
                      <a:pt x="28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4348761" y="1801101"/>
                <a:ext cx="17778" cy="1009652"/>
              </a:xfrm>
              <a:custGeom>
                <a:rect b="b" l="l" r="r" t="t"/>
                <a:pathLst>
                  <a:path extrusionOk="0" h="38788" w="683">
                    <a:moveTo>
                      <a:pt x="1" y="0"/>
                    </a:moveTo>
                    <a:lnTo>
                      <a:pt x="1" y="38788"/>
                    </a:lnTo>
                    <a:lnTo>
                      <a:pt x="683" y="38788"/>
                    </a:lnTo>
                    <a:lnTo>
                      <a:pt x="6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8" name="Google Shape;2548;p55"/>
            <p:cNvSpPr/>
            <p:nvPr/>
          </p:nvSpPr>
          <p:spPr>
            <a:xfrm>
              <a:off x="4535950" y="4055850"/>
              <a:ext cx="5320500" cy="178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9" name="Google Shape;2549;p55"/>
            <p:cNvGrpSpPr/>
            <p:nvPr/>
          </p:nvGrpSpPr>
          <p:grpSpPr>
            <a:xfrm>
              <a:off x="7432438" y="3046408"/>
              <a:ext cx="1963379" cy="1525592"/>
              <a:chOff x="9397212" y="2834465"/>
              <a:chExt cx="2699916" cy="2097899"/>
            </a:xfrm>
          </p:grpSpPr>
          <p:sp>
            <p:nvSpPr>
              <p:cNvPr id="2550" name="Google Shape;2550;p55"/>
              <p:cNvSpPr/>
              <p:nvPr/>
            </p:nvSpPr>
            <p:spPr>
              <a:xfrm>
                <a:off x="10045261" y="2966837"/>
                <a:ext cx="1474927" cy="356903"/>
              </a:xfrm>
              <a:custGeom>
                <a:rect b="b" l="l" r="r" t="t"/>
                <a:pathLst>
                  <a:path extrusionOk="0" h="4446" w="18374">
                    <a:moveTo>
                      <a:pt x="1" y="0"/>
                    </a:moveTo>
                    <a:lnTo>
                      <a:pt x="4592" y="4445"/>
                    </a:lnTo>
                    <a:lnTo>
                      <a:pt x="18373" y="4069"/>
                    </a:lnTo>
                    <a:lnTo>
                      <a:pt x="135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9956318" y="3380407"/>
                <a:ext cx="1563628" cy="1551957"/>
              </a:xfrm>
              <a:custGeom>
                <a:rect b="b" l="l" r="r" t="t"/>
                <a:pathLst>
                  <a:path extrusionOk="0" h="19333" w="19479">
                    <a:moveTo>
                      <a:pt x="0" y="1"/>
                    </a:moveTo>
                    <a:lnTo>
                      <a:pt x="0" y="19333"/>
                    </a:lnTo>
                    <a:lnTo>
                      <a:pt x="19478" y="19333"/>
                    </a:lnTo>
                    <a:lnTo>
                      <a:pt x="194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9471786" y="3380407"/>
                <a:ext cx="899213" cy="1551957"/>
              </a:xfrm>
              <a:custGeom>
                <a:rect b="b" l="l" r="r" t="t"/>
                <a:pathLst>
                  <a:path extrusionOk="0" h="19333" w="11202">
                    <a:moveTo>
                      <a:pt x="0" y="1"/>
                    </a:moveTo>
                    <a:lnTo>
                      <a:pt x="0" y="19333"/>
                    </a:lnTo>
                    <a:lnTo>
                      <a:pt x="11201" y="19333"/>
                    </a:lnTo>
                    <a:lnTo>
                      <a:pt x="112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9629203" y="3538145"/>
                <a:ext cx="584063" cy="1237038"/>
              </a:xfrm>
              <a:custGeom>
                <a:rect b="b" l="l" r="r" t="t"/>
                <a:pathLst>
                  <a:path extrusionOk="0" h="15410" w="7276">
                    <a:moveTo>
                      <a:pt x="1" y="0"/>
                    </a:moveTo>
                    <a:lnTo>
                      <a:pt x="1" y="15409"/>
                    </a:lnTo>
                    <a:lnTo>
                      <a:pt x="7276" y="15409"/>
                    </a:lnTo>
                    <a:lnTo>
                      <a:pt x="72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9655532" y="3564234"/>
                <a:ext cx="531645" cy="1184377"/>
              </a:xfrm>
              <a:custGeom>
                <a:rect b="b" l="l" r="r" t="t"/>
                <a:pathLst>
                  <a:path extrusionOk="0" h="14754" w="6623">
                    <a:moveTo>
                      <a:pt x="1" y="0"/>
                    </a:moveTo>
                    <a:lnTo>
                      <a:pt x="1" y="14753"/>
                    </a:lnTo>
                    <a:lnTo>
                      <a:pt x="6623" y="14753"/>
                    </a:lnTo>
                    <a:lnTo>
                      <a:pt x="66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9655532" y="3564234"/>
                <a:ext cx="229419" cy="229185"/>
              </a:xfrm>
              <a:custGeom>
                <a:rect b="b" l="l" r="r" t="t"/>
                <a:pathLst>
                  <a:path extrusionOk="0" h="2855" w="2858">
                    <a:moveTo>
                      <a:pt x="1" y="0"/>
                    </a:moveTo>
                    <a:lnTo>
                      <a:pt x="1" y="2854"/>
                    </a:lnTo>
                    <a:lnTo>
                      <a:pt x="2858"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9655532" y="3564234"/>
                <a:ext cx="509971" cy="509746"/>
              </a:xfrm>
              <a:custGeom>
                <a:rect b="b" l="l" r="r" t="t"/>
                <a:pathLst>
                  <a:path extrusionOk="0" h="6350" w="6353">
                    <a:moveTo>
                      <a:pt x="3990" y="0"/>
                    </a:moveTo>
                    <a:lnTo>
                      <a:pt x="1" y="3990"/>
                    </a:lnTo>
                    <a:lnTo>
                      <a:pt x="1" y="6349"/>
                    </a:lnTo>
                    <a:lnTo>
                      <a:pt x="6353"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9655532" y="3756731"/>
                <a:ext cx="531645" cy="772727"/>
              </a:xfrm>
              <a:custGeom>
                <a:rect b="b" l="l" r="r" t="t"/>
                <a:pathLst>
                  <a:path extrusionOk="0" h="9626" w="6623">
                    <a:moveTo>
                      <a:pt x="6623" y="1"/>
                    </a:moveTo>
                    <a:lnTo>
                      <a:pt x="1" y="6623"/>
                    </a:lnTo>
                    <a:lnTo>
                      <a:pt x="1" y="9626"/>
                    </a:lnTo>
                    <a:lnTo>
                      <a:pt x="6623" y="3004"/>
                    </a:lnTo>
                    <a:lnTo>
                      <a:pt x="6623"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9655532" y="4095566"/>
                <a:ext cx="531645" cy="653037"/>
              </a:xfrm>
              <a:custGeom>
                <a:rect b="b" l="l" r="r" t="t"/>
                <a:pathLst>
                  <a:path extrusionOk="0" h="8135" w="6623">
                    <a:moveTo>
                      <a:pt x="6623" y="0"/>
                    </a:moveTo>
                    <a:lnTo>
                      <a:pt x="1" y="6622"/>
                    </a:lnTo>
                    <a:lnTo>
                      <a:pt x="1" y="8134"/>
                    </a:lnTo>
                    <a:lnTo>
                      <a:pt x="1151" y="8134"/>
                    </a:lnTo>
                    <a:cubicBezTo>
                      <a:pt x="2976" y="6310"/>
                      <a:pt x="4801" y="4488"/>
                      <a:pt x="6623" y="2660"/>
                    </a:cubicBezTo>
                    <a:lnTo>
                      <a:pt x="6623"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9866411" y="4427739"/>
                <a:ext cx="320769" cy="320859"/>
              </a:xfrm>
              <a:custGeom>
                <a:rect b="b" l="l" r="r" t="t"/>
                <a:pathLst>
                  <a:path extrusionOk="0" h="3997" w="3996">
                    <a:moveTo>
                      <a:pt x="3996" y="1"/>
                    </a:moveTo>
                    <a:lnTo>
                      <a:pt x="0" y="3996"/>
                    </a:lnTo>
                    <a:lnTo>
                      <a:pt x="2107" y="3996"/>
                    </a:lnTo>
                    <a:lnTo>
                      <a:pt x="3996" y="2105"/>
                    </a:lnTo>
                    <a:lnTo>
                      <a:pt x="3996"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9643331" y="3546895"/>
                <a:ext cx="554362" cy="1222187"/>
              </a:xfrm>
              <a:custGeom>
                <a:rect b="b" l="l" r="r" t="t"/>
                <a:pathLst>
                  <a:path extrusionOk="0" h="15225" w="6906">
                    <a:moveTo>
                      <a:pt x="3399" y="1"/>
                    </a:moveTo>
                    <a:lnTo>
                      <a:pt x="3399" y="3672"/>
                    </a:lnTo>
                    <a:lnTo>
                      <a:pt x="1" y="3672"/>
                    </a:lnTo>
                    <a:lnTo>
                      <a:pt x="1" y="3963"/>
                    </a:lnTo>
                    <a:lnTo>
                      <a:pt x="3399" y="3963"/>
                    </a:lnTo>
                    <a:lnTo>
                      <a:pt x="3399" y="7412"/>
                    </a:lnTo>
                    <a:lnTo>
                      <a:pt x="1" y="7412"/>
                    </a:lnTo>
                    <a:lnTo>
                      <a:pt x="1" y="7704"/>
                    </a:lnTo>
                    <a:lnTo>
                      <a:pt x="3399" y="7704"/>
                    </a:lnTo>
                    <a:lnTo>
                      <a:pt x="3399" y="11156"/>
                    </a:lnTo>
                    <a:lnTo>
                      <a:pt x="1" y="11156"/>
                    </a:lnTo>
                    <a:lnTo>
                      <a:pt x="1" y="11447"/>
                    </a:lnTo>
                    <a:lnTo>
                      <a:pt x="3399" y="11447"/>
                    </a:lnTo>
                    <a:lnTo>
                      <a:pt x="3399" y="15225"/>
                    </a:lnTo>
                    <a:lnTo>
                      <a:pt x="3687" y="15225"/>
                    </a:lnTo>
                    <a:lnTo>
                      <a:pt x="3687" y="11447"/>
                    </a:lnTo>
                    <a:lnTo>
                      <a:pt x="6905" y="11447"/>
                    </a:lnTo>
                    <a:lnTo>
                      <a:pt x="6905" y="11156"/>
                    </a:lnTo>
                    <a:lnTo>
                      <a:pt x="3687" y="11156"/>
                    </a:lnTo>
                    <a:lnTo>
                      <a:pt x="3687" y="7704"/>
                    </a:lnTo>
                    <a:lnTo>
                      <a:pt x="6905" y="7704"/>
                    </a:lnTo>
                    <a:lnTo>
                      <a:pt x="6905" y="7412"/>
                    </a:lnTo>
                    <a:lnTo>
                      <a:pt x="3687" y="7412"/>
                    </a:lnTo>
                    <a:lnTo>
                      <a:pt x="3687" y="3963"/>
                    </a:lnTo>
                    <a:lnTo>
                      <a:pt x="6905" y="3963"/>
                    </a:lnTo>
                    <a:lnTo>
                      <a:pt x="6905" y="3672"/>
                    </a:lnTo>
                    <a:lnTo>
                      <a:pt x="3687" y="3672"/>
                    </a:lnTo>
                    <a:lnTo>
                      <a:pt x="36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10440850" y="4171104"/>
                <a:ext cx="1601115" cy="595079"/>
              </a:xfrm>
              <a:custGeom>
                <a:rect b="b" l="l" r="r" t="t"/>
                <a:pathLst>
                  <a:path extrusionOk="0" h="7413" w="19946">
                    <a:moveTo>
                      <a:pt x="1" y="1"/>
                    </a:moveTo>
                    <a:lnTo>
                      <a:pt x="1" y="7412"/>
                    </a:lnTo>
                    <a:lnTo>
                      <a:pt x="19946" y="7412"/>
                    </a:lnTo>
                    <a:lnTo>
                      <a:pt x="199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10274844" y="4004857"/>
                <a:ext cx="1822266" cy="927257"/>
              </a:xfrm>
              <a:custGeom>
                <a:rect b="b" l="l" r="r" t="t"/>
                <a:pathLst>
                  <a:path extrusionOk="0" h="11551" w="22701">
                    <a:moveTo>
                      <a:pt x="1" y="1"/>
                    </a:moveTo>
                    <a:lnTo>
                      <a:pt x="1" y="11551"/>
                    </a:lnTo>
                    <a:lnTo>
                      <a:pt x="22700" y="11551"/>
                    </a:lnTo>
                    <a:lnTo>
                      <a:pt x="22700" y="9480"/>
                    </a:lnTo>
                    <a:lnTo>
                      <a:pt x="4033" y="9480"/>
                    </a:lnTo>
                    <a:lnTo>
                      <a:pt x="4033" y="2072"/>
                    </a:lnTo>
                    <a:lnTo>
                      <a:pt x="22700" y="2072"/>
                    </a:lnTo>
                    <a:lnTo>
                      <a:pt x="227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11465784" y="4004857"/>
                <a:ext cx="631343" cy="166330"/>
              </a:xfrm>
              <a:custGeom>
                <a:rect b="b" l="l" r="r" t="t"/>
                <a:pathLst>
                  <a:path extrusionOk="0" h="2072" w="7865">
                    <a:moveTo>
                      <a:pt x="0" y="1"/>
                    </a:moveTo>
                    <a:lnTo>
                      <a:pt x="0" y="2072"/>
                    </a:lnTo>
                    <a:lnTo>
                      <a:pt x="7864" y="2072"/>
                    </a:lnTo>
                    <a:lnTo>
                      <a:pt x="78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11465784" y="4765853"/>
                <a:ext cx="631343" cy="166250"/>
              </a:xfrm>
              <a:custGeom>
                <a:rect b="b" l="l" r="r" t="t"/>
                <a:pathLst>
                  <a:path extrusionOk="0" h="2071" w="7865">
                    <a:moveTo>
                      <a:pt x="0" y="0"/>
                    </a:moveTo>
                    <a:lnTo>
                      <a:pt x="0" y="2071"/>
                    </a:lnTo>
                    <a:lnTo>
                      <a:pt x="7864" y="2071"/>
                    </a:lnTo>
                    <a:lnTo>
                      <a:pt x="78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10467180" y="4197193"/>
                <a:ext cx="1548216" cy="542900"/>
              </a:xfrm>
              <a:custGeom>
                <a:rect b="b" l="l" r="r" t="t"/>
                <a:pathLst>
                  <a:path extrusionOk="0" h="6763" w="19287">
                    <a:moveTo>
                      <a:pt x="1" y="0"/>
                    </a:moveTo>
                    <a:lnTo>
                      <a:pt x="1" y="6762"/>
                    </a:lnTo>
                    <a:lnTo>
                      <a:pt x="19287" y="6762"/>
                    </a:lnTo>
                    <a:lnTo>
                      <a:pt x="192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11410636" y="4197434"/>
                <a:ext cx="160706" cy="160229"/>
              </a:xfrm>
              <a:custGeom>
                <a:rect b="b" l="l" r="r" t="t"/>
                <a:pathLst>
                  <a:path extrusionOk="0" h="1996" w="2002">
                    <a:moveTo>
                      <a:pt x="1" y="0"/>
                    </a:moveTo>
                    <a:lnTo>
                      <a:pt x="1" y="1995"/>
                    </a:lnTo>
                    <a:lnTo>
                      <a:pt x="2002"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11410636" y="4197434"/>
                <a:ext cx="358658" cy="358107"/>
              </a:xfrm>
              <a:custGeom>
                <a:rect b="b" l="l" r="r" t="t"/>
                <a:pathLst>
                  <a:path extrusionOk="0" h="4461" w="4468">
                    <a:moveTo>
                      <a:pt x="3714" y="0"/>
                    </a:moveTo>
                    <a:cubicBezTo>
                      <a:pt x="2476" y="1236"/>
                      <a:pt x="1240" y="2472"/>
                      <a:pt x="1" y="3708"/>
                    </a:cubicBezTo>
                    <a:lnTo>
                      <a:pt x="1" y="4461"/>
                    </a:lnTo>
                    <a:cubicBezTo>
                      <a:pt x="1492" y="2979"/>
                      <a:pt x="2980" y="1488"/>
                      <a:pt x="4467"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11410636" y="4197434"/>
                <a:ext cx="605335" cy="542659"/>
              </a:xfrm>
              <a:custGeom>
                <a:rect b="b" l="l" r="r" t="t"/>
                <a:pathLst>
                  <a:path extrusionOk="0" h="6760" w="7541">
                    <a:moveTo>
                      <a:pt x="6137" y="0"/>
                    </a:moveTo>
                    <a:lnTo>
                      <a:pt x="1" y="6134"/>
                    </a:lnTo>
                    <a:lnTo>
                      <a:pt x="1" y="6759"/>
                    </a:lnTo>
                    <a:lnTo>
                      <a:pt x="2561" y="6759"/>
                    </a:lnTo>
                    <a:lnTo>
                      <a:pt x="7540" y="1780"/>
                    </a:lnTo>
                    <a:lnTo>
                      <a:pt x="7540"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11774597" y="4498461"/>
                <a:ext cx="241379" cy="241628"/>
              </a:xfrm>
              <a:custGeom>
                <a:rect b="b" l="l" r="r" t="t"/>
                <a:pathLst>
                  <a:path extrusionOk="0" h="3010" w="3007">
                    <a:moveTo>
                      <a:pt x="3006" y="0"/>
                    </a:moveTo>
                    <a:lnTo>
                      <a:pt x="0" y="3009"/>
                    </a:lnTo>
                    <a:lnTo>
                      <a:pt x="3006" y="3009"/>
                    </a:lnTo>
                    <a:lnTo>
                      <a:pt x="3006"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10440850" y="4171104"/>
                <a:ext cx="975231" cy="595079"/>
              </a:xfrm>
              <a:custGeom>
                <a:rect b="b" l="l" r="r" t="t"/>
                <a:pathLst>
                  <a:path extrusionOk="0" h="7413" w="12149">
                    <a:moveTo>
                      <a:pt x="1" y="1"/>
                    </a:moveTo>
                    <a:lnTo>
                      <a:pt x="1" y="7412"/>
                    </a:lnTo>
                    <a:lnTo>
                      <a:pt x="12149" y="7412"/>
                    </a:lnTo>
                    <a:lnTo>
                      <a:pt x="121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10467180" y="4197193"/>
                <a:ext cx="923053" cy="542900"/>
              </a:xfrm>
              <a:custGeom>
                <a:rect b="b" l="l" r="r" t="t"/>
                <a:pathLst>
                  <a:path extrusionOk="0" h="6763" w="11499">
                    <a:moveTo>
                      <a:pt x="1" y="0"/>
                    </a:moveTo>
                    <a:lnTo>
                      <a:pt x="1" y="6762"/>
                    </a:lnTo>
                    <a:lnTo>
                      <a:pt x="11499" y="6762"/>
                    </a:lnTo>
                    <a:lnTo>
                      <a:pt x="114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10467180" y="4197434"/>
                <a:ext cx="189202" cy="189208"/>
              </a:xfrm>
              <a:custGeom>
                <a:rect b="b" l="l" r="r" t="t"/>
                <a:pathLst>
                  <a:path extrusionOk="0" h="2357" w="2357">
                    <a:moveTo>
                      <a:pt x="1" y="0"/>
                    </a:moveTo>
                    <a:lnTo>
                      <a:pt x="1" y="2357"/>
                    </a:lnTo>
                    <a:lnTo>
                      <a:pt x="2357"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10467180" y="4197434"/>
                <a:ext cx="405135" cy="404907"/>
              </a:xfrm>
              <a:custGeom>
                <a:rect b="b" l="l" r="r" t="t"/>
                <a:pathLst>
                  <a:path extrusionOk="0" h="5044" w="5047">
                    <a:moveTo>
                      <a:pt x="3237" y="0"/>
                    </a:moveTo>
                    <a:lnTo>
                      <a:pt x="1" y="3237"/>
                    </a:lnTo>
                    <a:lnTo>
                      <a:pt x="1" y="5044"/>
                    </a:lnTo>
                    <a:lnTo>
                      <a:pt x="5047"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10493750" y="4197434"/>
                <a:ext cx="751993" cy="542418"/>
              </a:xfrm>
              <a:custGeom>
                <a:rect b="b" l="l" r="r" t="t"/>
                <a:pathLst>
                  <a:path extrusionOk="0" h="6757" w="9368">
                    <a:moveTo>
                      <a:pt x="6759" y="0"/>
                    </a:moveTo>
                    <a:lnTo>
                      <a:pt x="4178" y="2575"/>
                    </a:lnTo>
                    <a:lnTo>
                      <a:pt x="0" y="6756"/>
                    </a:lnTo>
                    <a:lnTo>
                      <a:pt x="2606" y="6756"/>
                    </a:lnTo>
                    <a:cubicBezTo>
                      <a:pt x="4862" y="4503"/>
                      <a:pt x="7111" y="2253"/>
                      <a:pt x="9367"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10797185" y="4197434"/>
                <a:ext cx="593053" cy="542659"/>
              </a:xfrm>
              <a:custGeom>
                <a:rect b="b" l="l" r="r" t="t"/>
                <a:pathLst>
                  <a:path extrusionOk="0" h="6760" w="7388">
                    <a:moveTo>
                      <a:pt x="6756" y="0"/>
                    </a:moveTo>
                    <a:lnTo>
                      <a:pt x="1" y="6759"/>
                    </a:lnTo>
                    <a:lnTo>
                      <a:pt x="2970" y="6759"/>
                    </a:lnTo>
                    <a:cubicBezTo>
                      <a:pt x="4440" y="5281"/>
                      <a:pt x="5915" y="3811"/>
                      <a:pt x="7388" y="2338"/>
                    </a:cubicBezTo>
                    <a:lnTo>
                      <a:pt x="7388"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11216936" y="4566693"/>
                <a:ext cx="173308" cy="173394"/>
              </a:xfrm>
              <a:custGeom>
                <a:rect b="b" l="l" r="r" t="t"/>
                <a:pathLst>
                  <a:path extrusionOk="0" h="2160" w="2159">
                    <a:moveTo>
                      <a:pt x="2159" y="0"/>
                    </a:moveTo>
                    <a:cubicBezTo>
                      <a:pt x="1439" y="717"/>
                      <a:pt x="723" y="1437"/>
                      <a:pt x="0" y="2159"/>
                    </a:cubicBezTo>
                    <a:lnTo>
                      <a:pt x="2159" y="2159"/>
                    </a:lnTo>
                    <a:lnTo>
                      <a:pt x="2159"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10457467" y="4184751"/>
                <a:ext cx="1572619" cy="562647"/>
              </a:xfrm>
              <a:custGeom>
                <a:rect b="b" l="l" r="r" t="t"/>
                <a:pathLst>
                  <a:path extrusionOk="0" h="7009" w="19591">
                    <a:moveTo>
                      <a:pt x="5645" y="1"/>
                    </a:moveTo>
                    <a:lnTo>
                      <a:pt x="5645" y="3350"/>
                    </a:lnTo>
                    <a:lnTo>
                      <a:pt x="0" y="3350"/>
                    </a:lnTo>
                    <a:lnTo>
                      <a:pt x="0" y="3659"/>
                    </a:lnTo>
                    <a:lnTo>
                      <a:pt x="5645" y="3659"/>
                    </a:lnTo>
                    <a:lnTo>
                      <a:pt x="5645" y="7008"/>
                    </a:lnTo>
                    <a:lnTo>
                      <a:pt x="5954" y="7008"/>
                    </a:lnTo>
                    <a:lnTo>
                      <a:pt x="5954" y="3659"/>
                    </a:lnTo>
                    <a:lnTo>
                      <a:pt x="15877" y="3659"/>
                    </a:lnTo>
                    <a:lnTo>
                      <a:pt x="15877" y="7008"/>
                    </a:lnTo>
                    <a:lnTo>
                      <a:pt x="16141" y="7008"/>
                    </a:lnTo>
                    <a:lnTo>
                      <a:pt x="16141" y="3659"/>
                    </a:lnTo>
                    <a:lnTo>
                      <a:pt x="19590" y="3659"/>
                    </a:lnTo>
                    <a:lnTo>
                      <a:pt x="19590" y="3350"/>
                    </a:lnTo>
                    <a:lnTo>
                      <a:pt x="16141" y="3350"/>
                    </a:lnTo>
                    <a:lnTo>
                      <a:pt x="16141" y="1"/>
                    </a:lnTo>
                    <a:lnTo>
                      <a:pt x="15877" y="1"/>
                    </a:lnTo>
                    <a:lnTo>
                      <a:pt x="15877" y="3350"/>
                    </a:lnTo>
                    <a:lnTo>
                      <a:pt x="5954" y="3350"/>
                    </a:lnTo>
                    <a:lnTo>
                      <a:pt x="5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9397212" y="3293391"/>
                <a:ext cx="2122967" cy="134140"/>
              </a:xfrm>
              <a:custGeom>
                <a:rect b="b" l="l" r="r" t="t"/>
                <a:pathLst>
                  <a:path extrusionOk="0" h="1671" w="26447">
                    <a:moveTo>
                      <a:pt x="0" y="1"/>
                    </a:moveTo>
                    <a:lnTo>
                      <a:pt x="0" y="1671"/>
                    </a:lnTo>
                    <a:lnTo>
                      <a:pt x="26446" y="1671"/>
                    </a:lnTo>
                    <a:lnTo>
                      <a:pt x="264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10497924" y="3293391"/>
                <a:ext cx="1022270" cy="134140"/>
              </a:xfrm>
              <a:custGeom>
                <a:rect b="b" l="l" r="r" t="t"/>
                <a:pathLst>
                  <a:path extrusionOk="0" h="1671" w="12735">
                    <a:moveTo>
                      <a:pt x="0" y="1"/>
                    </a:moveTo>
                    <a:lnTo>
                      <a:pt x="0" y="1671"/>
                    </a:lnTo>
                    <a:lnTo>
                      <a:pt x="12734" y="1671"/>
                    </a:lnTo>
                    <a:lnTo>
                      <a:pt x="127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10973152" y="2937625"/>
                <a:ext cx="421502" cy="1067096"/>
              </a:xfrm>
              <a:custGeom>
                <a:rect b="b" l="l" r="r" t="t"/>
                <a:pathLst>
                  <a:path extrusionOk="0" h="13293" w="3706">
                    <a:moveTo>
                      <a:pt x="1" y="0"/>
                    </a:moveTo>
                    <a:lnTo>
                      <a:pt x="1" y="13293"/>
                    </a:lnTo>
                    <a:lnTo>
                      <a:pt x="3705" y="13293"/>
                    </a:lnTo>
                    <a:lnTo>
                      <a:pt x="3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11268311" y="2937617"/>
                <a:ext cx="126349" cy="1067096"/>
              </a:xfrm>
              <a:custGeom>
                <a:rect b="b" l="l" r="r" t="t"/>
                <a:pathLst>
                  <a:path extrusionOk="0" h="13293" w="1574">
                    <a:moveTo>
                      <a:pt x="1" y="0"/>
                    </a:moveTo>
                    <a:lnTo>
                      <a:pt x="1" y="13293"/>
                    </a:lnTo>
                    <a:lnTo>
                      <a:pt x="1574" y="13293"/>
                    </a:lnTo>
                    <a:lnTo>
                      <a:pt x="1574" y="0"/>
                    </a:lnTo>
                    <a:close/>
                  </a:path>
                </a:pathLst>
              </a:custGeom>
              <a:solidFill>
                <a:srgbClr val="FFFFFF">
                  <a:alpha val="2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10892229" y="2834465"/>
                <a:ext cx="569694" cy="114874"/>
              </a:xfrm>
              <a:custGeom>
                <a:rect b="b" l="l" r="r" t="t"/>
                <a:pathLst>
                  <a:path extrusionOk="0" h="1431" w="7097">
                    <a:moveTo>
                      <a:pt x="1" y="1"/>
                    </a:moveTo>
                    <a:lnTo>
                      <a:pt x="1" y="1431"/>
                    </a:lnTo>
                    <a:lnTo>
                      <a:pt x="7097" y="1431"/>
                    </a:lnTo>
                    <a:lnTo>
                      <a:pt x="70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11259561" y="2834465"/>
                <a:ext cx="202367" cy="114874"/>
              </a:xfrm>
              <a:custGeom>
                <a:rect b="b" l="l" r="r" t="t"/>
                <a:pathLst>
                  <a:path extrusionOk="0" h="1431" w="2521">
                    <a:moveTo>
                      <a:pt x="0" y="1"/>
                    </a:moveTo>
                    <a:lnTo>
                      <a:pt x="0" y="1431"/>
                    </a:lnTo>
                    <a:lnTo>
                      <a:pt x="2521" y="1431"/>
                    </a:lnTo>
                    <a:lnTo>
                      <a:pt x="2521"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10542958" y="3615610"/>
                <a:ext cx="211197" cy="390859"/>
              </a:xfrm>
              <a:custGeom>
                <a:rect b="b" l="l" r="r" t="t"/>
                <a:pathLst>
                  <a:path extrusionOk="0" h="4869" w="2631">
                    <a:moveTo>
                      <a:pt x="1" y="1"/>
                    </a:moveTo>
                    <a:lnTo>
                      <a:pt x="1" y="4868"/>
                    </a:lnTo>
                    <a:lnTo>
                      <a:pt x="2630" y="4868"/>
                    </a:lnTo>
                    <a:lnTo>
                      <a:pt x="26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10570733" y="3643224"/>
                <a:ext cx="156371" cy="363004"/>
              </a:xfrm>
              <a:custGeom>
                <a:rect b="b" l="l" r="r" t="t"/>
                <a:pathLst>
                  <a:path extrusionOk="0" h="4522" w="1948">
                    <a:moveTo>
                      <a:pt x="1" y="0"/>
                    </a:moveTo>
                    <a:lnTo>
                      <a:pt x="1" y="4521"/>
                    </a:lnTo>
                    <a:lnTo>
                      <a:pt x="1947" y="4521"/>
                    </a:lnTo>
                    <a:lnTo>
                      <a:pt x="1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10570733" y="3643224"/>
                <a:ext cx="40538" cy="40780"/>
              </a:xfrm>
              <a:custGeom>
                <a:rect b="b" l="l" r="r" t="t"/>
                <a:pathLst>
                  <a:path extrusionOk="0" h="508" w="505">
                    <a:moveTo>
                      <a:pt x="1" y="0"/>
                    </a:moveTo>
                    <a:lnTo>
                      <a:pt x="1" y="507"/>
                    </a:lnTo>
                    <a:lnTo>
                      <a:pt x="505"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10570251" y="3798232"/>
                <a:ext cx="156612" cy="208474"/>
              </a:xfrm>
              <a:custGeom>
                <a:rect b="b" l="l" r="r" t="t"/>
                <a:pathLst>
                  <a:path extrusionOk="0" h="2597" w="1951">
                    <a:moveTo>
                      <a:pt x="1950" y="0"/>
                    </a:moveTo>
                    <a:lnTo>
                      <a:pt x="1" y="1946"/>
                    </a:lnTo>
                    <a:lnTo>
                      <a:pt x="1" y="2596"/>
                    </a:lnTo>
                    <a:lnTo>
                      <a:pt x="511" y="2596"/>
                    </a:lnTo>
                    <a:cubicBezTo>
                      <a:pt x="994" y="2110"/>
                      <a:pt x="1470" y="1634"/>
                      <a:pt x="1950" y="1154"/>
                    </a:cubicBezTo>
                    <a:lnTo>
                      <a:pt x="1950"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10570733" y="3643224"/>
                <a:ext cx="156130" cy="250859"/>
              </a:xfrm>
              <a:custGeom>
                <a:rect b="b" l="l" r="r" t="t"/>
                <a:pathLst>
                  <a:path extrusionOk="0" h="3125" w="1945">
                    <a:moveTo>
                      <a:pt x="1367" y="0"/>
                    </a:moveTo>
                    <a:lnTo>
                      <a:pt x="1" y="1369"/>
                    </a:lnTo>
                    <a:lnTo>
                      <a:pt x="1" y="3124"/>
                    </a:lnTo>
                    <a:lnTo>
                      <a:pt x="1944" y="1175"/>
                    </a:lnTo>
                    <a:lnTo>
                      <a:pt x="1944"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10274844" y="3976119"/>
                <a:ext cx="1821222" cy="36926"/>
              </a:xfrm>
              <a:custGeom>
                <a:rect b="b" l="l" r="r" t="t"/>
                <a:pathLst>
                  <a:path extrusionOk="0" h="460" w="22688">
                    <a:moveTo>
                      <a:pt x="1" y="1"/>
                    </a:moveTo>
                    <a:lnTo>
                      <a:pt x="1" y="459"/>
                    </a:lnTo>
                    <a:lnTo>
                      <a:pt x="22688" y="459"/>
                    </a:lnTo>
                    <a:lnTo>
                      <a:pt x="22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11458479" y="3976119"/>
                <a:ext cx="637604" cy="36926"/>
              </a:xfrm>
              <a:custGeom>
                <a:rect b="b" l="l" r="r" t="t"/>
                <a:pathLst>
                  <a:path extrusionOk="0" h="460" w="7943">
                    <a:moveTo>
                      <a:pt x="0" y="1"/>
                    </a:moveTo>
                    <a:lnTo>
                      <a:pt x="0" y="459"/>
                    </a:lnTo>
                    <a:lnTo>
                      <a:pt x="7943" y="459"/>
                    </a:lnTo>
                    <a:lnTo>
                      <a:pt x="79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9397212" y="2966837"/>
                <a:ext cx="1474606" cy="326639"/>
              </a:xfrm>
              <a:custGeom>
                <a:rect b="b" l="l" r="r" t="t"/>
                <a:pathLst>
                  <a:path extrusionOk="0" h="4069" w="18370">
                    <a:moveTo>
                      <a:pt x="4840" y="0"/>
                    </a:moveTo>
                    <a:lnTo>
                      <a:pt x="0" y="4069"/>
                    </a:lnTo>
                    <a:lnTo>
                      <a:pt x="13721" y="4069"/>
                    </a:lnTo>
                    <a:lnTo>
                      <a:pt x="183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9515134" y="2993648"/>
                <a:ext cx="1227768" cy="273577"/>
              </a:xfrm>
              <a:custGeom>
                <a:rect b="b" l="l" r="r" t="t"/>
                <a:pathLst>
                  <a:path extrusionOk="0" h="3408" w="15295">
                    <a:moveTo>
                      <a:pt x="4334" y="0"/>
                    </a:moveTo>
                    <a:cubicBezTo>
                      <a:pt x="4133" y="0"/>
                      <a:pt x="3890" y="64"/>
                      <a:pt x="3790" y="149"/>
                    </a:cubicBezTo>
                    <a:lnTo>
                      <a:pt x="98" y="3255"/>
                    </a:lnTo>
                    <a:cubicBezTo>
                      <a:pt x="1" y="3340"/>
                      <a:pt x="83" y="3407"/>
                      <a:pt x="283" y="3407"/>
                    </a:cubicBezTo>
                    <a:lnTo>
                      <a:pt x="10965" y="3407"/>
                    </a:lnTo>
                    <a:cubicBezTo>
                      <a:pt x="11165" y="3407"/>
                      <a:pt x="11405" y="3340"/>
                      <a:pt x="11502" y="3255"/>
                    </a:cubicBezTo>
                    <a:lnTo>
                      <a:pt x="15197" y="149"/>
                    </a:lnTo>
                    <a:cubicBezTo>
                      <a:pt x="15295" y="67"/>
                      <a:pt x="15213" y="0"/>
                      <a:pt x="15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9553424" y="3005127"/>
                <a:ext cx="1146853" cy="249896"/>
              </a:xfrm>
              <a:custGeom>
                <a:rect b="b" l="l" r="r" t="t"/>
                <a:pathLst>
                  <a:path extrusionOk="0" h="3113" w="14287">
                    <a:moveTo>
                      <a:pt x="3693" y="0"/>
                    </a:moveTo>
                    <a:lnTo>
                      <a:pt x="2812" y="744"/>
                    </a:lnTo>
                    <a:lnTo>
                      <a:pt x="5247" y="744"/>
                    </a:lnTo>
                    <a:lnTo>
                      <a:pt x="6125" y="0"/>
                    </a:lnTo>
                    <a:close/>
                    <a:moveTo>
                      <a:pt x="6410" y="0"/>
                    </a:moveTo>
                    <a:lnTo>
                      <a:pt x="5530" y="744"/>
                    </a:lnTo>
                    <a:lnTo>
                      <a:pt x="7962" y="744"/>
                    </a:lnTo>
                    <a:lnTo>
                      <a:pt x="8848" y="0"/>
                    </a:lnTo>
                    <a:close/>
                    <a:moveTo>
                      <a:pt x="9134" y="0"/>
                    </a:moveTo>
                    <a:lnTo>
                      <a:pt x="8253" y="744"/>
                    </a:lnTo>
                    <a:lnTo>
                      <a:pt x="10688" y="744"/>
                    </a:lnTo>
                    <a:lnTo>
                      <a:pt x="11569" y="0"/>
                    </a:lnTo>
                    <a:close/>
                    <a:moveTo>
                      <a:pt x="11854" y="0"/>
                    </a:moveTo>
                    <a:lnTo>
                      <a:pt x="10974" y="744"/>
                    </a:lnTo>
                    <a:lnTo>
                      <a:pt x="13406" y="744"/>
                    </a:lnTo>
                    <a:lnTo>
                      <a:pt x="14286" y="0"/>
                    </a:lnTo>
                    <a:close/>
                    <a:moveTo>
                      <a:pt x="2761" y="789"/>
                    </a:moveTo>
                    <a:lnTo>
                      <a:pt x="1877" y="1533"/>
                    </a:lnTo>
                    <a:lnTo>
                      <a:pt x="4312" y="1533"/>
                    </a:lnTo>
                    <a:lnTo>
                      <a:pt x="5193" y="789"/>
                    </a:lnTo>
                    <a:close/>
                    <a:moveTo>
                      <a:pt x="5478" y="789"/>
                    </a:moveTo>
                    <a:lnTo>
                      <a:pt x="4594" y="1533"/>
                    </a:lnTo>
                    <a:lnTo>
                      <a:pt x="7030" y="1533"/>
                    </a:lnTo>
                    <a:lnTo>
                      <a:pt x="7910" y="789"/>
                    </a:lnTo>
                    <a:close/>
                    <a:moveTo>
                      <a:pt x="8195" y="789"/>
                    </a:moveTo>
                    <a:lnTo>
                      <a:pt x="7315" y="1533"/>
                    </a:lnTo>
                    <a:lnTo>
                      <a:pt x="9747" y="1533"/>
                    </a:lnTo>
                    <a:lnTo>
                      <a:pt x="10628" y="789"/>
                    </a:lnTo>
                    <a:close/>
                    <a:moveTo>
                      <a:pt x="10916" y="789"/>
                    </a:moveTo>
                    <a:lnTo>
                      <a:pt x="10035" y="1533"/>
                    </a:lnTo>
                    <a:lnTo>
                      <a:pt x="12474" y="1533"/>
                    </a:lnTo>
                    <a:lnTo>
                      <a:pt x="13351" y="789"/>
                    </a:lnTo>
                    <a:close/>
                    <a:moveTo>
                      <a:pt x="1819" y="1579"/>
                    </a:moveTo>
                    <a:lnTo>
                      <a:pt x="939" y="2323"/>
                    </a:lnTo>
                    <a:lnTo>
                      <a:pt x="3374" y="2323"/>
                    </a:lnTo>
                    <a:lnTo>
                      <a:pt x="4254" y="1579"/>
                    </a:lnTo>
                    <a:close/>
                    <a:moveTo>
                      <a:pt x="4540" y="1579"/>
                    </a:moveTo>
                    <a:lnTo>
                      <a:pt x="3659" y="2323"/>
                    </a:lnTo>
                    <a:lnTo>
                      <a:pt x="6097" y="2323"/>
                    </a:lnTo>
                    <a:lnTo>
                      <a:pt x="6975" y="1579"/>
                    </a:lnTo>
                    <a:close/>
                    <a:moveTo>
                      <a:pt x="7260" y="1579"/>
                    </a:moveTo>
                    <a:lnTo>
                      <a:pt x="6380" y="2323"/>
                    </a:lnTo>
                    <a:lnTo>
                      <a:pt x="8818" y="2323"/>
                    </a:lnTo>
                    <a:lnTo>
                      <a:pt x="9698" y="1579"/>
                    </a:lnTo>
                    <a:close/>
                    <a:moveTo>
                      <a:pt x="9984" y="1579"/>
                    </a:moveTo>
                    <a:lnTo>
                      <a:pt x="9097" y="2323"/>
                    </a:lnTo>
                    <a:lnTo>
                      <a:pt x="11535" y="2323"/>
                    </a:lnTo>
                    <a:lnTo>
                      <a:pt x="12416" y="1579"/>
                    </a:lnTo>
                    <a:close/>
                    <a:moveTo>
                      <a:pt x="881" y="2374"/>
                    </a:moveTo>
                    <a:lnTo>
                      <a:pt x="1" y="3112"/>
                    </a:lnTo>
                    <a:lnTo>
                      <a:pt x="2433" y="3112"/>
                    </a:lnTo>
                    <a:lnTo>
                      <a:pt x="3313" y="2374"/>
                    </a:lnTo>
                    <a:close/>
                    <a:moveTo>
                      <a:pt x="3602" y="2374"/>
                    </a:moveTo>
                    <a:lnTo>
                      <a:pt x="2721" y="3112"/>
                    </a:lnTo>
                    <a:lnTo>
                      <a:pt x="5159" y="3112"/>
                    </a:lnTo>
                    <a:lnTo>
                      <a:pt x="6040" y="2374"/>
                    </a:lnTo>
                    <a:close/>
                    <a:moveTo>
                      <a:pt x="6319" y="2374"/>
                    </a:moveTo>
                    <a:lnTo>
                      <a:pt x="5439" y="3112"/>
                    </a:lnTo>
                    <a:lnTo>
                      <a:pt x="7877" y="3112"/>
                    </a:lnTo>
                    <a:lnTo>
                      <a:pt x="8757" y="2374"/>
                    </a:lnTo>
                    <a:close/>
                    <a:moveTo>
                      <a:pt x="9043" y="2374"/>
                    </a:moveTo>
                    <a:lnTo>
                      <a:pt x="8162" y="3112"/>
                    </a:lnTo>
                    <a:lnTo>
                      <a:pt x="10594" y="3112"/>
                    </a:lnTo>
                    <a:lnTo>
                      <a:pt x="11475" y="237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9553184" y="3005127"/>
                <a:ext cx="1147335" cy="250378"/>
              </a:xfrm>
              <a:custGeom>
                <a:rect b="b" l="l" r="r" t="t"/>
                <a:pathLst>
                  <a:path extrusionOk="0" h="3119" w="14293">
                    <a:moveTo>
                      <a:pt x="11860" y="6"/>
                    </a:moveTo>
                    <a:lnTo>
                      <a:pt x="11523" y="289"/>
                    </a:lnTo>
                    <a:lnTo>
                      <a:pt x="12552" y="6"/>
                    </a:lnTo>
                    <a:close/>
                    <a:moveTo>
                      <a:pt x="5912" y="188"/>
                    </a:moveTo>
                    <a:lnTo>
                      <a:pt x="3890" y="744"/>
                    </a:lnTo>
                    <a:lnTo>
                      <a:pt x="5250" y="744"/>
                    </a:lnTo>
                    <a:lnTo>
                      <a:pt x="5912" y="188"/>
                    </a:lnTo>
                    <a:close/>
                    <a:moveTo>
                      <a:pt x="14228" y="0"/>
                    </a:moveTo>
                    <a:cubicBezTo>
                      <a:pt x="13333" y="252"/>
                      <a:pt x="12437" y="495"/>
                      <a:pt x="11541" y="744"/>
                    </a:cubicBezTo>
                    <a:lnTo>
                      <a:pt x="12841" y="744"/>
                    </a:lnTo>
                    <a:lnTo>
                      <a:pt x="13691" y="510"/>
                    </a:lnTo>
                    <a:lnTo>
                      <a:pt x="14292" y="0"/>
                    </a:lnTo>
                    <a:close/>
                    <a:moveTo>
                      <a:pt x="6577" y="6"/>
                    </a:moveTo>
                    <a:lnTo>
                      <a:pt x="6334" y="73"/>
                    </a:lnTo>
                    <a:lnTo>
                      <a:pt x="5533" y="750"/>
                    </a:lnTo>
                    <a:lnTo>
                      <a:pt x="5584" y="750"/>
                    </a:lnTo>
                    <a:cubicBezTo>
                      <a:pt x="6483" y="498"/>
                      <a:pt x="7379" y="252"/>
                      <a:pt x="8274" y="6"/>
                    </a:cubicBezTo>
                    <a:close/>
                    <a:moveTo>
                      <a:pt x="11098" y="6"/>
                    </a:moveTo>
                    <a:lnTo>
                      <a:pt x="8411" y="750"/>
                    </a:lnTo>
                    <a:lnTo>
                      <a:pt x="9865" y="750"/>
                    </a:lnTo>
                    <a:lnTo>
                      <a:pt x="11095" y="407"/>
                    </a:lnTo>
                    <a:lnTo>
                      <a:pt x="11572" y="6"/>
                    </a:lnTo>
                    <a:close/>
                    <a:moveTo>
                      <a:pt x="8241" y="796"/>
                    </a:moveTo>
                    <a:lnTo>
                      <a:pt x="8183" y="811"/>
                    </a:lnTo>
                    <a:lnTo>
                      <a:pt x="7476" y="1406"/>
                    </a:lnTo>
                    <a:lnTo>
                      <a:pt x="9692" y="796"/>
                    </a:lnTo>
                    <a:close/>
                    <a:moveTo>
                      <a:pt x="11368" y="796"/>
                    </a:moveTo>
                    <a:lnTo>
                      <a:pt x="10700" y="981"/>
                    </a:lnTo>
                    <a:lnTo>
                      <a:pt x="10066" y="1512"/>
                    </a:lnTo>
                    <a:lnTo>
                      <a:pt x="10066" y="1512"/>
                    </a:lnTo>
                    <a:lnTo>
                      <a:pt x="12665" y="796"/>
                    </a:lnTo>
                    <a:close/>
                    <a:moveTo>
                      <a:pt x="7755" y="923"/>
                    </a:moveTo>
                    <a:lnTo>
                      <a:pt x="5548" y="1530"/>
                    </a:lnTo>
                    <a:lnTo>
                      <a:pt x="7002" y="1530"/>
                    </a:lnTo>
                    <a:lnTo>
                      <a:pt x="7045" y="1524"/>
                    </a:lnTo>
                    <a:lnTo>
                      <a:pt x="7755" y="923"/>
                    </a:lnTo>
                    <a:close/>
                    <a:moveTo>
                      <a:pt x="3723" y="796"/>
                    </a:moveTo>
                    <a:cubicBezTo>
                      <a:pt x="3246" y="926"/>
                      <a:pt x="2767" y="1060"/>
                      <a:pt x="2293" y="1190"/>
                    </a:cubicBezTo>
                    <a:lnTo>
                      <a:pt x="1880" y="1533"/>
                    </a:lnTo>
                    <a:lnTo>
                      <a:pt x="2730" y="1533"/>
                    </a:lnTo>
                    <a:lnTo>
                      <a:pt x="5086" y="887"/>
                    </a:lnTo>
                    <a:lnTo>
                      <a:pt x="5196" y="796"/>
                    </a:lnTo>
                    <a:close/>
                    <a:moveTo>
                      <a:pt x="10278" y="1093"/>
                    </a:moveTo>
                    <a:lnTo>
                      <a:pt x="10278" y="1093"/>
                    </a:lnTo>
                    <a:cubicBezTo>
                      <a:pt x="9744" y="1242"/>
                      <a:pt x="9213" y="1391"/>
                      <a:pt x="8681" y="1533"/>
                    </a:cubicBezTo>
                    <a:lnTo>
                      <a:pt x="9753" y="1533"/>
                    </a:lnTo>
                    <a:lnTo>
                      <a:pt x="10278" y="1093"/>
                    </a:lnTo>
                    <a:close/>
                    <a:moveTo>
                      <a:pt x="1822" y="1585"/>
                    </a:moveTo>
                    <a:lnTo>
                      <a:pt x="1464" y="1889"/>
                    </a:lnTo>
                    <a:lnTo>
                      <a:pt x="2557" y="1585"/>
                    </a:lnTo>
                    <a:close/>
                    <a:moveTo>
                      <a:pt x="3708" y="2043"/>
                    </a:moveTo>
                    <a:lnTo>
                      <a:pt x="2691" y="2323"/>
                    </a:lnTo>
                    <a:lnTo>
                      <a:pt x="3374" y="2323"/>
                    </a:lnTo>
                    <a:lnTo>
                      <a:pt x="3708" y="2043"/>
                    </a:lnTo>
                    <a:close/>
                    <a:moveTo>
                      <a:pt x="6228" y="2210"/>
                    </a:moveTo>
                    <a:lnTo>
                      <a:pt x="5821" y="2323"/>
                    </a:lnTo>
                    <a:lnTo>
                      <a:pt x="6094" y="2323"/>
                    </a:lnTo>
                    <a:lnTo>
                      <a:pt x="6228" y="2210"/>
                    </a:lnTo>
                    <a:close/>
                    <a:moveTo>
                      <a:pt x="12316" y="1670"/>
                    </a:moveTo>
                    <a:lnTo>
                      <a:pt x="9944" y="2323"/>
                    </a:lnTo>
                    <a:lnTo>
                      <a:pt x="11538" y="2323"/>
                    </a:lnTo>
                    <a:lnTo>
                      <a:pt x="12316" y="1670"/>
                    </a:lnTo>
                    <a:close/>
                    <a:moveTo>
                      <a:pt x="5378" y="1585"/>
                    </a:moveTo>
                    <a:lnTo>
                      <a:pt x="4130" y="1928"/>
                    </a:lnTo>
                    <a:lnTo>
                      <a:pt x="3656" y="2329"/>
                    </a:lnTo>
                    <a:lnTo>
                      <a:pt x="4136" y="2329"/>
                    </a:lnTo>
                    <a:lnTo>
                      <a:pt x="6832" y="1585"/>
                    </a:lnTo>
                    <a:close/>
                    <a:moveTo>
                      <a:pt x="8508" y="1585"/>
                    </a:moveTo>
                    <a:lnTo>
                      <a:pt x="6653" y="2095"/>
                    </a:lnTo>
                    <a:lnTo>
                      <a:pt x="6380" y="2329"/>
                    </a:lnTo>
                    <a:lnTo>
                      <a:pt x="7118" y="2329"/>
                    </a:lnTo>
                    <a:lnTo>
                      <a:pt x="9644" y="1631"/>
                    </a:lnTo>
                    <a:lnTo>
                      <a:pt x="9698" y="1585"/>
                    </a:lnTo>
                    <a:close/>
                    <a:moveTo>
                      <a:pt x="3605" y="2374"/>
                    </a:moveTo>
                    <a:lnTo>
                      <a:pt x="3428" y="2526"/>
                    </a:lnTo>
                    <a:lnTo>
                      <a:pt x="3975" y="2374"/>
                    </a:lnTo>
                    <a:close/>
                    <a:moveTo>
                      <a:pt x="6328" y="2374"/>
                    </a:moveTo>
                    <a:lnTo>
                      <a:pt x="6024" y="2626"/>
                    </a:lnTo>
                    <a:lnTo>
                      <a:pt x="6024" y="2626"/>
                    </a:lnTo>
                    <a:lnTo>
                      <a:pt x="6951" y="2374"/>
                    </a:lnTo>
                    <a:close/>
                    <a:moveTo>
                      <a:pt x="2521" y="2374"/>
                    </a:moveTo>
                    <a:lnTo>
                      <a:pt x="82" y="3045"/>
                    </a:lnTo>
                    <a:lnTo>
                      <a:pt x="0" y="3112"/>
                    </a:lnTo>
                    <a:lnTo>
                      <a:pt x="1282" y="3112"/>
                    </a:lnTo>
                    <a:lnTo>
                      <a:pt x="2997" y="2642"/>
                    </a:lnTo>
                    <a:lnTo>
                      <a:pt x="3316" y="2374"/>
                    </a:lnTo>
                    <a:close/>
                    <a:moveTo>
                      <a:pt x="5648" y="2371"/>
                    </a:moveTo>
                    <a:lnTo>
                      <a:pt x="2961" y="3112"/>
                    </a:lnTo>
                    <a:lnTo>
                      <a:pt x="4257" y="3112"/>
                    </a:lnTo>
                    <a:lnTo>
                      <a:pt x="5593" y="2745"/>
                    </a:lnTo>
                    <a:lnTo>
                      <a:pt x="6040" y="2371"/>
                    </a:lnTo>
                    <a:close/>
                    <a:moveTo>
                      <a:pt x="8265" y="2787"/>
                    </a:moveTo>
                    <a:lnTo>
                      <a:pt x="7087" y="3112"/>
                    </a:lnTo>
                    <a:lnTo>
                      <a:pt x="7880" y="3112"/>
                    </a:lnTo>
                    <a:lnTo>
                      <a:pt x="8265" y="2787"/>
                    </a:lnTo>
                    <a:close/>
                    <a:moveTo>
                      <a:pt x="9774" y="2374"/>
                    </a:moveTo>
                    <a:lnTo>
                      <a:pt x="8690" y="2672"/>
                    </a:lnTo>
                    <a:lnTo>
                      <a:pt x="8165" y="3118"/>
                    </a:lnTo>
                    <a:lnTo>
                      <a:pt x="8803" y="3118"/>
                    </a:lnTo>
                    <a:cubicBezTo>
                      <a:pt x="9692" y="2866"/>
                      <a:pt x="10585" y="2623"/>
                      <a:pt x="11478" y="2377"/>
                    </a:cubicBezTo>
                    <a:cubicBezTo>
                      <a:pt x="11481" y="2374"/>
                      <a:pt x="9774" y="2374"/>
                      <a:pt x="9774" y="2374"/>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5" name="Google Shape;2595;p55"/>
            <p:cNvGrpSpPr/>
            <p:nvPr/>
          </p:nvGrpSpPr>
          <p:grpSpPr>
            <a:xfrm>
              <a:off x="5063936" y="3603813"/>
              <a:ext cx="500710" cy="1316581"/>
              <a:chOff x="820633" y="159456"/>
              <a:chExt cx="1414037" cy="3718105"/>
            </a:xfrm>
          </p:grpSpPr>
          <p:sp>
            <p:nvSpPr>
              <p:cNvPr id="2596" name="Google Shape;2596;p55"/>
              <p:cNvSpPr/>
              <p:nvPr/>
            </p:nvSpPr>
            <p:spPr>
              <a:xfrm>
                <a:off x="820633" y="880179"/>
                <a:ext cx="727573" cy="450781"/>
              </a:xfrm>
              <a:custGeom>
                <a:rect b="b" l="l" r="r" t="t"/>
                <a:pathLst>
                  <a:path extrusionOk="0" h="9910" w="15995">
                    <a:moveTo>
                      <a:pt x="15450" y="1"/>
                    </a:moveTo>
                    <a:cubicBezTo>
                      <a:pt x="14790" y="1"/>
                      <a:pt x="13189" y="404"/>
                      <a:pt x="9930" y="2457"/>
                    </a:cubicBezTo>
                    <a:cubicBezTo>
                      <a:pt x="5623" y="5170"/>
                      <a:pt x="1" y="9672"/>
                      <a:pt x="235" y="9898"/>
                    </a:cubicBezTo>
                    <a:cubicBezTo>
                      <a:pt x="243" y="9906"/>
                      <a:pt x="259" y="9910"/>
                      <a:pt x="281" y="9910"/>
                    </a:cubicBezTo>
                    <a:cubicBezTo>
                      <a:pt x="928" y="9910"/>
                      <a:pt x="7423" y="6709"/>
                      <a:pt x="11590" y="4090"/>
                    </a:cubicBezTo>
                    <a:cubicBezTo>
                      <a:pt x="15888" y="1377"/>
                      <a:pt x="15994" y="248"/>
                      <a:pt x="15817" y="84"/>
                    </a:cubicBezTo>
                    <a:cubicBezTo>
                      <a:pt x="15776" y="42"/>
                      <a:pt x="15661" y="1"/>
                      <a:pt x="154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829275" y="877904"/>
                <a:ext cx="714108" cy="452828"/>
              </a:xfrm>
              <a:custGeom>
                <a:rect b="b" l="l" r="r" t="t"/>
                <a:pathLst>
                  <a:path extrusionOk="0" h="9955" w="15699">
                    <a:moveTo>
                      <a:pt x="15160" y="1"/>
                    </a:moveTo>
                    <a:cubicBezTo>
                      <a:pt x="15148" y="1"/>
                      <a:pt x="15136" y="1"/>
                      <a:pt x="15123" y="1"/>
                    </a:cubicBezTo>
                    <a:lnTo>
                      <a:pt x="1" y="9948"/>
                    </a:lnTo>
                    <a:cubicBezTo>
                      <a:pt x="9" y="9952"/>
                      <a:pt x="21" y="9954"/>
                      <a:pt x="37" y="9954"/>
                    </a:cubicBezTo>
                    <a:cubicBezTo>
                      <a:pt x="674" y="9954"/>
                      <a:pt x="7159" y="6736"/>
                      <a:pt x="11316" y="4100"/>
                    </a:cubicBezTo>
                    <a:cubicBezTo>
                      <a:pt x="15601" y="1374"/>
                      <a:pt x="15698" y="249"/>
                      <a:pt x="15521" y="76"/>
                    </a:cubicBezTo>
                    <a:cubicBezTo>
                      <a:pt x="15479" y="35"/>
                      <a:pt x="15363" y="1"/>
                      <a:pt x="151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1485762" y="929670"/>
                <a:ext cx="229985" cy="2920025"/>
              </a:xfrm>
              <a:custGeom>
                <a:rect b="b" l="l" r="r" t="t"/>
                <a:pathLst>
                  <a:path extrusionOk="0" h="64194" w="5056">
                    <a:moveTo>
                      <a:pt x="2696" y="1"/>
                    </a:moveTo>
                    <a:lnTo>
                      <a:pt x="1412" y="151"/>
                    </a:lnTo>
                    <a:lnTo>
                      <a:pt x="0" y="64194"/>
                    </a:lnTo>
                    <a:lnTo>
                      <a:pt x="5055" y="63892"/>
                    </a:lnTo>
                    <a:lnTo>
                      <a:pt x="26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1433405" y="936539"/>
                <a:ext cx="229985" cy="2913156"/>
              </a:xfrm>
              <a:custGeom>
                <a:rect b="b" l="l" r="r" t="t"/>
                <a:pathLst>
                  <a:path extrusionOk="0" h="64043" w="5056">
                    <a:moveTo>
                      <a:pt x="1412" y="0"/>
                    </a:moveTo>
                    <a:lnTo>
                      <a:pt x="0" y="64043"/>
                    </a:lnTo>
                    <a:lnTo>
                      <a:pt x="5056" y="63741"/>
                    </a:lnTo>
                    <a:lnTo>
                      <a:pt x="294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1532251" y="936539"/>
                <a:ext cx="131140" cy="2906287"/>
              </a:xfrm>
              <a:custGeom>
                <a:rect b="b" l="l" r="r" t="t"/>
                <a:pathLst>
                  <a:path extrusionOk="0" h="63892" w="2883">
                    <a:moveTo>
                      <a:pt x="1" y="0"/>
                    </a:moveTo>
                    <a:lnTo>
                      <a:pt x="1090" y="63892"/>
                    </a:lnTo>
                    <a:lnTo>
                      <a:pt x="2883" y="63741"/>
                    </a:lnTo>
                    <a:lnTo>
                      <a:pt x="77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1217109" y="3828981"/>
                <a:ext cx="509687" cy="48581"/>
              </a:xfrm>
              <a:custGeom>
                <a:rect b="b" l="l" r="r" t="t"/>
                <a:pathLst>
                  <a:path extrusionOk="0" h="1068" w="11205">
                    <a:moveTo>
                      <a:pt x="1" y="1"/>
                    </a:moveTo>
                    <a:lnTo>
                      <a:pt x="1" y="1067"/>
                    </a:lnTo>
                    <a:lnTo>
                      <a:pt x="11205" y="1067"/>
                    </a:lnTo>
                    <a:lnTo>
                      <a:pt x="112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1715706" y="3828981"/>
                <a:ext cx="266238" cy="48581"/>
              </a:xfrm>
              <a:custGeom>
                <a:rect b="b" l="l" r="r" t="t"/>
                <a:pathLst>
                  <a:path extrusionOk="0" h="1068" w="5853">
                    <a:moveTo>
                      <a:pt x="0" y="1"/>
                    </a:moveTo>
                    <a:lnTo>
                      <a:pt x="0" y="1067"/>
                    </a:lnTo>
                    <a:lnTo>
                      <a:pt x="5853" y="1067"/>
                    </a:lnTo>
                    <a:lnTo>
                      <a:pt x="58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1470673" y="833962"/>
                <a:ext cx="217521" cy="201601"/>
              </a:xfrm>
              <a:custGeom>
                <a:rect b="b" l="l" r="r" t="t"/>
                <a:pathLst>
                  <a:path extrusionOk="0" h="4432" w="4782">
                    <a:moveTo>
                      <a:pt x="2459" y="0"/>
                    </a:moveTo>
                    <a:cubicBezTo>
                      <a:pt x="2428" y="0"/>
                      <a:pt x="2396" y="1"/>
                      <a:pt x="2364" y="2"/>
                    </a:cubicBezTo>
                    <a:cubicBezTo>
                      <a:pt x="1045" y="55"/>
                      <a:pt x="0" y="1087"/>
                      <a:pt x="18" y="2313"/>
                    </a:cubicBezTo>
                    <a:cubicBezTo>
                      <a:pt x="31" y="3502"/>
                      <a:pt x="1054" y="4431"/>
                      <a:pt x="2317" y="4431"/>
                    </a:cubicBezTo>
                    <a:cubicBezTo>
                      <a:pt x="2351" y="4431"/>
                      <a:pt x="2386" y="4430"/>
                      <a:pt x="2422" y="4429"/>
                    </a:cubicBezTo>
                    <a:cubicBezTo>
                      <a:pt x="3732" y="4380"/>
                      <a:pt x="4781" y="3340"/>
                      <a:pt x="4763" y="2123"/>
                    </a:cubicBezTo>
                    <a:cubicBezTo>
                      <a:pt x="4746" y="935"/>
                      <a:pt x="3714" y="0"/>
                      <a:pt x="2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1512146" y="872264"/>
                <a:ext cx="134552" cy="124590"/>
              </a:xfrm>
              <a:custGeom>
                <a:rect b="b" l="l" r="r" t="t"/>
                <a:pathLst>
                  <a:path extrusionOk="0" h="2739" w="2958">
                    <a:moveTo>
                      <a:pt x="1509" y="0"/>
                    </a:moveTo>
                    <a:cubicBezTo>
                      <a:pt x="1491" y="0"/>
                      <a:pt x="1474" y="1"/>
                      <a:pt x="1456" y="1"/>
                    </a:cubicBezTo>
                    <a:cubicBezTo>
                      <a:pt x="646" y="37"/>
                      <a:pt x="0" y="674"/>
                      <a:pt x="13" y="1431"/>
                    </a:cubicBezTo>
                    <a:cubicBezTo>
                      <a:pt x="18" y="2165"/>
                      <a:pt x="653" y="2738"/>
                      <a:pt x="1435" y="2738"/>
                    </a:cubicBezTo>
                    <a:cubicBezTo>
                      <a:pt x="1455" y="2738"/>
                      <a:pt x="1476" y="2738"/>
                      <a:pt x="1496" y="2737"/>
                    </a:cubicBezTo>
                    <a:cubicBezTo>
                      <a:pt x="2306" y="2710"/>
                      <a:pt x="2957" y="2073"/>
                      <a:pt x="2944" y="1316"/>
                    </a:cubicBezTo>
                    <a:cubicBezTo>
                      <a:pt x="2927" y="580"/>
                      <a:pt x="2291" y="0"/>
                      <a:pt x="1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1470433" y="161230"/>
                <a:ext cx="131550" cy="793393"/>
              </a:xfrm>
              <a:custGeom>
                <a:rect b="b" l="l" r="r" t="t"/>
                <a:pathLst>
                  <a:path extrusionOk="0" h="17442" w="2892">
                    <a:moveTo>
                      <a:pt x="2085" y="1"/>
                    </a:moveTo>
                    <a:cubicBezTo>
                      <a:pt x="1746" y="1"/>
                      <a:pt x="526" y="6753"/>
                      <a:pt x="266" y="11542"/>
                    </a:cubicBezTo>
                    <a:cubicBezTo>
                      <a:pt x="1" y="16358"/>
                      <a:pt x="890" y="17385"/>
                      <a:pt x="1134" y="17438"/>
                    </a:cubicBezTo>
                    <a:cubicBezTo>
                      <a:pt x="1142" y="17440"/>
                      <a:pt x="1152" y="17441"/>
                      <a:pt x="1162" y="17441"/>
                    </a:cubicBezTo>
                    <a:cubicBezTo>
                      <a:pt x="1448" y="17441"/>
                      <a:pt x="2378" y="16659"/>
                      <a:pt x="2635" y="12011"/>
                    </a:cubicBezTo>
                    <a:cubicBezTo>
                      <a:pt x="2891" y="7195"/>
                      <a:pt x="2422" y="68"/>
                      <a:pt x="2090" y="1"/>
                    </a:cubicBezTo>
                    <a:cubicBezTo>
                      <a:pt x="2089" y="1"/>
                      <a:pt x="2087" y="1"/>
                      <a:pt x="20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1504276" y="159456"/>
                <a:ext cx="94659" cy="792529"/>
              </a:xfrm>
              <a:custGeom>
                <a:rect b="b" l="l" r="r" t="t"/>
                <a:pathLst>
                  <a:path extrusionOk="0" h="17423" w="2081">
                    <a:moveTo>
                      <a:pt x="1324" y="1"/>
                    </a:moveTo>
                    <a:lnTo>
                      <a:pt x="0" y="17150"/>
                    </a:lnTo>
                    <a:cubicBezTo>
                      <a:pt x="120" y="17331"/>
                      <a:pt x="217" y="17411"/>
                      <a:pt x="284" y="17420"/>
                    </a:cubicBezTo>
                    <a:cubicBezTo>
                      <a:pt x="292" y="17422"/>
                      <a:pt x="301" y="17423"/>
                      <a:pt x="311" y="17423"/>
                    </a:cubicBezTo>
                    <a:cubicBezTo>
                      <a:pt x="594" y="17423"/>
                      <a:pt x="1524" y="16648"/>
                      <a:pt x="1807" y="11997"/>
                    </a:cubicBezTo>
                    <a:cubicBezTo>
                      <a:pt x="2081" y="7229"/>
                      <a:pt x="1652" y="195"/>
                      <a:pt x="1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1520788" y="922392"/>
                <a:ext cx="713881" cy="462562"/>
              </a:xfrm>
              <a:custGeom>
                <a:rect b="b" l="l" r="r" t="t"/>
                <a:pathLst>
                  <a:path extrusionOk="0" h="10169" w="15694">
                    <a:moveTo>
                      <a:pt x="520" y="0"/>
                    </a:moveTo>
                    <a:cubicBezTo>
                      <a:pt x="257" y="0"/>
                      <a:pt x="134" y="71"/>
                      <a:pt x="102" y="134"/>
                    </a:cubicBezTo>
                    <a:cubicBezTo>
                      <a:pt x="0" y="342"/>
                      <a:pt x="332" y="1626"/>
                      <a:pt x="4591" y="4388"/>
                    </a:cubicBezTo>
                    <a:cubicBezTo>
                      <a:pt x="8679" y="7044"/>
                      <a:pt x="14871" y="10169"/>
                      <a:pt x="15494" y="10169"/>
                    </a:cubicBezTo>
                    <a:cubicBezTo>
                      <a:pt x="15520" y="10169"/>
                      <a:pt x="15537" y="10163"/>
                      <a:pt x="15543" y="10152"/>
                    </a:cubicBezTo>
                    <a:cubicBezTo>
                      <a:pt x="15693" y="9869"/>
                      <a:pt x="9912" y="5150"/>
                      <a:pt x="5649" y="2374"/>
                    </a:cubicBezTo>
                    <a:cubicBezTo>
                      <a:pt x="2626" y="418"/>
                      <a:pt x="1158" y="0"/>
                      <a:pt x="5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1523199" y="927669"/>
                <a:ext cx="706830" cy="458559"/>
              </a:xfrm>
              <a:custGeom>
                <a:rect b="b" l="l" r="r" t="t"/>
                <a:pathLst>
                  <a:path extrusionOk="0" h="10081" w="15539">
                    <a:moveTo>
                      <a:pt x="451" y="1"/>
                    </a:moveTo>
                    <a:cubicBezTo>
                      <a:pt x="187" y="1"/>
                      <a:pt x="66" y="71"/>
                      <a:pt x="36" y="133"/>
                    </a:cubicBezTo>
                    <a:cubicBezTo>
                      <a:pt x="1" y="182"/>
                      <a:pt x="5" y="306"/>
                      <a:pt x="93" y="505"/>
                    </a:cubicBezTo>
                    <a:lnTo>
                      <a:pt x="15499" y="10080"/>
                    </a:lnTo>
                    <a:cubicBezTo>
                      <a:pt x="15538" y="9717"/>
                      <a:pt x="9819" y="5083"/>
                      <a:pt x="5583" y="2356"/>
                    </a:cubicBezTo>
                    <a:cubicBezTo>
                      <a:pt x="2560" y="414"/>
                      <a:pt x="1089" y="1"/>
                      <a:pt x="4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1417779" y="831470"/>
                <a:ext cx="223571" cy="206604"/>
              </a:xfrm>
              <a:custGeom>
                <a:rect b="b" l="l" r="r" t="t"/>
                <a:pathLst>
                  <a:path extrusionOk="0" h="4542" w="4915">
                    <a:moveTo>
                      <a:pt x="2523" y="1"/>
                    </a:moveTo>
                    <a:cubicBezTo>
                      <a:pt x="2491" y="1"/>
                      <a:pt x="2459" y="1"/>
                      <a:pt x="2427" y="2"/>
                    </a:cubicBezTo>
                    <a:cubicBezTo>
                      <a:pt x="1081" y="60"/>
                      <a:pt x="1" y="1113"/>
                      <a:pt x="23" y="2366"/>
                    </a:cubicBezTo>
                    <a:cubicBezTo>
                      <a:pt x="45" y="3585"/>
                      <a:pt x="1095" y="4542"/>
                      <a:pt x="2397" y="4542"/>
                    </a:cubicBezTo>
                    <a:cubicBezTo>
                      <a:pt x="2429" y="4542"/>
                      <a:pt x="2461" y="4541"/>
                      <a:pt x="2493" y="4540"/>
                    </a:cubicBezTo>
                    <a:cubicBezTo>
                      <a:pt x="3839" y="4487"/>
                      <a:pt x="4915" y="3429"/>
                      <a:pt x="4892" y="2176"/>
                    </a:cubicBezTo>
                    <a:cubicBezTo>
                      <a:pt x="4880" y="958"/>
                      <a:pt x="3825" y="1"/>
                      <a:pt x="2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1460562" y="870217"/>
                <a:ext cx="138009" cy="127865"/>
              </a:xfrm>
              <a:custGeom>
                <a:rect b="b" l="l" r="r" t="t"/>
                <a:pathLst>
                  <a:path extrusionOk="0" h="2811" w="3034">
                    <a:moveTo>
                      <a:pt x="1554" y="1"/>
                    </a:moveTo>
                    <a:cubicBezTo>
                      <a:pt x="1534" y="1"/>
                      <a:pt x="1513" y="1"/>
                      <a:pt x="1493" y="2"/>
                    </a:cubicBezTo>
                    <a:cubicBezTo>
                      <a:pt x="665" y="37"/>
                      <a:pt x="1" y="697"/>
                      <a:pt x="10" y="1472"/>
                    </a:cubicBezTo>
                    <a:cubicBezTo>
                      <a:pt x="23" y="2225"/>
                      <a:pt x="671" y="2810"/>
                      <a:pt x="1467" y="2810"/>
                    </a:cubicBezTo>
                    <a:cubicBezTo>
                      <a:pt x="1490" y="2810"/>
                      <a:pt x="1513" y="2810"/>
                      <a:pt x="1537" y="2809"/>
                    </a:cubicBezTo>
                    <a:cubicBezTo>
                      <a:pt x="2369" y="2773"/>
                      <a:pt x="3033" y="2127"/>
                      <a:pt x="3020" y="1348"/>
                    </a:cubicBezTo>
                    <a:cubicBezTo>
                      <a:pt x="3011" y="592"/>
                      <a:pt x="2363" y="1"/>
                      <a:pt x="15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1" name="Google Shape;2611;p55"/>
            <p:cNvGrpSpPr/>
            <p:nvPr/>
          </p:nvGrpSpPr>
          <p:grpSpPr>
            <a:xfrm>
              <a:off x="5471228" y="3417574"/>
              <a:ext cx="602097" cy="1583169"/>
              <a:chOff x="820633" y="159456"/>
              <a:chExt cx="1414037" cy="3718105"/>
            </a:xfrm>
          </p:grpSpPr>
          <p:sp>
            <p:nvSpPr>
              <p:cNvPr id="2612" name="Google Shape;2612;p55"/>
              <p:cNvSpPr/>
              <p:nvPr/>
            </p:nvSpPr>
            <p:spPr>
              <a:xfrm>
                <a:off x="820633" y="880179"/>
                <a:ext cx="727573" cy="450781"/>
              </a:xfrm>
              <a:custGeom>
                <a:rect b="b" l="l" r="r" t="t"/>
                <a:pathLst>
                  <a:path extrusionOk="0" h="9910" w="15995">
                    <a:moveTo>
                      <a:pt x="15450" y="1"/>
                    </a:moveTo>
                    <a:cubicBezTo>
                      <a:pt x="14790" y="1"/>
                      <a:pt x="13189" y="404"/>
                      <a:pt x="9930" y="2457"/>
                    </a:cubicBezTo>
                    <a:cubicBezTo>
                      <a:pt x="5623" y="5170"/>
                      <a:pt x="1" y="9672"/>
                      <a:pt x="235" y="9898"/>
                    </a:cubicBezTo>
                    <a:cubicBezTo>
                      <a:pt x="243" y="9906"/>
                      <a:pt x="259" y="9910"/>
                      <a:pt x="281" y="9910"/>
                    </a:cubicBezTo>
                    <a:cubicBezTo>
                      <a:pt x="928" y="9910"/>
                      <a:pt x="7423" y="6709"/>
                      <a:pt x="11590" y="4090"/>
                    </a:cubicBezTo>
                    <a:cubicBezTo>
                      <a:pt x="15888" y="1377"/>
                      <a:pt x="15994" y="248"/>
                      <a:pt x="15817" y="84"/>
                    </a:cubicBezTo>
                    <a:cubicBezTo>
                      <a:pt x="15776" y="42"/>
                      <a:pt x="15661" y="1"/>
                      <a:pt x="154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829275" y="877904"/>
                <a:ext cx="714108" cy="452828"/>
              </a:xfrm>
              <a:custGeom>
                <a:rect b="b" l="l" r="r" t="t"/>
                <a:pathLst>
                  <a:path extrusionOk="0" h="9955" w="15699">
                    <a:moveTo>
                      <a:pt x="15160" y="1"/>
                    </a:moveTo>
                    <a:cubicBezTo>
                      <a:pt x="15148" y="1"/>
                      <a:pt x="15136" y="1"/>
                      <a:pt x="15123" y="1"/>
                    </a:cubicBezTo>
                    <a:lnTo>
                      <a:pt x="1" y="9948"/>
                    </a:lnTo>
                    <a:cubicBezTo>
                      <a:pt x="9" y="9952"/>
                      <a:pt x="21" y="9954"/>
                      <a:pt x="37" y="9954"/>
                    </a:cubicBezTo>
                    <a:cubicBezTo>
                      <a:pt x="674" y="9954"/>
                      <a:pt x="7159" y="6736"/>
                      <a:pt x="11316" y="4100"/>
                    </a:cubicBezTo>
                    <a:cubicBezTo>
                      <a:pt x="15601" y="1374"/>
                      <a:pt x="15698" y="249"/>
                      <a:pt x="15521" y="76"/>
                    </a:cubicBezTo>
                    <a:cubicBezTo>
                      <a:pt x="15479" y="35"/>
                      <a:pt x="15363" y="1"/>
                      <a:pt x="151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1485762" y="929670"/>
                <a:ext cx="229985" cy="2920025"/>
              </a:xfrm>
              <a:custGeom>
                <a:rect b="b" l="l" r="r" t="t"/>
                <a:pathLst>
                  <a:path extrusionOk="0" h="64194" w="5056">
                    <a:moveTo>
                      <a:pt x="2696" y="1"/>
                    </a:moveTo>
                    <a:lnTo>
                      <a:pt x="1412" y="151"/>
                    </a:lnTo>
                    <a:lnTo>
                      <a:pt x="0" y="64194"/>
                    </a:lnTo>
                    <a:lnTo>
                      <a:pt x="5055" y="63892"/>
                    </a:lnTo>
                    <a:lnTo>
                      <a:pt x="26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1433405" y="936539"/>
                <a:ext cx="229985" cy="2913156"/>
              </a:xfrm>
              <a:custGeom>
                <a:rect b="b" l="l" r="r" t="t"/>
                <a:pathLst>
                  <a:path extrusionOk="0" h="64043" w="5056">
                    <a:moveTo>
                      <a:pt x="1412" y="0"/>
                    </a:moveTo>
                    <a:lnTo>
                      <a:pt x="0" y="64043"/>
                    </a:lnTo>
                    <a:lnTo>
                      <a:pt x="5056" y="63741"/>
                    </a:lnTo>
                    <a:lnTo>
                      <a:pt x="294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1532251" y="936539"/>
                <a:ext cx="131140" cy="2906287"/>
              </a:xfrm>
              <a:custGeom>
                <a:rect b="b" l="l" r="r" t="t"/>
                <a:pathLst>
                  <a:path extrusionOk="0" h="63892" w="2883">
                    <a:moveTo>
                      <a:pt x="1" y="0"/>
                    </a:moveTo>
                    <a:lnTo>
                      <a:pt x="1090" y="63892"/>
                    </a:lnTo>
                    <a:lnTo>
                      <a:pt x="2883" y="63741"/>
                    </a:lnTo>
                    <a:lnTo>
                      <a:pt x="77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1217109" y="3828981"/>
                <a:ext cx="509687" cy="48581"/>
              </a:xfrm>
              <a:custGeom>
                <a:rect b="b" l="l" r="r" t="t"/>
                <a:pathLst>
                  <a:path extrusionOk="0" h="1068" w="11205">
                    <a:moveTo>
                      <a:pt x="1" y="1"/>
                    </a:moveTo>
                    <a:lnTo>
                      <a:pt x="1" y="1067"/>
                    </a:lnTo>
                    <a:lnTo>
                      <a:pt x="11205" y="1067"/>
                    </a:lnTo>
                    <a:lnTo>
                      <a:pt x="112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1715706" y="3828981"/>
                <a:ext cx="266238" cy="48581"/>
              </a:xfrm>
              <a:custGeom>
                <a:rect b="b" l="l" r="r" t="t"/>
                <a:pathLst>
                  <a:path extrusionOk="0" h="1068" w="5853">
                    <a:moveTo>
                      <a:pt x="0" y="1"/>
                    </a:moveTo>
                    <a:lnTo>
                      <a:pt x="0" y="1067"/>
                    </a:lnTo>
                    <a:lnTo>
                      <a:pt x="5853" y="1067"/>
                    </a:lnTo>
                    <a:lnTo>
                      <a:pt x="58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1470673" y="833962"/>
                <a:ext cx="217521" cy="201601"/>
              </a:xfrm>
              <a:custGeom>
                <a:rect b="b" l="l" r="r" t="t"/>
                <a:pathLst>
                  <a:path extrusionOk="0" h="4432" w="4782">
                    <a:moveTo>
                      <a:pt x="2459" y="0"/>
                    </a:moveTo>
                    <a:cubicBezTo>
                      <a:pt x="2428" y="0"/>
                      <a:pt x="2396" y="1"/>
                      <a:pt x="2364" y="2"/>
                    </a:cubicBezTo>
                    <a:cubicBezTo>
                      <a:pt x="1045" y="55"/>
                      <a:pt x="0" y="1087"/>
                      <a:pt x="18" y="2313"/>
                    </a:cubicBezTo>
                    <a:cubicBezTo>
                      <a:pt x="31" y="3502"/>
                      <a:pt x="1054" y="4431"/>
                      <a:pt x="2317" y="4431"/>
                    </a:cubicBezTo>
                    <a:cubicBezTo>
                      <a:pt x="2351" y="4431"/>
                      <a:pt x="2386" y="4430"/>
                      <a:pt x="2422" y="4429"/>
                    </a:cubicBezTo>
                    <a:cubicBezTo>
                      <a:pt x="3732" y="4380"/>
                      <a:pt x="4781" y="3340"/>
                      <a:pt x="4763" y="2123"/>
                    </a:cubicBezTo>
                    <a:cubicBezTo>
                      <a:pt x="4746" y="935"/>
                      <a:pt x="3714" y="0"/>
                      <a:pt x="2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1512146" y="872264"/>
                <a:ext cx="134552" cy="124590"/>
              </a:xfrm>
              <a:custGeom>
                <a:rect b="b" l="l" r="r" t="t"/>
                <a:pathLst>
                  <a:path extrusionOk="0" h="2739" w="2958">
                    <a:moveTo>
                      <a:pt x="1509" y="0"/>
                    </a:moveTo>
                    <a:cubicBezTo>
                      <a:pt x="1491" y="0"/>
                      <a:pt x="1474" y="1"/>
                      <a:pt x="1456" y="1"/>
                    </a:cubicBezTo>
                    <a:cubicBezTo>
                      <a:pt x="646" y="37"/>
                      <a:pt x="0" y="674"/>
                      <a:pt x="13" y="1431"/>
                    </a:cubicBezTo>
                    <a:cubicBezTo>
                      <a:pt x="18" y="2165"/>
                      <a:pt x="653" y="2738"/>
                      <a:pt x="1435" y="2738"/>
                    </a:cubicBezTo>
                    <a:cubicBezTo>
                      <a:pt x="1455" y="2738"/>
                      <a:pt x="1476" y="2738"/>
                      <a:pt x="1496" y="2737"/>
                    </a:cubicBezTo>
                    <a:cubicBezTo>
                      <a:pt x="2306" y="2710"/>
                      <a:pt x="2957" y="2073"/>
                      <a:pt x="2944" y="1316"/>
                    </a:cubicBezTo>
                    <a:cubicBezTo>
                      <a:pt x="2927" y="580"/>
                      <a:pt x="2291" y="0"/>
                      <a:pt x="1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1470433" y="161230"/>
                <a:ext cx="131550" cy="793393"/>
              </a:xfrm>
              <a:custGeom>
                <a:rect b="b" l="l" r="r" t="t"/>
                <a:pathLst>
                  <a:path extrusionOk="0" h="17442" w="2892">
                    <a:moveTo>
                      <a:pt x="2085" y="1"/>
                    </a:moveTo>
                    <a:cubicBezTo>
                      <a:pt x="1746" y="1"/>
                      <a:pt x="526" y="6753"/>
                      <a:pt x="266" y="11542"/>
                    </a:cubicBezTo>
                    <a:cubicBezTo>
                      <a:pt x="1" y="16358"/>
                      <a:pt x="890" y="17385"/>
                      <a:pt x="1134" y="17438"/>
                    </a:cubicBezTo>
                    <a:cubicBezTo>
                      <a:pt x="1142" y="17440"/>
                      <a:pt x="1152" y="17441"/>
                      <a:pt x="1162" y="17441"/>
                    </a:cubicBezTo>
                    <a:cubicBezTo>
                      <a:pt x="1448" y="17441"/>
                      <a:pt x="2378" y="16659"/>
                      <a:pt x="2635" y="12011"/>
                    </a:cubicBezTo>
                    <a:cubicBezTo>
                      <a:pt x="2891" y="7195"/>
                      <a:pt x="2422" y="68"/>
                      <a:pt x="2090" y="1"/>
                    </a:cubicBezTo>
                    <a:cubicBezTo>
                      <a:pt x="2089" y="1"/>
                      <a:pt x="2087" y="1"/>
                      <a:pt x="20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1504276" y="159456"/>
                <a:ext cx="94659" cy="792529"/>
              </a:xfrm>
              <a:custGeom>
                <a:rect b="b" l="l" r="r" t="t"/>
                <a:pathLst>
                  <a:path extrusionOk="0" h="17423" w="2081">
                    <a:moveTo>
                      <a:pt x="1324" y="1"/>
                    </a:moveTo>
                    <a:lnTo>
                      <a:pt x="0" y="17150"/>
                    </a:lnTo>
                    <a:cubicBezTo>
                      <a:pt x="120" y="17331"/>
                      <a:pt x="217" y="17411"/>
                      <a:pt x="284" y="17420"/>
                    </a:cubicBezTo>
                    <a:cubicBezTo>
                      <a:pt x="292" y="17422"/>
                      <a:pt x="301" y="17423"/>
                      <a:pt x="311" y="17423"/>
                    </a:cubicBezTo>
                    <a:cubicBezTo>
                      <a:pt x="594" y="17423"/>
                      <a:pt x="1524" y="16648"/>
                      <a:pt x="1807" y="11997"/>
                    </a:cubicBezTo>
                    <a:cubicBezTo>
                      <a:pt x="2081" y="7229"/>
                      <a:pt x="1652" y="195"/>
                      <a:pt x="1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1520788" y="922392"/>
                <a:ext cx="713881" cy="462562"/>
              </a:xfrm>
              <a:custGeom>
                <a:rect b="b" l="l" r="r" t="t"/>
                <a:pathLst>
                  <a:path extrusionOk="0" h="10169" w="15694">
                    <a:moveTo>
                      <a:pt x="520" y="0"/>
                    </a:moveTo>
                    <a:cubicBezTo>
                      <a:pt x="257" y="0"/>
                      <a:pt x="134" y="71"/>
                      <a:pt x="102" y="134"/>
                    </a:cubicBezTo>
                    <a:cubicBezTo>
                      <a:pt x="0" y="342"/>
                      <a:pt x="332" y="1626"/>
                      <a:pt x="4591" y="4388"/>
                    </a:cubicBezTo>
                    <a:cubicBezTo>
                      <a:pt x="8679" y="7044"/>
                      <a:pt x="14871" y="10169"/>
                      <a:pt x="15494" y="10169"/>
                    </a:cubicBezTo>
                    <a:cubicBezTo>
                      <a:pt x="15520" y="10169"/>
                      <a:pt x="15537" y="10163"/>
                      <a:pt x="15543" y="10152"/>
                    </a:cubicBezTo>
                    <a:cubicBezTo>
                      <a:pt x="15693" y="9869"/>
                      <a:pt x="9912" y="5150"/>
                      <a:pt x="5649" y="2374"/>
                    </a:cubicBezTo>
                    <a:cubicBezTo>
                      <a:pt x="2626" y="418"/>
                      <a:pt x="1158" y="0"/>
                      <a:pt x="5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1523199" y="927669"/>
                <a:ext cx="706830" cy="458559"/>
              </a:xfrm>
              <a:custGeom>
                <a:rect b="b" l="l" r="r" t="t"/>
                <a:pathLst>
                  <a:path extrusionOk="0" h="10081" w="15539">
                    <a:moveTo>
                      <a:pt x="451" y="1"/>
                    </a:moveTo>
                    <a:cubicBezTo>
                      <a:pt x="187" y="1"/>
                      <a:pt x="66" y="71"/>
                      <a:pt x="36" y="133"/>
                    </a:cubicBezTo>
                    <a:cubicBezTo>
                      <a:pt x="1" y="182"/>
                      <a:pt x="5" y="306"/>
                      <a:pt x="93" y="505"/>
                    </a:cubicBezTo>
                    <a:lnTo>
                      <a:pt x="15499" y="10080"/>
                    </a:lnTo>
                    <a:cubicBezTo>
                      <a:pt x="15538" y="9717"/>
                      <a:pt x="9819" y="5083"/>
                      <a:pt x="5583" y="2356"/>
                    </a:cubicBezTo>
                    <a:cubicBezTo>
                      <a:pt x="2560" y="414"/>
                      <a:pt x="1089" y="1"/>
                      <a:pt x="4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1417779" y="831470"/>
                <a:ext cx="223571" cy="206604"/>
              </a:xfrm>
              <a:custGeom>
                <a:rect b="b" l="l" r="r" t="t"/>
                <a:pathLst>
                  <a:path extrusionOk="0" h="4542" w="4915">
                    <a:moveTo>
                      <a:pt x="2523" y="1"/>
                    </a:moveTo>
                    <a:cubicBezTo>
                      <a:pt x="2491" y="1"/>
                      <a:pt x="2459" y="1"/>
                      <a:pt x="2427" y="2"/>
                    </a:cubicBezTo>
                    <a:cubicBezTo>
                      <a:pt x="1081" y="60"/>
                      <a:pt x="1" y="1113"/>
                      <a:pt x="23" y="2366"/>
                    </a:cubicBezTo>
                    <a:cubicBezTo>
                      <a:pt x="45" y="3585"/>
                      <a:pt x="1095" y="4542"/>
                      <a:pt x="2397" y="4542"/>
                    </a:cubicBezTo>
                    <a:cubicBezTo>
                      <a:pt x="2429" y="4542"/>
                      <a:pt x="2461" y="4541"/>
                      <a:pt x="2493" y="4540"/>
                    </a:cubicBezTo>
                    <a:cubicBezTo>
                      <a:pt x="3839" y="4487"/>
                      <a:pt x="4915" y="3429"/>
                      <a:pt x="4892" y="2176"/>
                    </a:cubicBezTo>
                    <a:cubicBezTo>
                      <a:pt x="4880" y="958"/>
                      <a:pt x="3825" y="1"/>
                      <a:pt x="2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1460562" y="870217"/>
                <a:ext cx="138009" cy="127865"/>
              </a:xfrm>
              <a:custGeom>
                <a:rect b="b" l="l" r="r" t="t"/>
                <a:pathLst>
                  <a:path extrusionOk="0" h="2811" w="3034">
                    <a:moveTo>
                      <a:pt x="1554" y="1"/>
                    </a:moveTo>
                    <a:cubicBezTo>
                      <a:pt x="1534" y="1"/>
                      <a:pt x="1513" y="1"/>
                      <a:pt x="1493" y="2"/>
                    </a:cubicBezTo>
                    <a:cubicBezTo>
                      <a:pt x="665" y="37"/>
                      <a:pt x="1" y="697"/>
                      <a:pt x="10" y="1472"/>
                    </a:cubicBezTo>
                    <a:cubicBezTo>
                      <a:pt x="23" y="2225"/>
                      <a:pt x="671" y="2810"/>
                      <a:pt x="1467" y="2810"/>
                    </a:cubicBezTo>
                    <a:cubicBezTo>
                      <a:pt x="1490" y="2810"/>
                      <a:pt x="1513" y="2810"/>
                      <a:pt x="1537" y="2809"/>
                    </a:cubicBezTo>
                    <a:cubicBezTo>
                      <a:pt x="2369" y="2773"/>
                      <a:pt x="3033" y="2127"/>
                      <a:pt x="3020" y="1348"/>
                    </a:cubicBezTo>
                    <a:cubicBezTo>
                      <a:pt x="3011" y="592"/>
                      <a:pt x="2363" y="1"/>
                      <a:pt x="15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7" name="Google Shape;2627;p55"/>
            <p:cNvGrpSpPr/>
            <p:nvPr/>
          </p:nvGrpSpPr>
          <p:grpSpPr>
            <a:xfrm>
              <a:off x="5946773" y="3150894"/>
              <a:ext cx="720734" cy="1895118"/>
              <a:chOff x="820633" y="159456"/>
              <a:chExt cx="1414037" cy="3718105"/>
            </a:xfrm>
          </p:grpSpPr>
          <p:sp>
            <p:nvSpPr>
              <p:cNvPr id="2628" name="Google Shape;2628;p55"/>
              <p:cNvSpPr/>
              <p:nvPr/>
            </p:nvSpPr>
            <p:spPr>
              <a:xfrm>
                <a:off x="820633" y="880179"/>
                <a:ext cx="727573" cy="450781"/>
              </a:xfrm>
              <a:custGeom>
                <a:rect b="b" l="l" r="r" t="t"/>
                <a:pathLst>
                  <a:path extrusionOk="0" h="9910" w="15995">
                    <a:moveTo>
                      <a:pt x="15450" y="1"/>
                    </a:moveTo>
                    <a:cubicBezTo>
                      <a:pt x="14790" y="1"/>
                      <a:pt x="13189" y="404"/>
                      <a:pt x="9930" y="2457"/>
                    </a:cubicBezTo>
                    <a:cubicBezTo>
                      <a:pt x="5623" y="5170"/>
                      <a:pt x="1" y="9672"/>
                      <a:pt x="235" y="9898"/>
                    </a:cubicBezTo>
                    <a:cubicBezTo>
                      <a:pt x="243" y="9906"/>
                      <a:pt x="259" y="9910"/>
                      <a:pt x="281" y="9910"/>
                    </a:cubicBezTo>
                    <a:cubicBezTo>
                      <a:pt x="928" y="9910"/>
                      <a:pt x="7423" y="6709"/>
                      <a:pt x="11590" y="4090"/>
                    </a:cubicBezTo>
                    <a:cubicBezTo>
                      <a:pt x="15888" y="1377"/>
                      <a:pt x="15994" y="248"/>
                      <a:pt x="15817" y="84"/>
                    </a:cubicBezTo>
                    <a:cubicBezTo>
                      <a:pt x="15776" y="42"/>
                      <a:pt x="15661" y="1"/>
                      <a:pt x="1545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829275" y="877904"/>
                <a:ext cx="714108" cy="452828"/>
              </a:xfrm>
              <a:custGeom>
                <a:rect b="b" l="l" r="r" t="t"/>
                <a:pathLst>
                  <a:path extrusionOk="0" h="9955" w="15699">
                    <a:moveTo>
                      <a:pt x="15160" y="1"/>
                    </a:moveTo>
                    <a:cubicBezTo>
                      <a:pt x="15148" y="1"/>
                      <a:pt x="15136" y="1"/>
                      <a:pt x="15123" y="1"/>
                    </a:cubicBezTo>
                    <a:lnTo>
                      <a:pt x="1" y="9948"/>
                    </a:lnTo>
                    <a:cubicBezTo>
                      <a:pt x="9" y="9952"/>
                      <a:pt x="21" y="9954"/>
                      <a:pt x="37" y="9954"/>
                    </a:cubicBezTo>
                    <a:cubicBezTo>
                      <a:pt x="674" y="9954"/>
                      <a:pt x="7159" y="6736"/>
                      <a:pt x="11316" y="4100"/>
                    </a:cubicBezTo>
                    <a:cubicBezTo>
                      <a:pt x="15601" y="1374"/>
                      <a:pt x="15698" y="249"/>
                      <a:pt x="15521" y="76"/>
                    </a:cubicBezTo>
                    <a:cubicBezTo>
                      <a:pt x="15479" y="35"/>
                      <a:pt x="15363" y="1"/>
                      <a:pt x="1516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1485762" y="929670"/>
                <a:ext cx="229985" cy="2920025"/>
              </a:xfrm>
              <a:custGeom>
                <a:rect b="b" l="l" r="r" t="t"/>
                <a:pathLst>
                  <a:path extrusionOk="0" h="64194" w="5056">
                    <a:moveTo>
                      <a:pt x="2696" y="1"/>
                    </a:moveTo>
                    <a:lnTo>
                      <a:pt x="1412" y="151"/>
                    </a:lnTo>
                    <a:lnTo>
                      <a:pt x="0" y="64194"/>
                    </a:lnTo>
                    <a:lnTo>
                      <a:pt x="5055" y="63892"/>
                    </a:lnTo>
                    <a:lnTo>
                      <a:pt x="26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1433405" y="936539"/>
                <a:ext cx="229985" cy="2913156"/>
              </a:xfrm>
              <a:custGeom>
                <a:rect b="b" l="l" r="r" t="t"/>
                <a:pathLst>
                  <a:path extrusionOk="0" h="64043" w="5056">
                    <a:moveTo>
                      <a:pt x="1412" y="0"/>
                    </a:moveTo>
                    <a:lnTo>
                      <a:pt x="0" y="64043"/>
                    </a:lnTo>
                    <a:lnTo>
                      <a:pt x="5056" y="63741"/>
                    </a:lnTo>
                    <a:lnTo>
                      <a:pt x="294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1532251" y="936539"/>
                <a:ext cx="131140" cy="2906287"/>
              </a:xfrm>
              <a:custGeom>
                <a:rect b="b" l="l" r="r" t="t"/>
                <a:pathLst>
                  <a:path extrusionOk="0" h="63892" w="2883">
                    <a:moveTo>
                      <a:pt x="1" y="0"/>
                    </a:moveTo>
                    <a:lnTo>
                      <a:pt x="1090" y="63892"/>
                    </a:lnTo>
                    <a:lnTo>
                      <a:pt x="2883" y="63741"/>
                    </a:lnTo>
                    <a:lnTo>
                      <a:pt x="77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1217109" y="3828981"/>
                <a:ext cx="509687" cy="48581"/>
              </a:xfrm>
              <a:custGeom>
                <a:rect b="b" l="l" r="r" t="t"/>
                <a:pathLst>
                  <a:path extrusionOk="0" h="1068" w="11205">
                    <a:moveTo>
                      <a:pt x="1" y="1"/>
                    </a:moveTo>
                    <a:lnTo>
                      <a:pt x="1" y="1067"/>
                    </a:lnTo>
                    <a:lnTo>
                      <a:pt x="11205" y="1067"/>
                    </a:lnTo>
                    <a:lnTo>
                      <a:pt x="112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1715706" y="3828981"/>
                <a:ext cx="266238" cy="48581"/>
              </a:xfrm>
              <a:custGeom>
                <a:rect b="b" l="l" r="r" t="t"/>
                <a:pathLst>
                  <a:path extrusionOk="0" h="1068" w="5853">
                    <a:moveTo>
                      <a:pt x="0" y="1"/>
                    </a:moveTo>
                    <a:lnTo>
                      <a:pt x="0" y="1067"/>
                    </a:lnTo>
                    <a:lnTo>
                      <a:pt x="5853" y="1067"/>
                    </a:lnTo>
                    <a:lnTo>
                      <a:pt x="58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1470673" y="833962"/>
                <a:ext cx="217521" cy="201601"/>
              </a:xfrm>
              <a:custGeom>
                <a:rect b="b" l="l" r="r" t="t"/>
                <a:pathLst>
                  <a:path extrusionOk="0" h="4432" w="4782">
                    <a:moveTo>
                      <a:pt x="2459" y="0"/>
                    </a:moveTo>
                    <a:cubicBezTo>
                      <a:pt x="2428" y="0"/>
                      <a:pt x="2396" y="1"/>
                      <a:pt x="2364" y="2"/>
                    </a:cubicBezTo>
                    <a:cubicBezTo>
                      <a:pt x="1045" y="55"/>
                      <a:pt x="0" y="1087"/>
                      <a:pt x="18" y="2313"/>
                    </a:cubicBezTo>
                    <a:cubicBezTo>
                      <a:pt x="31" y="3502"/>
                      <a:pt x="1054" y="4431"/>
                      <a:pt x="2317" y="4431"/>
                    </a:cubicBezTo>
                    <a:cubicBezTo>
                      <a:pt x="2351" y="4431"/>
                      <a:pt x="2386" y="4430"/>
                      <a:pt x="2422" y="4429"/>
                    </a:cubicBezTo>
                    <a:cubicBezTo>
                      <a:pt x="3732" y="4380"/>
                      <a:pt x="4781" y="3340"/>
                      <a:pt x="4763" y="2123"/>
                    </a:cubicBezTo>
                    <a:cubicBezTo>
                      <a:pt x="4746" y="935"/>
                      <a:pt x="3714" y="0"/>
                      <a:pt x="24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1512146" y="872264"/>
                <a:ext cx="134552" cy="124590"/>
              </a:xfrm>
              <a:custGeom>
                <a:rect b="b" l="l" r="r" t="t"/>
                <a:pathLst>
                  <a:path extrusionOk="0" h="2739" w="2958">
                    <a:moveTo>
                      <a:pt x="1509" y="0"/>
                    </a:moveTo>
                    <a:cubicBezTo>
                      <a:pt x="1491" y="0"/>
                      <a:pt x="1474" y="1"/>
                      <a:pt x="1456" y="1"/>
                    </a:cubicBezTo>
                    <a:cubicBezTo>
                      <a:pt x="646" y="37"/>
                      <a:pt x="0" y="674"/>
                      <a:pt x="13" y="1431"/>
                    </a:cubicBezTo>
                    <a:cubicBezTo>
                      <a:pt x="18" y="2165"/>
                      <a:pt x="653" y="2738"/>
                      <a:pt x="1435" y="2738"/>
                    </a:cubicBezTo>
                    <a:cubicBezTo>
                      <a:pt x="1455" y="2738"/>
                      <a:pt x="1476" y="2738"/>
                      <a:pt x="1496" y="2737"/>
                    </a:cubicBezTo>
                    <a:cubicBezTo>
                      <a:pt x="2306" y="2710"/>
                      <a:pt x="2957" y="2073"/>
                      <a:pt x="2944" y="1316"/>
                    </a:cubicBezTo>
                    <a:cubicBezTo>
                      <a:pt x="2927" y="580"/>
                      <a:pt x="2291" y="0"/>
                      <a:pt x="15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1470433" y="161230"/>
                <a:ext cx="131550" cy="793393"/>
              </a:xfrm>
              <a:custGeom>
                <a:rect b="b" l="l" r="r" t="t"/>
                <a:pathLst>
                  <a:path extrusionOk="0" h="17442" w="2892">
                    <a:moveTo>
                      <a:pt x="2085" y="1"/>
                    </a:moveTo>
                    <a:cubicBezTo>
                      <a:pt x="1746" y="1"/>
                      <a:pt x="526" y="6753"/>
                      <a:pt x="266" y="11542"/>
                    </a:cubicBezTo>
                    <a:cubicBezTo>
                      <a:pt x="1" y="16358"/>
                      <a:pt x="890" y="17385"/>
                      <a:pt x="1134" y="17438"/>
                    </a:cubicBezTo>
                    <a:cubicBezTo>
                      <a:pt x="1142" y="17440"/>
                      <a:pt x="1152" y="17441"/>
                      <a:pt x="1162" y="17441"/>
                    </a:cubicBezTo>
                    <a:cubicBezTo>
                      <a:pt x="1448" y="17441"/>
                      <a:pt x="2378" y="16659"/>
                      <a:pt x="2635" y="12011"/>
                    </a:cubicBezTo>
                    <a:cubicBezTo>
                      <a:pt x="2891" y="7195"/>
                      <a:pt x="2422" y="68"/>
                      <a:pt x="2090" y="1"/>
                    </a:cubicBezTo>
                    <a:cubicBezTo>
                      <a:pt x="2089" y="1"/>
                      <a:pt x="2087" y="1"/>
                      <a:pt x="20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1504276" y="159456"/>
                <a:ext cx="94659" cy="792529"/>
              </a:xfrm>
              <a:custGeom>
                <a:rect b="b" l="l" r="r" t="t"/>
                <a:pathLst>
                  <a:path extrusionOk="0" h="17423" w="2081">
                    <a:moveTo>
                      <a:pt x="1324" y="1"/>
                    </a:moveTo>
                    <a:lnTo>
                      <a:pt x="0" y="17150"/>
                    </a:lnTo>
                    <a:cubicBezTo>
                      <a:pt x="120" y="17331"/>
                      <a:pt x="217" y="17411"/>
                      <a:pt x="284" y="17420"/>
                    </a:cubicBezTo>
                    <a:cubicBezTo>
                      <a:pt x="292" y="17422"/>
                      <a:pt x="301" y="17423"/>
                      <a:pt x="311" y="17423"/>
                    </a:cubicBezTo>
                    <a:cubicBezTo>
                      <a:pt x="594" y="17423"/>
                      <a:pt x="1524" y="16648"/>
                      <a:pt x="1807" y="11997"/>
                    </a:cubicBezTo>
                    <a:cubicBezTo>
                      <a:pt x="2081" y="7229"/>
                      <a:pt x="1652" y="195"/>
                      <a:pt x="1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1520788" y="922392"/>
                <a:ext cx="713881" cy="462562"/>
              </a:xfrm>
              <a:custGeom>
                <a:rect b="b" l="l" r="r" t="t"/>
                <a:pathLst>
                  <a:path extrusionOk="0" h="10169" w="15694">
                    <a:moveTo>
                      <a:pt x="520" y="0"/>
                    </a:moveTo>
                    <a:cubicBezTo>
                      <a:pt x="257" y="0"/>
                      <a:pt x="134" y="71"/>
                      <a:pt x="102" y="134"/>
                    </a:cubicBezTo>
                    <a:cubicBezTo>
                      <a:pt x="0" y="342"/>
                      <a:pt x="332" y="1626"/>
                      <a:pt x="4591" y="4388"/>
                    </a:cubicBezTo>
                    <a:cubicBezTo>
                      <a:pt x="8679" y="7044"/>
                      <a:pt x="14871" y="10169"/>
                      <a:pt x="15494" y="10169"/>
                    </a:cubicBezTo>
                    <a:cubicBezTo>
                      <a:pt x="15520" y="10169"/>
                      <a:pt x="15537" y="10163"/>
                      <a:pt x="15543" y="10152"/>
                    </a:cubicBezTo>
                    <a:cubicBezTo>
                      <a:pt x="15693" y="9869"/>
                      <a:pt x="9912" y="5150"/>
                      <a:pt x="5649" y="2374"/>
                    </a:cubicBezTo>
                    <a:cubicBezTo>
                      <a:pt x="2626" y="418"/>
                      <a:pt x="1158" y="0"/>
                      <a:pt x="5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1523199" y="927669"/>
                <a:ext cx="706830" cy="458559"/>
              </a:xfrm>
              <a:custGeom>
                <a:rect b="b" l="l" r="r" t="t"/>
                <a:pathLst>
                  <a:path extrusionOk="0" h="10081" w="15539">
                    <a:moveTo>
                      <a:pt x="451" y="1"/>
                    </a:moveTo>
                    <a:cubicBezTo>
                      <a:pt x="187" y="1"/>
                      <a:pt x="66" y="71"/>
                      <a:pt x="36" y="133"/>
                    </a:cubicBezTo>
                    <a:cubicBezTo>
                      <a:pt x="1" y="182"/>
                      <a:pt x="5" y="306"/>
                      <a:pt x="93" y="505"/>
                    </a:cubicBezTo>
                    <a:lnTo>
                      <a:pt x="15499" y="10080"/>
                    </a:lnTo>
                    <a:cubicBezTo>
                      <a:pt x="15538" y="9717"/>
                      <a:pt x="9819" y="5083"/>
                      <a:pt x="5583" y="2356"/>
                    </a:cubicBezTo>
                    <a:cubicBezTo>
                      <a:pt x="2560" y="414"/>
                      <a:pt x="1089" y="1"/>
                      <a:pt x="45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1417779" y="831470"/>
                <a:ext cx="223571" cy="206604"/>
              </a:xfrm>
              <a:custGeom>
                <a:rect b="b" l="l" r="r" t="t"/>
                <a:pathLst>
                  <a:path extrusionOk="0" h="4542" w="4915">
                    <a:moveTo>
                      <a:pt x="2523" y="1"/>
                    </a:moveTo>
                    <a:cubicBezTo>
                      <a:pt x="2491" y="1"/>
                      <a:pt x="2459" y="1"/>
                      <a:pt x="2427" y="2"/>
                    </a:cubicBezTo>
                    <a:cubicBezTo>
                      <a:pt x="1081" y="60"/>
                      <a:pt x="1" y="1113"/>
                      <a:pt x="23" y="2366"/>
                    </a:cubicBezTo>
                    <a:cubicBezTo>
                      <a:pt x="45" y="3585"/>
                      <a:pt x="1095" y="4542"/>
                      <a:pt x="2397" y="4542"/>
                    </a:cubicBezTo>
                    <a:cubicBezTo>
                      <a:pt x="2429" y="4542"/>
                      <a:pt x="2461" y="4541"/>
                      <a:pt x="2493" y="4540"/>
                    </a:cubicBezTo>
                    <a:cubicBezTo>
                      <a:pt x="3839" y="4487"/>
                      <a:pt x="4915" y="3429"/>
                      <a:pt x="4892" y="2176"/>
                    </a:cubicBezTo>
                    <a:cubicBezTo>
                      <a:pt x="4880" y="958"/>
                      <a:pt x="3825" y="1"/>
                      <a:pt x="25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1460562" y="870217"/>
                <a:ext cx="138009" cy="127865"/>
              </a:xfrm>
              <a:custGeom>
                <a:rect b="b" l="l" r="r" t="t"/>
                <a:pathLst>
                  <a:path extrusionOk="0" h="2811" w="3034">
                    <a:moveTo>
                      <a:pt x="1554" y="1"/>
                    </a:moveTo>
                    <a:cubicBezTo>
                      <a:pt x="1534" y="1"/>
                      <a:pt x="1513" y="1"/>
                      <a:pt x="1493" y="2"/>
                    </a:cubicBezTo>
                    <a:cubicBezTo>
                      <a:pt x="665" y="37"/>
                      <a:pt x="1" y="697"/>
                      <a:pt x="10" y="1472"/>
                    </a:cubicBezTo>
                    <a:cubicBezTo>
                      <a:pt x="23" y="2225"/>
                      <a:pt x="671" y="2810"/>
                      <a:pt x="1467" y="2810"/>
                    </a:cubicBezTo>
                    <a:cubicBezTo>
                      <a:pt x="1490" y="2810"/>
                      <a:pt x="1513" y="2810"/>
                      <a:pt x="1537" y="2809"/>
                    </a:cubicBezTo>
                    <a:cubicBezTo>
                      <a:pt x="2369" y="2773"/>
                      <a:pt x="3033" y="2127"/>
                      <a:pt x="3020" y="1348"/>
                    </a:cubicBezTo>
                    <a:cubicBezTo>
                      <a:pt x="3011" y="592"/>
                      <a:pt x="2363" y="1"/>
                      <a:pt x="15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3" name="Google Shape;2643;p55"/>
            <p:cNvGrpSpPr/>
            <p:nvPr/>
          </p:nvGrpSpPr>
          <p:grpSpPr>
            <a:xfrm>
              <a:off x="6308334" y="4618882"/>
              <a:ext cx="720747" cy="504155"/>
              <a:chOff x="530364" y="78205"/>
              <a:chExt cx="1410464" cy="986605"/>
            </a:xfrm>
          </p:grpSpPr>
          <p:sp>
            <p:nvSpPr>
              <p:cNvPr id="2644" name="Google Shape;2644;p55"/>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8" name="Google Shape;2648;p55"/>
            <p:cNvGrpSpPr/>
            <p:nvPr/>
          </p:nvGrpSpPr>
          <p:grpSpPr>
            <a:xfrm>
              <a:off x="6527392" y="3894162"/>
              <a:ext cx="602127" cy="421182"/>
              <a:chOff x="530364" y="78205"/>
              <a:chExt cx="1410464" cy="986605"/>
            </a:xfrm>
          </p:grpSpPr>
          <p:sp>
            <p:nvSpPr>
              <p:cNvPr id="2649" name="Google Shape;2649;p55"/>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3" name="Google Shape;2653;p55"/>
            <p:cNvGrpSpPr/>
            <p:nvPr/>
          </p:nvGrpSpPr>
          <p:grpSpPr>
            <a:xfrm>
              <a:off x="8299579" y="4269937"/>
              <a:ext cx="720747" cy="504155"/>
              <a:chOff x="530364" y="78205"/>
              <a:chExt cx="1410464" cy="986605"/>
            </a:xfrm>
          </p:grpSpPr>
          <p:sp>
            <p:nvSpPr>
              <p:cNvPr id="2654" name="Google Shape;2654;p55"/>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55"/>
            <p:cNvGrpSpPr/>
            <p:nvPr/>
          </p:nvGrpSpPr>
          <p:grpSpPr>
            <a:xfrm>
              <a:off x="4931601" y="4729823"/>
              <a:ext cx="403534" cy="282268"/>
              <a:chOff x="530364" y="78205"/>
              <a:chExt cx="1410464" cy="986605"/>
            </a:xfrm>
          </p:grpSpPr>
          <p:sp>
            <p:nvSpPr>
              <p:cNvPr id="2659" name="Google Shape;2659;p55"/>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3" name="Google Shape;2663;p55"/>
            <p:cNvGrpSpPr/>
            <p:nvPr/>
          </p:nvGrpSpPr>
          <p:grpSpPr>
            <a:xfrm>
              <a:off x="7264079" y="4269937"/>
              <a:ext cx="720747" cy="504155"/>
              <a:chOff x="530364" y="78205"/>
              <a:chExt cx="1410464" cy="986605"/>
            </a:xfrm>
          </p:grpSpPr>
          <p:sp>
            <p:nvSpPr>
              <p:cNvPr id="2664" name="Google Shape;2664;p55"/>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1" name="Shape 2671"/>
        <p:cNvGrpSpPr/>
        <p:nvPr/>
      </p:nvGrpSpPr>
      <p:grpSpPr>
        <a:xfrm>
          <a:off x="0" y="0"/>
          <a:ext cx="0" cy="0"/>
          <a:chOff x="0" y="0"/>
          <a:chExt cx="0" cy="0"/>
        </a:xfrm>
      </p:grpSpPr>
      <p:sp>
        <p:nvSpPr>
          <p:cNvPr id="2672" name="Google Shape;2672;p56"/>
          <p:cNvSpPr txBox="1"/>
          <p:nvPr>
            <p:ph type="title"/>
          </p:nvPr>
        </p:nvSpPr>
        <p:spPr>
          <a:xfrm>
            <a:off x="4943700" y="2340225"/>
            <a:ext cx="3081000" cy="86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CAREERS</a:t>
            </a:r>
            <a:endParaRPr>
              <a:solidFill>
                <a:schemeClr val="accent6"/>
              </a:solidFill>
            </a:endParaRPr>
          </a:p>
        </p:txBody>
      </p:sp>
      <p:sp>
        <p:nvSpPr>
          <p:cNvPr id="2673" name="Google Shape;2673;p56"/>
          <p:cNvSpPr txBox="1"/>
          <p:nvPr>
            <p:ph idx="1" type="subTitle"/>
          </p:nvPr>
        </p:nvSpPr>
        <p:spPr>
          <a:xfrm>
            <a:off x="4943700" y="3258450"/>
            <a:ext cx="3081000" cy="64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2674" name="Google Shape;2674;p56"/>
          <p:cNvSpPr txBox="1"/>
          <p:nvPr>
            <p:ph idx="2" type="title"/>
          </p:nvPr>
        </p:nvSpPr>
        <p:spPr>
          <a:xfrm>
            <a:off x="5541900" y="1132200"/>
            <a:ext cx="1884600" cy="115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2675" name="Google Shape;2675;p56"/>
          <p:cNvGrpSpPr/>
          <p:nvPr/>
        </p:nvGrpSpPr>
        <p:grpSpPr>
          <a:xfrm>
            <a:off x="-288225" y="362693"/>
            <a:ext cx="5320500" cy="5323357"/>
            <a:chOff x="-288225" y="362693"/>
            <a:chExt cx="5320500" cy="5323357"/>
          </a:xfrm>
        </p:grpSpPr>
        <p:grpSp>
          <p:nvGrpSpPr>
            <p:cNvPr id="2676" name="Google Shape;2676;p56"/>
            <p:cNvGrpSpPr/>
            <p:nvPr/>
          </p:nvGrpSpPr>
          <p:grpSpPr>
            <a:xfrm>
              <a:off x="1452069" y="362693"/>
              <a:ext cx="637285" cy="2540872"/>
              <a:chOff x="4194247" y="3302303"/>
              <a:chExt cx="419239" cy="1671516"/>
            </a:xfrm>
          </p:grpSpPr>
          <p:sp>
            <p:nvSpPr>
              <p:cNvPr id="2677" name="Google Shape;2677;p56"/>
              <p:cNvSpPr/>
              <p:nvPr/>
            </p:nvSpPr>
            <p:spPr>
              <a:xfrm>
                <a:off x="4217180" y="3612945"/>
                <a:ext cx="145221" cy="1360874"/>
              </a:xfrm>
              <a:custGeom>
                <a:rect b="b" l="l" r="r" t="t"/>
                <a:pathLst>
                  <a:path extrusionOk="0" h="52281" w="5579">
                    <a:moveTo>
                      <a:pt x="1" y="1"/>
                    </a:moveTo>
                    <a:lnTo>
                      <a:pt x="1" y="52281"/>
                    </a:lnTo>
                    <a:lnTo>
                      <a:pt x="5578" y="52281"/>
                    </a:lnTo>
                    <a:lnTo>
                      <a:pt x="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4289647" y="3612945"/>
                <a:ext cx="72624" cy="1360874"/>
              </a:xfrm>
              <a:custGeom>
                <a:rect b="b" l="l" r="r" t="t"/>
                <a:pathLst>
                  <a:path extrusionOk="0" h="52281" w="2790">
                    <a:moveTo>
                      <a:pt x="1" y="1"/>
                    </a:moveTo>
                    <a:lnTo>
                      <a:pt x="1" y="52281"/>
                    </a:lnTo>
                    <a:lnTo>
                      <a:pt x="2790" y="52281"/>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4194247" y="3601648"/>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4194247" y="3766887"/>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4194247" y="3932594"/>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4194247" y="4111888"/>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4194247" y="4277257"/>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4194247" y="4442938"/>
                <a:ext cx="192908" cy="27462"/>
              </a:xfrm>
              <a:custGeom>
                <a:rect b="b" l="l" r="r" t="t"/>
                <a:pathLst>
                  <a:path extrusionOk="0" h="1055" w="7411">
                    <a:moveTo>
                      <a:pt x="1" y="1"/>
                    </a:moveTo>
                    <a:lnTo>
                      <a:pt x="1" y="1054"/>
                    </a:lnTo>
                    <a:lnTo>
                      <a:pt x="7411" y="1054"/>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4194247" y="4608411"/>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4194247" y="4787601"/>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4217648" y="3629084"/>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4217648" y="3794661"/>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4217648" y="3960134"/>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4217648" y="4139428"/>
                <a:ext cx="144753" cy="46594"/>
              </a:xfrm>
              <a:custGeom>
                <a:rect b="b" l="l" r="r" t="t"/>
                <a:pathLst>
                  <a:path extrusionOk="0" h="1790"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4217648" y="4304901"/>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4217648" y="4470478"/>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4217648" y="4635950"/>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4256589" y="3302303"/>
                <a:ext cx="356897" cy="222296"/>
              </a:xfrm>
              <a:custGeom>
                <a:rect b="b" l="l" r="r" t="t"/>
                <a:pathLst>
                  <a:path extrusionOk="0" h="8540" w="13711">
                    <a:moveTo>
                      <a:pt x="12648" y="0"/>
                    </a:moveTo>
                    <a:cubicBezTo>
                      <a:pt x="12072" y="0"/>
                      <a:pt x="11599" y="359"/>
                      <a:pt x="11599" y="801"/>
                    </a:cubicBezTo>
                    <a:lnTo>
                      <a:pt x="11599" y="819"/>
                    </a:lnTo>
                    <a:cubicBezTo>
                      <a:pt x="11435" y="616"/>
                      <a:pt x="11143" y="478"/>
                      <a:pt x="10819" y="478"/>
                    </a:cubicBezTo>
                    <a:cubicBezTo>
                      <a:pt x="10306" y="478"/>
                      <a:pt x="9899" y="815"/>
                      <a:pt x="9881" y="1231"/>
                    </a:cubicBezTo>
                    <a:cubicBezTo>
                      <a:pt x="9638" y="1129"/>
                      <a:pt x="9359" y="1067"/>
                      <a:pt x="9062" y="1067"/>
                    </a:cubicBezTo>
                    <a:cubicBezTo>
                      <a:pt x="8132" y="1067"/>
                      <a:pt x="7371" y="1656"/>
                      <a:pt x="7371" y="2373"/>
                    </a:cubicBezTo>
                    <a:cubicBezTo>
                      <a:pt x="7371" y="2448"/>
                      <a:pt x="7380" y="2506"/>
                      <a:pt x="7393" y="2572"/>
                    </a:cubicBezTo>
                    <a:cubicBezTo>
                      <a:pt x="7282" y="2541"/>
                      <a:pt x="7167" y="2519"/>
                      <a:pt x="7039" y="2501"/>
                    </a:cubicBezTo>
                    <a:cubicBezTo>
                      <a:pt x="7039" y="2497"/>
                      <a:pt x="7048" y="2497"/>
                      <a:pt x="7048" y="2492"/>
                    </a:cubicBezTo>
                    <a:cubicBezTo>
                      <a:pt x="7048" y="1704"/>
                      <a:pt x="6278" y="1067"/>
                      <a:pt x="5330" y="1067"/>
                    </a:cubicBezTo>
                    <a:cubicBezTo>
                      <a:pt x="4533" y="1067"/>
                      <a:pt x="3865" y="1523"/>
                      <a:pt x="3675" y="2138"/>
                    </a:cubicBezTo>
                    <a:cubicBezTo>
                      <a:pt x="3409" y="2076"/>
                      <a:pt x="3121" y="2037"/>
                      <a:pt x="2829" y="2037"/>
                    </a:cubicBezTo>
                    <a:cubicBezTo>
                      <a:pt x="1271" y="2037"/>
                      <a:pt x="0" y="3046"/>
                      <a:pt x="0" y="4294"/>
                    </a:cubicBezTo>
                    <a:cubicBezTo>
                      <a:pt x="0" y="5206"/>
                      <a:pt x="687" y="5994"/>
                      <a:pt x="1669" y="6348"/>
                    </a:cubicBezTo>
                    <a:cubicBezTo>
                      <a:pt x="1408" y="6578"/>
                      <a:pt x="1253" y="6875"/>
                      <a:pt x="1253" y="7194"/>
                    </a:cubicBezTo>
                    <a:cubicBezTo>
                      <a:pt x="1253" y="7942"/>
                      <a:pt x="2077" y="8539"/>
                      <a:pt x="3095" y="8539"/>
                    </a:cubicBezTo>
                    <a:cubicBezTo>
                      <a:pt x="4104" y="8539"/>
                      <a:pt x="4914" y="7951"/>
                      <a:pt x="4936" y="7229"/>
                    </a:cubicBezTo>
                    <a:cubicBezTo>
                      <a:pt x="5025" y="7189"/>
                      <a:pt x="5105" y="7145"/>
                      <a:pt x="5171" y="7105"/>
                    </a:cubicBezTo>
                    <a:cubicBezTo>
                      <a:pt x="5282" y="7127"/>
                      <a:pt x="5392" y="7145"/>
                      <a:pt x="5503" y="7145"/>
                    </a:cubicBezTo>
                    <a:cubicBezTo>
                      <a:pt x="6096" y="7145"/>
                      <a:pt x="6587" y="6773"/>
                      <a:pt x="6773" y="6255"/>
                    </a:cubicBezTo>
                    <a:cubicBezTo>
                      <a:pt x="7429" y="6127"/>
                      <a:pt x="7911" y="5662"/>
                      <a:pt x="7911" y="5104"/>
                    </a:cubicBezTo>
                    <a:cubicBezTo>
                      <a:pt x="7911" y="4936"/>
                      <a:pt x="7867" y="4781"/>
                      <a:pt x="7787" y="4631"/>
                    </a:cubicBezTo>
                    <a:cubicBezTo>
                      <a:pt x="7831" y="4604"/>
                      <a:pt x="7876" y="4577"/>
                      <a:pt x="7920" y="4542"/>
                    </a:cubicBezTo>
                    <a:lnTo>
                      <a:pt x="7920" y="4542"/>
                    </a:lnTo>
                    <a:cubicBezTo>
                      <a:pt x="7916" y="4586"/>
                      <a:pt x="7916" y="4626"/>
                      <a:pt x="7916" y="4675"/>
                    </a:cubicBezTo>
                    <a:cubicBezTo>
                      <a:pt x="7916" y="5326"/>
                      <a:pt x="8553" y="5857"/>
                      <a:pt x="9345" y="5857"/>
                    </a:cubicBezTo>
                    <a:cubicBezTo>
                      <a:pt x="10133" y="5857"/>
                      <a:pt x="10771" y="5326"/>
                      <a:pt x="10771" y="4675"/>
                    </a:cubicBezTo>
                    <a:cubicBezTo>
                      <a:pt x="10771" y="4582"/>
                      <a:pt x="10753" y="4493"/>
                      <a:pt x="10731" y="4405"/>
                    </a:cubicBezTo>
                    <a:cubicBezTo>
                      <a:pt x="11346" y="4272"/>
                      <a:pt x="11784" y="3909"/>
                      <a:pt x="11784" y="3480"/>
                    </a:cubicBezTo>
                    <a:cubicBezTo>
                      <a:pt x="11784" y="3369"/>
                      <a:pt x="11758" y="3267"/>
                      <a:pt x="11700" y="3165"/>
                    </a:cubicBezTo>
                    <a:cubicBezTo>
                      <a:pt x="11984" y="3134"/>
                      <a:pt x="12214" y="2962"/>
                      <a:pt x="12320" y="2718"/>
                    </a:cubicBezTo>
                    <a:cubicBezTo>
                      <a:pt x="12453" y="2767"/>
                      <a:pt x="12590" y="2802"/>
                      <a:pt x="12745" y="2802"/>
                    </a:cubicBezTo>
                    <a:cubicBezTo>
                      <a:pt x="13276" y="2802"/>
                      <a:pt x="13710" y="2457"/>
                      <a:pt x="13710" y="2032"/>
                    </a:cubicBezTo>
                    <a:cubicBezTo>
                      <a:pt x="13710" y="1789"/>
                      <a:pt x="13560" y="1567"/>
                      <a:pt x="13329" y="1430"/>
                    </a:cubicBezTo>
                    <a:cubicBezTo>
                      <a:pt x="13542" y="1275"/>
                      <a:pt x="13692" y="1054"/>
                      <a:pt x="13692" y="801"/>
                    </a:cubicBezTo>
                    <a:cubicBezTo>
                      <a:pt x="13692" y="359"/>
                      <a:pt x="13223" y="0"/>
                      <a:pt x="12648"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5" name="Google Shape;2695;p56"/>
            <p:cNvGrpSpPr/>
            <p:nvPr/>
          </p:nvGrpSpPr>
          <p:grpSpPr>
            <a:xfrm flipH="1">
              <a:off x="-104686" y="598781"/>
              <a:ext cx="1430260" cy="3945930"/>
              <a:chOff x="1526272" y="3742139"/>
              <a:chExt cx="405770" cy="1119508"/>
            </a:xfrm>
          </p:grpSpPr>
          <p:sp>
            <p:nvSpPr>
              <p:cNvPr id="2696" name="Google Shape;2696;p56"/>
              <p:cNvSpPr/>
              <p:nvPr/>
            </p:nvSpPr>
            <p:spPr>
              <a:xfrm>
                <a:off x="1665630" y="3742139"/>
                <a:ext cx="195471" cy="58177"/>
              </a:xfrm>
              <a:custGeom>
                <a:rect b="b" l="l" r="r" t="t"/>
                <a:pathLst>
                  <a:path extrusionOk="0" h="2142" w="7197">
                    <a:moveTo>
                      <a:pt x="1173" y="1"/>
                    </a:moveTo>
                    <a:lnTo>
                      <a:pt x="1" y="2105"/>
                    </a:lnTo>
                    <a:lnTo>
                      <a:pt x="7197" y="2141"/>
                    </a:lnTo>
                    <a:lnTo>
                      <a:pt x="4103" y="1"/>
                    </a:lnTo>
                    <a:close/>
                  </a:path>
                </a:pathLst>
              </a:custGeom>
              <a:solidFill>
                <a:srgbClr val="D6A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1613429" y="3742139"/>
                <a:ext cx="168175" cy="58177"/>
              </a:xfrm>
              <a:custGeom>
                <a:rect b="b" l="l" r="r" t="t"/>
                <a:pathLst>
                  <a:path extrusionOk="0" h="2142" w="6192">
                    <a:moveTo>
                      <a:pt x="3095" y="1"/>
                    </a:moveTo>
                    <a:lnTo>
                      <a:pt x="1" y="2141"/>
                    </a:lnTo>
                    <a:lnTo>
                      <a:pt x="6192" y="2141"/>
                    </a:lnTo>
                    <a:lnTo>
                      <a:pt x="3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1648900" y="3762020"/>
                <a:ext cx="94707" cy="30365"/>
              </a:xfrm>
              <a:custGeom>
                <a:rect b="b" l="l" r="r" t="t"/>
                <a:pathLst>
                  <a:path extrusionOk="0" h="1118" w="3487">
                    <a:moveTo>
                      <a:pt x="1759" y="1"/>
                    </a:moveTo>
                    <a:lnTo>
                      <a:pt x="1" y="1118"/>
                    </a:lnTo>
                    <a:lnTo>
                      <a:pt x="3486" y="1118"/>
                    </a:lnTo>
                    <a:lnTo>
                      <a:pt x="1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1699037" y="3742139"/>
                <a:ext cx="176513" cy="49920"/>
              </a:xfrm>
              <a:custGeom>
                <a:rect b="b" l="l" r="r" t="t"/>
                <a:pathLst>
                  <a:path extrusionOk="0" h="1838" w="6499">
                    <a:moveTo>
                      <a:pt x="77" y="1"/>
                    </a:moveTo>
                    <a:cubicBezTo>
                      <a:pt x="7" y="1"/>
                      <a:pt x="1" y="40"/>
                      <a:pt x="64" y="80"/>
                    </a:cubicBezTo>
                    <a:lnTo>
                      <a:pt x="2472" y="1759"/>
                    </a:lnTo>
                    <a:cubicBezTo>
                      <a:pt x="2536" y="1804"/>
                      <a:pt x="2642" y="1838"/>
                      <a:pt x="2715" y="1838"/>
                    </a:cubicBezTo>
                    <a:lnTo>
                      <a:pt x="6422" y="1838"/>
                    </a:lnTo>
                    <a:cubicBezTo>
                      <a:pt x="6489" y="1838"/>
                      <a:pt x="6498" y="1801"/>
                      <a:pt x="6428" y="1759"/>
                    </a:cubicBezTo>
                    <a:lnTo>
                      <a:pt x="4024" y="80"/>
                    </a:lnTo>
                    <a:cubicBezTo>
                      <a:pt x="3960" y="34"/>
                      <a:pt x="3854" y="1"/>
                      <a:pt x="3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1704822" y="3744203"/>
                <a:ext cx="165350" cy="45710"/>
              </a:xfrm>
              <a:custGeom>
                <a:rect b="b" l="l" r="r" t="t"/>
                <a:pathLst>
                  <a:path extrusionOk="0" h="1683" w="6088">
                    <a:moveTo>
                      <a:pt x="0" y="1"/>
                    </a:moveTo>
                    <a:lnTo>
                      <a:pt x="574" y="404"/>
                    </a:lnTo>
                    <a:lnTo>
                      <a:pt x="1418" y="404"/>
                    </a:lnTo>
                    <a:lnTo>
                      <a:pt x="841" y="1"/>
                    </a:lnTo>
                    <a:close/>
                    <a:moveTo>
                      <a:pt x="947" y="1"/>
                    </a:moveTo>
                    <a:lnTo>
                      <a:pt x="1521" y="404"/>
                    </a:lnTo>
                    <a:lnTo>
                      <a:pt x="2365" y="404"/>
                    </a:lnTo>
                    <a:lnTo>
                      <a:pt x="1792" y="1"/>
                    </a:lnTo>
                    <a:close/>
                    <a:moveTo>
                      <a:pt x="1889" y="1"/>
                    </a:moveTo>
                    <a:lnTo>
                      <a:pt x="2463" y="404"/>
                    </a:lnTo>
                    <a:lnTo>
                      <a:pt x="3310" y="404"/>
                    </a:lnTo>
                    <a:lnTo>
                      <a:pt x="2733" y="1"/>
                    </a:lnTo>
                    <a:close/>
                    <a:moveTo>
                      <a:pt x="2836" y="1"/>
                    </a:moveTo>
                    <a:lnTo>
                      <a:pt x="3407" y="404"/>
                    </a:lnTo>
                    <a:lnTo>
                      <a:pt x="4251" y="404"/>
                    </a:lnTo>
                    <a:lnTo>
                      <a:pt x="3677" y="1"/>
                    </a:lnTo>
                    <a:close/>
                    <a:moveTo>
                      <a:pt x="610" y="429"/>
                    </a:moveTo>
                    <a:lnTo>
                      <a:pt x="1187" y="830"/>
                    </a:lnTo>
                    <a:lnTo>
                      <a:pt x="2034" y="830"/>
                    </a:lnTo>
                    <a:lnTo>
                      <a:pt x="1458" y="429"/>
                    </a:lnTo>
                    <a:close/>
                    <a:moveTo>
                      <a:pt x="1561" y="429"/>
                    </a:moveTo>
                    <a:lnTo>
                      <a:pt x="2132" y="830"/>
                    </a:lnTo>
                    <a:lnTo>
                      <a:pt x="2976" y="830"/>
                    </a:lnTo>
                    <a:lnTo>
                      <a:pt x="2402" y="429"/>
                    </a:lnTo>
                    <a:close/>
                    <a:moveTo>
                      <a:pt x="2505" y="429"/>
                    </a:moveTo>
                    <a:lnTo>
                      <a:pt x="3079" y="830"/>
                    </a:lnTo>
                    <a:lnTo>
                      <a:pt x="3923" y="830"/>
                    </a:lnTo>
                    <a:lnTo>
                      <a:pt x="3346" y="429"/>
                    </a:lnTo>
                    <a:close/>
                    <a:moveTo>
                      <a:pt x="3449" y="429"/>
                    </a:moveTo>
                    <a:lnTo>
                      <a:pt x="4023" y="830"/>
                    </a:lnTo>
                    <a:lnTo>
                      <a:pt x="4870" y="830"/>
                    </a:lnTo>
                    <a:lnTo>
                      <a:pt x="4296" y="429"/>
                    </a:lnTo>
                    <a:close/>
                    <a:moveTo>
                      <a:pt x="1227" y="854"/>
                    </a:moveTo>
                    <a:lnTo>
                      <a:pt x="1798" y="1258"/>
                    </a:lnTo>
                    <a:lnTo>
                      <a:pt x="2642" y="1258"/>
                    </a:lnTo>
                    <a:lnTo>
                      <a:pt x="2068" y="854"/>
                    </a:lnTo>
                    <a:close/>
                    <a:moveTo>
                      <a:pt x="2168" y="854"/>
                    </a:moveTo>
                    <a:lnTo>
                      <a:pt x="2745" y="1258"/>
                    </a:lnTo>
                    <a:lnTo>
                      <a:pt x="3586" y="1258"/>
                    </a:lnTo>
                    <a:lnTo>
                      <a:pt x="3012" y="854"/>
                    </a:lnTo>
                    <a:close/>
                    <a:moveTo>
                      <a:pt x="3112" y="854"/>
                    </a:moveTo>
                    <a:lnTo>
                      <a:pt x="3686" y="1258"/>
                    </a:lnTo>
                    <a:lnTo>
                      <a:pt x="4530" y="1258"/>
                    </a:lnTo>
                    <a:lnTo>
                      <a:pt x="3953" y="854"/>
                    </a:lnTo>
                    <a:close/>
                    <a:moveTo>
                      <a:pt x="4057" y="854"/>
                    </a:moveTo>
                    <a:lnTo>
                      <a:pt x="4630" y="1258"/>
                    </a:lnTo>
                    <a:lnTo>
                      <a:pt x="5478" y="1258"/>
                    </a:lnTo>
                    <a:lnTo>
                      <a:pt x="4904" y="854"/>
                    </a:lnTo>
                    <a:close/>
                    <a:moveTo>
                      <a:pt x="1837" y="1279"/>
                    </a:moveTo>
                    <a:lnTo>
                      <a:pt x="2411" y="1683"/>
                    </a:lnTo>
                    <a:lnTo>
                      <a:pt x="3255" y="1683"/>
                    </a:lnTo>
                    <a:lnTo>
                      <a:pt x="2678" y="1279"/>
                    </a:lnTo>
                    <a:close/>
                    <a:moveTo>
                      <a:pt x="2781" y="1279"/>
                    </a:moveTo>
                    <a:lnTo>
                      <a:pt x="3355" y="1683"/>
                    </a:lnTo>
                    <a:lnTo>
                      <a:pt x="4196" y="1683"/>
                    </a:lnTo>
                    <a:lnTo>
                      <a:pt x="3625" y="1279"/>
                    </a:lnTo>
                    <a:close/>
                    <a:moveTo>
                      <a:pt x="3723" y="1279"/>
                    </a:moveTo>
                    <a:lnTo>
                      <a:pt x="4300" y="1683"/>
                    </a:lnTo>
                    <a:lnTo>
                      <a:pt x="5144" y="1683"/>
                    </a:lnTo>
                    <a:lnTo>
                      <a:pt x="4570" y="1279"/>
                    </a:lnTo>
                    <a:close/>
                    <a:moveTo>
                      <a:pt x="4667" y="1279"/>
                    </a:moveTo>
                    <a:lnTo>
                      <a:pt x="5241" y="1683"/>
                    </a:lnTo>
                    <a:lnTo>
                      <a:pt x="6088" y="1683"/>
                    </a:lnTo>
                    <a:lnTo>
                      <a:pt x="5514" y="1279"/>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1859362" y="3808953"/>
                <a:ext cx="66406" cy="1052694"/>
              </a:xfrm>
              <a:custGeom>
                <a:rect b="b" l="l" r="r" t="t"/>
                <a:pathLst>
                  <a:path extrusionOk="0" h="38759" w="2445">
                    <a:moveTo>
                      <a:pt x="0" y="0"/>
                    </a:moveTo>
                    <a:lnTo>
                      <a:pt x="0" y="38758"/>
                    </a:lnTo>
                    <a:lnTo>
                      <a:pt x="2444" y="38758"/>
                    </a:lnTo>
                    <a:lnTo>
                      <a:pt x="24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1535751" y="3808953"/>
                <a:ext cx="323476" cy="1052694"/>
              </a:xfrm>
              <a:custGeom>
                <a:rect b="b" l="l" r="r" t="t"/>
                <a:pathLst>
                  <a:path extrusionOk="0" h="38759" w="11910">
                    <a:moveTo>
                      <a:pt x="1" y="0"/>
                    </a:moveTo>
                    <a:lnTo>
                      <a:pt x="1" y="38758"/>
                    </a:lnTo>
                    <a:lnTo>
                      <a:pt x="11909" y="38758"/>
                    </a:lnTo>
                    <a:lnTo>
                      <a:pt x="119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1859362" y="3792521"/>
                <a:ext cx="72680" cy="21728"/>
              </a:xfrm>
              <a:custGeom>
                <a:rect b="b" l="l" r="r" t="t"/>
                <a:pathLst>
                  <a:path extrusionOk="0" h="800" w="2676">
                    <a:moveTo>
                      <a:pt x="0" y="1"/>
                    </a:moveTo>
                    <a:lnTo>
                      <a:pt x="0" y="799"/>
                    </a:lnTo>
                    <a:lnTo>
                      <a:pt x="2675" y="799"/>
                    </a:lnTo>
                    <a:lnTo>
                      <a:pt x="2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1526272" y="3792521"/>
                <a:ext cx="333036" cy="21728"/>
              </a:xfrm>
              <a:custGeom>
                <a:rect b="b" l="l" r="r" t="t"/>
                <a:pathLst>
                  <a:path extrusionOk="0" h="800" w="12262">
                    <a:moveTo>
                      <a:pt x="1" y="1"/>
                    </a:moveTo>
                    <a:lnTo>
                      <a:pt x="1" y="799"/>
                    </a:lnTo>
                    <a:lnTo>
                      <a:pt x="12261" y="799"/>
                    </a:lnTo>
                    <a:lnTo>
                      <a:pt x="12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1549353" y="3825276"/>
                <a:ext cx="290395" cy="1021189"/>
              </a:xfrm>
              <a:custGeom>
                <a:rect b="b" l="l" r="r" t="t"/>
                <a:pathLst>
                  <a:path extrusionOk="0" h="37599" w="10692">
                    <a:moveTo>
                      <a:pt x="1643" y="1109"/>
                    </a:moveTo>
                    <a:lnTo>
                      <a:pt x="1" y="1109"/>
                    </a:lnTo>
                    <a:lnTo>
                      <a:pt x="1" y="0"/>
                    </a:lnTo>
                    <a:lnTo>
                      <a:pt x="1643" y="0"/>
                    </a:lnTo>
                    <a:close/>
                    <a:moveTo>
                      <a:pt x="4661" y="0"/>
                    </a:moveTo>
                    <a:lnTo>
                      <a:pt x="3016" y="0"/>
                    </a:lnTo>
                    <a:lnTo>
                      <a:pt x="3016" y="1109"/>
                    </a:lnTo>
                    <a:lnTo>
                      <a:pt x="4661" y="1109"/>
                    </a:lnTo>
                    <a:close/>
                    <a:moveTo>
                      <a:pt x="7673" y="0"/>
                    </a:moveTo>
                    <a:lnTo>
                      <a:pt x="6034" y="0"/>
                    </a:lnTo>
                    <a:lnTo>
                      <a:pt x="6034" y="1109"/>
                    </a:lnTo>
                    <a:lnTo>
                      <a:pt x="7673" y="1109"/>
                    </a:lnTo>
                    <a:close/>
                    <a:moveTo>
                      <a:pt x="10692" y="0"/>
                    </a:moveTo>
                    <a:lnTo>
                      <a:pt x="9052" y="0"/>
                    </a:lnTo>
                    <a:lnTo>
                      <a:pt x="9052" y="1109"/>
                    </a:lnTo>
                    <a:lnTo>
                      <a:pt x="10692" y="1109"/>
                    </a:lnTo>
                    <a:close/>
                    <a:moveTo>
                      <a:pt x="1643" y="1585"/>
                    </a:moveTo>
                    <a:lnTo>
                      <a:pt x="1" y="1585"/>
                    </a:lnTo>
                    <a:lnTo>
                      <a:pt x="1" y="2697"/>
                    </a:lnTo>
                    <a:lnTo>
                      <a:pt x="1643" y="2697"/>
                    </a:lnTo>
                    <a:close/>
                    <a:moveTo>
                      <a:pt x="4661" y="1585"/>
                    </a:moveTo>
                    <a:lnTo>
                      <a:pt x="3016" y="1585"/>
                    </a:lnTo>
                    <a:lnTo>
                      <a:pt x="3016" y="2697"/>
                    </a:lnTo>
                    <a:lnTo>
                      <a:pt x="4661" y="2697"/>
                    </a:lnTo>
                    <a:close/>
                    <a:moveTo>
                      <a:pt x="7673" y="1585"/>
                    </a:moveTo>
                    <a:lnTo>
                      <a:pt x="6034" y="1585"/>
                    </a:lnTo>
                    <a:lnTo>
                      <a:pt x="6034" y="2697"/>
                    </a:lnTo>
                    <a:lnTo>
                      <a:pt x="7673" y="2697"/>
                    </a:lnTo>
                    <a:close/>
                    <a:moveTo>
                      <a:pt x="10692" y="1585"/>
                    </a:moveTo>
                    <a:lnTo>
                      <a:pt x="9052" y="1585"/>
                    </a:lnTo>
                    <a:lnTo>
                      <a:pt x="9052" y="2697"/>
                    </a:lnTo>
                    <a:lnTo>
                      <a:pt x="10692" y="2697"/>
                    </a:lnTo>
                    <a:close/>
                    <a:moveTo>
                      <a:pt x="1643" y="3176"/>
                    </a:moveTo>
                    <a:lnTo>
                      <a:pt x="1" y="3176"/>
                    </a:lnTo>
                    <a:lnTo>
                      <a:pt x="1" y="4284"/>
                    </a:lnTo>
                    <a:lnTo>
                      <a:pt x="1643" y="4284"/>
                    </a:lnTo>
                    <a:close/>
                    <a:moveTo>
                      <a:pt x="4661" y="3176"/>
                    </a:moveTo>
                    <a:lnTo>
                      <a:pt x="3016" y="3176"/>
                    </a:lnTo>
                    <a:lnTo>
                      <a:pt x="3016" y="4284"/>
                    </a:lnTo>
                    <a:lnTo>
                      <a:pt x="4661" y="4284"/>
                    </a:lnTo>
                    <a:close/>
                    <a:moveTo>
                      <a:pt x="7673" y="3176"/>
                    </a:moveTo>
                    <a:lnTo>
                      <a:pt x="6034" y="3176"/>
                    </a:lnTo>
                    <a:lnTo>
                      <a:pt x="6034" y="4284"/>
                    </a:lnTo>
                    <a:lnTo>
                      <a:pt x="7673" y="4284"/>
                    </a:lnTo>
                    <a:close/>
                    <a:moveTo>
                      <a:pt x="10692" y="3176"/>
                    </a:moveTo>
                    <a:lnTo>
                      <a:pt x="9052" y="3176"/>
                    </a:lnTo>
                    <a:lnTo>
                      <a:pt x="9052" y="4284"/>
                    </a:lnTo>
                    <a:lnTo>
                      <a:pt x="10692" y="4284"/>
                    </a:lnTo>
                    <a:close/>
                    <a:moveTo>
                      <a:pt x="1643" y="4761"/>
                    </a:moveTo>
                    <a:lnTo>
                      <a:pt x="1" y="4761"/>
                    </a:lnTo>
                    <a:lnTo>
                      <a:pt x="1" y="5869"/>
                    </a:lnTo>
                    <a:lnTo>
                      <a:pt x="1643" y="5869"/>
                    </a:lnTo>
                    <a:close/>
                    <a:moveTo>
                      <a:pt x="4661" y="4761"/>
                    </a:moveTo>
                    <a:lnTo>
                      <a:pt x="3016" y="4761"/>
                    </a:lnTo>
                    <a:lnTo>
                      <a:pt x="3016" y="5869"/>
                    </a:lnTo>
                    <a:lnTo>
                      <a:pt x="4661" y="5869"/>
                    </a:lnTo>
                    <a:close/>
                    <a:moveTo>
                      <a:pt x="7673" y="4761"/>
                    </a:moveTo>
                    <a:lnTo>
                      <a:pt x="6034" y="4761"/>
                    </a:lnTo>
                    <a:lnTo>
                      <a:pt x="6034" y="5869"/>
                    </a:lnTo>
                    <a:lnTo>
                      <a:pt x="7673" y="5869"/>
                    </a:lnTo>
                    <a:close/>
                    <a:moveTo>
                      <a:pt x="10692" y="4761"/>
                    </a:moveTo>
                    <a:lnTo>
                      <a:pt x="9052" y="4761"/>
                    </a:lnTo>
                    <a:lnTo>
                      <a:pt x="9052" y="5869"/>
                    </a:lnTo>
                    <a:lnTo>
                      <a:pt x="10692" y="5869"/>
                    </a:lnTo>
                    <a:close/>
                    <a:moveTo>
                      <a:pt x="1643" y="6349"/>
                    </a:moveTo>
                    <a:lnTo>
                      <a:pt x="1" y="6349"/>
                    </a:lnTo>
                    <a:lnTo>
                      <a:pt x="1" y="7460"/>
                    </a:lnTo>
                    <a:lnTo>
                      <a:pt x="1643" y="7460"/>
                    </a:lnTo>
                    <a:close/>
                    <a:moveTo>
                      <a:pt x="4661" y="6349"/>
                    </a:moveTo>
                    <a:lnTo>
                      <a:pt x="3016" y="6349"/>
                    </a:lnTo>
                    <a:lnTo>
                      <a:pt x="3016" y="7460"/>
                    </a:lnTo>
                    <a:lnTo>
                      <a:pt x="4661" y="7460"/>
                    </a:lnTo>
                    <a:close/>
                    <a:moveTo>
                      <a:pt x="7673" y="6349"/>
                    </a:moveTo>
                    <a:lnTo>
                      <a:pt x="6034" y="6349"/>
                    </a:lnTo>
                    <a:lnTo>
                      <a:pt x="6034" y="7460"/>
                    </a:lnTo>
                    <a:lnTo>
                      <a:pt x="7673" y="7460"/>
                    </a:lnTo>
                    <a:close/>
                    <a:moveTo>
                      <a:pt x="10692" y="6349"/>
                    </a:moveTo>
                    <a:lnTo>
                      <a:pt x="9052" y="6349"/>
                    </a:lnTo>
                    <a:lnTo>
                      <a:pt x="9052" y="7460"/>
                    </a:lnTo>
                    <a:lnTo>
                      <a:pt x="10692" y="7460"/>
                    </a:lnTo>
                    <a:close/>
                    <a:moveTo>
                      <a:pt x="1643" y="7940"/>
                    </a:moveTo>
                    <a:lnTo>
                      <a:pt x="1" y="7940"/>
                    </a:lnTo>
                    <a:lnTo>
                      <a:pt x="1" y="9045"/>
                    </a:lnTo>
                    <a:lnTo>
                      <a:pt x="1643" y="9045"/>
                    </a:lnTo>
                    <a:close/>
                    <a:moveTo>
                      <a:pt x="4661" y="7940"/>
                    </a:moveTo>
                    <a:lnTo>
                      <a:pt x="3016" y="7940"/>
                    </a:lnTo>
                    <a:lnTo>
                      <a:pt x="3016" y="9045"/>
                    </a:lnTo>
                    <a:lnTo>
                      <a:pt x="4661" y="9045"/>
                    </a:lnTo>
                    <a:close/>
                    <a:moveTo>
                      <a:pt x="7673" y="7940"/>
                    </a:moveTo>
                    <a:lnTo>
                      <a:pt x="6034" y="7940"/>
                    </a:lnTo>
                    <a:lnTo>
                      <a:pt x="6034" y="9045"/>
                    </a:lnTo>
                    <a:lnTo>
                      <a:pt x="7673" y="9045"/>
                    </a:lnTo>
                    <a:close/>
                    <a:moveTo>
                      <a:pt x="10692" y="7940"/>
                    </a:moveTo>
                    <a:lnTo>
                      <a:pt x="9052" y="7940"/>
                    </a:lnTo>
                    <a:lnTo>
                      <a:pt x="9052" y="9045"/>
                    </a:lnTo>
                    <a:lnTo>
                      <a:pt x="10692" y="9045"/>
                    </a:lnTo>
                    <a:close/>
                    <a:moveTo>
                      <a:pt x="1643" y="9525"/>
                    </a:moveTo>
                    <a:lnTo>
                      <a:pt x="1" y="9525"/>
                    </a:lnTo>
                    <a:lnTo>
                      <a:pt x="1" y="10633"/>
                    </a:lnTo>
                    <a:lnTo>
                      <a:pt x="1643" y="10633"/>
                    </a:lnTo>
                    <a:close/>
                    <a:moveTo>
                      <a:pt x="4661" y="9525"/>
                    </a:moveTo>
                    <a:lnTo>
                      <a:pt x="3016" y="9525"/>
                    </a:lnTo>
                    <a:lnTo>
                      <a:pt x="3016" y="10633"/>
                    </a:lnTo>
                    <a:lnTo>
                      <a:pt x="4661" y="10633"/>
                    </a:lnTo>
                    <a:close/>
                    <a:moveTo>
                      <a:pt x="7673" y="9525"/>
                    </a:moveTo>
                    <a:lnTo>
                      <a:pt x="6034" y="9525"/>
                    </a:lnTo>
                    <a:lnTo>
                      <a:pt x="6034" y="10633"/>
                    </a:lnTo>
                    <a:lnTo>
                      <a:pt x="7673" y="10633"/>
                    </a:lnTo>
                    <a:close/>
                    <a:moveTo>
                      <a:pt x="10692" y="9525"/>
                    </a:moveTo>
                    <a:lnTo>
                      <a:pt x="9052" y="9525"/>
                    </a:lnTo>
                    <a:lnTo>
                      <a:pt x="9052" y="10633"/>
                    </a:lnTo>
                    <a:lnTo>
                      <a:pt x="10692" y="10633"/>
                    </a:lnTo>
                    <a:close/>
                    <a:moveTo>
                      <a:pt x="1643" y="11113"/>
                    </a:moveTo>
                    <a:lnTo>
                      <a:pt x="1" y="11113"/>
                    </a:lnTo>
                    <a:lnTo>
                      <a:pt x="1" y="12221"/>
                    </a:lnTo>
                    <a:lnTo>
                      <a:pt x="1643" y="12221"/>
                    </a:lnTo>
                    <a:close/>
                    <a:moveTo>
                      <a:pt x="4661" y="11113"/>
                    </a:moveTo>
                    <a:lnTo>
                      <a:pt x="3016" y="11113"/>
                    </a:lnTo>
                    <a:lnTo>
                      <a:pt x="3016" y="12221"/>
                    </a:lnTo>
                    <a:lnTo>
                      <a:pt x="4661" y="12221"/>
                    </a:lnTo>
                    <a:close/>
                    <a:moveTo>
                      <a:pt x="7673" y="11113"/>
                    </a:moveTo>
                    <a:lnTo>
                      <a:pt x="6034" y="11113"/>
                    </a:lnTo>
                    <a:lnTo>
                      <a:pt x="6034" y="12221"/>
                    </a:lnTo>
                    <a:lnTo>
                      <a:pt x="7673" y="12221"/>
                    </a:lnTo>
                    <a:close/>
                    <a:moveTo>
                      <a:pt x="10692" y="11113"/>
                    </a:moveTo>
                    <a:lnTo>
                      <a:pt x="9052" y="11113"/>
                    </a:lnTo>
                    <a:lnTo>
                      <a:pt x="9052" y="12221"/>
                    </a:lnTo>
                    <a:lnTo>
                      <a:pt x="10692" y="12221"/>
                    </a:lnTo>
                    <a:close/>
                    <a:moveTo>
                      <a:pt x="8718" y="1109"/>
                    </a:moveTo>
                    <a:lnTo>
                      <a:pt x="8017" y="1109"/>
                    </a:lnTo>
                    <a:lnTo>
                      <a:pt x="8017" y="0"/>
                    </a:lnTo>
                    <a:lnTo>
                      <a:pt x="8718" y="0"/>
                    </a:lnTo>
                    <a:close/>
                    <a:moveTo>
                      <a:pt x="8718" y="1585"/>
                    </a:moveTo>
                    <a:lnTo>
                      <a:pt x="8017" y="1585"/>
                    </a:lnTo>
                    <a:lnTo>
                      <a:pt x="8017" y="2697"/>
                    </a:lnTo>
                    <a:lnTo>
                      <a:pt x="8718" y="2697"/>
                    </a:lnTo>
                    <a:close/>
                    <a:moveTo>
                      <a:pt x="8718" y="3176"/>
                    </a:moveTo>
                    <a:lnTo>
                      <a:pt x="8017" y="3176"/>
                    </a:lnTo>
                    <a:lnTo>
                      <a:pt x="8017" y="4284"/>
                    </a:lnTo>
                    <a:lnTo>
                      <a:pt x="8718" y="4284"/>
                    </a:lnTo>
                    <a:close/>
                    <a:moveTo>
                      <a:pt x="8718" y="4761"/>
                    </a:moveTo>
                    <a:lnTo>
                      <a:pt x="8017" y="4761"/>
                    </a:lnTo>
                    <a:lnTo>
                      <a:pt x="8017" y="5869"/>
                    </a:lnTo>
                    <a:lnTo>
                      <a:pt x="8718" y="5869"/>
                    </a:lnTo>
                    <a:close/>
                    <a:moveTo>
                      <a:pt x="8718" y="6349"/>
                    </a:moveTo>
                    <a:lnTo>
                      <a:pt x="8017" y="6349"/>
                    </a:lnTo>
                    <a:lnTo>
                      <a:pt x="8017" y="7460"/>
                    </a:lnTo>
                    <a:lnTo>
                      <a:pt x="8718" y="7460"/>
                    </a:lnTo>
                    <a:close/>
                    <a:moveTo>
                      <a:pt x="8718" y="7940"/>
                    </a:moveTo>
                    <a:lnTo>
                      <a:pt x="8017" y="7940"/>
                    </a:lnTo>
                    <a:lnTo>
                      <a:pt x="8017" y="9045"/>
                    </a:lnTo>
                    <a:lnTo>
                      <a:pt x="8718" y="9045"/>
                    </a:lnTo>
                    <a:close/>
                    <a:moveTo>
                      <a:pt x="8718" y="9525"/>
                    </a:moveTo>
                    <a:lnTo>
                      <a:pt x="8017" y="9525"/>
                    </a:lnTo>
                    <a:lnTo>
                      <a:pt x="8017" y="10633"/>
                    </a:lnTo>
                    <a:lnTo>
                      <a:pt x="8718" y="10633"/>
                    </a:lnTo>
                    <a:close/>
                    <a:moveTo>
                      <a:pt x="8718" y="11113"/>
                    </a:moveTo>
                    <a:lnTo>
                      <a:pt x="8017" y="11113"/>
                    </a:lnTo>
                    <a:lnTo>
                      <a:pt x="8017" y="12221"/>
                    </a:lnTo>
                    <a:lnTo>
                      <a:pt x="8718" y="12221"/>
                    </a:lnTo>
                    <a:close/>
                    <a:moveTo>
                      <a:pt x="5673" y="1109"/>
                    </a:moveTo>
                    <a:lnTo>
                      <a:pt x="4971" y="1109"/>
                    </a:lnTo>
                    <a:lnTo>
                      <a:pt x="4971" y="0"/>
                    </a:lnTo>
                    <a:lnTo>
                      <a:pt x="5673" y="0"/>
                    </a:lnTo>
                    <a:close/>
                    <a:moveTo>
                      <a:pt x="5673" y="1585"/>
                    </a:moveTo>
                    <a:lnTo>
                      <a:pt x="4971" y="1585"/>
                    </a:lnTo>
                    <a:lnTo>
                      <a:pt x="4971" y="2697"/>
                    </a:lnTo>
                    <a:lnTo>
                      <a:pt x="5673" y="2697"/>
                    </a:lnTo>
                    <a:close/>
                    <a:moveTo>
                      <a:pt x="5673" y="3176"/>
                    </a:moveTo>
                    <a:lnTo>
                      <a:pt x="4971" y="3176"/>
                    </a:lnTo>
                    <a:lnTo>
                      <a:pt x="4971" y="4284"/>
                    </a:lnTo>
                    <a:lnTo>
                      <a:pt x="5673" y="4284"/>
                    </a:lnTo>
                    <a:close/>
                    <a:moveTo>
                      <a:pt x="5673" y="4761"/>
                    </a:moveTo>
                    <a:lnTo>
                      <a:pt x="4971" y="4761"/>
                    </a:lnTo>
                    <a:lnTo>
                      <a:pt x="4971" y="5869"/>
                    </a:lnTo>
                    <a:lnTo>
                      <a:pt x="5673" y="5869"/>
                    </a:lnTo>
                    <a:close/>
                    <a:moveTo>
                      <a:pt x="5673" y="6349"/>
                    </a:moveTo>
                    <a:lnTo>
                      <a:pt x="4971" y="6349"/>
                    </a:lnTo>
                    <a:lnTo>
                      <a:pt x="4971" y="7460"/>
                    </a:lnTo>
                    <a:lnTo>
                      <a:pt x="5673" y="7460"/>
                    </a:lnTo>
                    <a:close/>
                    <a:moveTo>
                      <a:pt x="5673" y="7940"/>
                    </a:moveTo>
                    <a:lnTo>
                      <a:pt x="4971" y="7940"/>
                    </a:lnTo>
                    <a:lnTo>
                      <a:pt x="4971" y="9045"/>
                    </a:lnTo>
                    <a:lnTo>
                      <a:pt x="5673" y="9045"/>
                    </a:lnTo>
                    <a:close/>
                    <a:moveTo>
                      <a:pt x="5673" y="9525"/>
                    </a:moveTo>
                    <a:lnTo>
                      <a:pt x="4971" y="9525"/>
                    </a:lnTo>
                    <a:lnTo>
                      <a:pt x="4971" y="10633"/>
                    </a:lnTo>
                    <a:lnTo>
                      <a:pt x="5673" y="10633"/>
                    </a:lnTo>
                    <a:close/>
                    <a:moveTo>
                      <a:pt x="5673" y="11113"/>
                    </a:moveTo>
                    <a:lnTo>
                      <a:pt x="4971" y="11113"/>
                    </a:lnTo>
                    <a:lnTo>
                      <a:pt x="4971" y="12221"/>
                    </a:lnTo>
                    <a:lnTo>
                      <a:pt x="5673" y="12221"/>
                    </a:lnTo>
                    <a:close/>
                    <a:moveTo>
                      <a:pt x="2676" y="1109"/>
                    </a:moveTo>
                    <a:lnTo>
                      <a:pt x="1974" y="1109"/>
                    </a:lnTo>
                    <a:lnTo>
                      <a:pt x="1974" y="0"/>
                    </a:lnTo>
                    <a:lnTo>
                      <a:pt x="2676" y="0"/>
                    </a:lnTo>
                    <a:close/>
                    <a:moveTo>
                      <a:pt x="2676" y="1585"/>
                    </a:moveTo>
                    <a:lnTo>
                      <a:pt x="1974" y="1585"/>
                    </a:lnTo>
                    <a:lnTo>
                      <a:pt x="1974" y="2697"/>
                    </a:lnTo>
                    <a:lnTo>
                      <a:pt x="2676" y="2697"/>
                    </a:lnTo>
                    <a:close/>
                    <a:moveTo>
                      <a:pt x="2676" y="3176"/>
                    </a:moveTo>
                    <a:lnTo>
                      <a:pt x="1974" y="3176"/>
                    </a:lnTo>
                    <a:lnTo>
                      <a:pt x="1974" y="4284"/>
                    </a:lnTo>
                    <a:lnTo>
                      <a:pt x="2676" y="4284"/>
                    </a:lnTo>
                    <a:close/>
                    <a:moveTo>
                      <a:pt x="2676" y="4761"/>
                    </a:moveTo>
                    <a:lnTo>
                      <a:pt x="1974" y="4761"/>
                    </a:lnTo>
                    <a:lnTo>
                      <a:pt x="1974" y="5869"/>
                    </a:lnTo>
                    <a:lnTo>
                      <a:pt x="2676" y="5869"/>
                    </a:lnTo>
                    <a:close/>
                    <a:moveTo>
                      <a:pt x="2676" y="6349"/>
                    </a:moveTo>
                    <a:lnTo>
                      <a:pt x="1974" y="6349"/>
                    </a:lnTo>
                    <a:lnTo>
                      <a:pt x="1974" y="7460"/>
                    </a:lnTo>
                    <a:lnTo>
                      <a:pt x="2676" y="7460"/>
                    </a:lnTo>
                    <a:close/>
                    <a:moveTo>
                      <a:pt x="2676" y="7940"/>
                    </a:moveTo>
                    <a:lnTo>
                      <a:pt x="1974" y="7940"/>
                    </a:lnTo>
                    <a:lnTo>
                      <a:pt x="1974" y="9045"/>
                    </a:lnTo>
                    <a:lnTo>
                      <a:pt x="2676" y="9045"/>
                    </a:lnTo>
                    <a:close/>
                    <a:moveTo>
                      <a:pt x="2676" y="9525"/>
                    </a:moveTo>
                    <a:lnTo>
                      <a:pt x="1974" y="9525"/>
                    </a:lnTo>
                    <a:lnTo>
                      <a:pt x="1974" y="10633"/>
                    </a:lnTo>
                    <a:lnTo>
                      <a:pt x="2676" y="10633"/>
                    </a:lnTo>
                    <a:close/>
                    <a:moveTo>
                      <a:pt x="2676" y="11113"/>
                    </a:moveTo>
                    <a:lnTo>
                      <a:pt x="1974" y="11113"/>
                    </a:lnTo>
                    <a:lnTo>
                      <a:pt x="1974" y="12221"/>
                    </a:lnTo>
                    <a:lnTo>
                      <a:pt x="2676" y="12221"/>
                    </a:lnTo>
                    <a:close/>
                    <a:moveTo>
                      <a:pt x="1643" y="13800"/>
                    </a:moveTo>
                    <a:lnTo>
                      <a:pt x="1" y="13800"/>
                    </a:lnTo>
                    <a:lnTo>
                      <a:pt x="1" y="12692"/>
                    </a:lnTo>
                    <a:lnTo>
                      <a:pt x="1643" y="12692"/>
                    </a:lnTo>
                    <a:close/>
                    <a:moveTo>
                      <a:pt x="4661" y="12686"/>
                    </a:moveTo>
                    <a:lnTo>
                      <a:pt x="3016" y="12686"/>
                    </a:lnTo>
                    <a:lnTo>
                      <a:pt x="3016" y="13794"/>
                    </a:lnTo>
                    <a:lnTo>
                      <a:pt x="4661" y="13794"/>
                    </a:lnTo>
                    <a:close/>
                    <a:moveTo>
                      <a:pt x="7673" y="12686"/>
                    </a:moveTo>
                    <a:lnTo>
                      <a:pt x="6034" y="12686"/>
                    </a:lnTo>
                    <a:lnTo>
                      <a:pt x="6034" y="13794"/>
                    </a:lnTo>
                    <a:lnTo>
                      <a:pt x="7673" y="13794"/>
                    </a:lnTo>
                    <a:close/>
                    <a:moveTo>
                      <a:pt x="10692" y="12686"/>
                    </a:moveTo>
                    <a:lnTo>
                      <a:pt x="9052" y="12686"/>
                    </a:lnTo>
                    <a:lnTo>
                      <a:pt x="9052" y="13794"/>
                    </a:lnTo>
                    <a:lnTo>
                      <a:pt x="10692" y="13794"/>
                    </a:lnTo>
                    <a:close/>
                    <a:moveTo>
                      <a:pt x="1643" y="14274"/>
                    </a:moveTo>
                    <a:lnTo>
                      <a:pt x="1" y="14274"/>
                    </a:lnTo>
                    <a:lnTo>
                      <a:pt x="1" y="15382"/>
                    </a:lnTo>
                    <a:lnTo>
                      <a:pt x="1643" y="15382"/>
                    </a:lnTo>
                    <a:close/>
                    <a:moveTo>
                      <a:pt x="4661" y="14274"/>
                    </a:moveTo>
                    <a:lnTo>
                      <a:pt x="3016" y="14274"/>
                    </a:lnTo>
                    <a:lnTo>
                      <a:pt x="3016" y="15382"/>
                    </a:lnTo>
                    <a:lnTo>
                      <a:pt x="4661" y="15382"/>
                    </a:lnTo>
                    <a:close/>
                    <a:moveTo>
                      <a:pt x="7673" y="14274"/>
                    </a:moveTo>
                    <a:lnTo>
                      <a:pt x="6034" y="14274"/>
                    </a:lnTo>
                    <a:lnTo>
                      <a:pt x="6034" y="15382"/>
                    </a:lnTo>
                    <a:lnTo>
                      <a:pt x="7673" y="15382"/>
                    </a:lnTo>
                    <a:close/>
                    <a:moveTo>
                      <a:pt x="10692" y="14274"/>
                    </a:moveTo>
                    <a:lnTo>
                      <a:pt x="9052" y="14274"/>
                    </a:lnTo>
                    <a:lnTo>
                      <a:pt x="9052" y="15382"/>
                    </a:lnTo>
                    <a:lnTo>
                      <a:pt x="10692" y="15382"/>
                    </a:lnTo>
                    <a:close/>
                    <a:moveTo>
                      <a:pt x="1643" y="15865"/>
                    </a:moveTo>
                    <a:lnTo>
                      <a:pt x="1" y="15865"/>
                    </a:lnTo>
                    <a:lnTo>
                      <a:pt x="1" y="16973"/>
                    </a:lnTo>
                    <a:lnTo>
                      <a:pt x="1643" y="16973"/>
                    </a:lnTo>
                    <a:close/>
                    <a:moveTo>
                      <a:pt x="4661" y="15865"/>
                    </a:moveTo>
                    <a:lnTo>
                      <a:pt x="3016" y="15865"/>
                    </a:lnTo>
                    <a:lnTo>
                      <a:pt x="3016" y="16973"/>
                    </a:lnTo>
                    <a:lnTo>
                      <a:pt x="4661" y="16973"/>
                    </a:lnTo>
                    <a:close/>
                    <a:moveTo>
                      <a:pt x="7673" y="15865"/>
                    </a:moveTo>
                    <a:lnTo>
                      <a:pt x="6034" y="15865"/>
                    </a:lnTo>
                    <a:lnTo>
                      <a:pt x="6034" y="16973"/>
                    </a:lnTo>
                    <a:lnTo>
                      <a:pt x="7673" y="16973"/>
                    </a:lnTo>
                    <a:close/>
                    <a:moveTo>
                      <a:pt x="10692" y="15865"/>
                    </a:moveTo>
                    <a:lnTo>
                      <a:pt x="9052" y="15865"/>
                    </a:lnTo>
                    <a:lnTo>
                      <a:pt x="9052" y="16973"/>
                    </a:lnTo>
                    <a:lnTo>
                      <a:pt x="10692" y="16973"/>
                    </a:lnTo>
                    <a:close/>
                    <a:moveTo>
                      <a:pt x="1643" y="17450"/>
                    </a:moveTo>
                    <a:lnTo>
                      <a:pt x="1" y="17450"/>
                    </a:lnTo>
                    <a:lnTo>
                      <a:pt x="1" y="18558"/>
                    </a:lnTo>
                    <a:lnTo>
                      <a:pt x="1643" y="18558"/>
                    </a:lnTo>
                    <a:close/>
                    <a:moveTo>
                      <a:pt x="4661" y="17450"/>
                    </a:moveTo>
                    <a:lnTo>
                      <a:pt x="3016" y="17450"/>
                    </a:lnTo>
                    <a:lnTo>
                      <a:pt x="3016" y="18558"/>
                    </a:lnTo>
                    <a:lnTo>
                      <a:pt x="4661" y="18558"/>
                    </a:lnTo>
                    <a:close/>
                    <a:moveTo>
                      <a:pt x="7673" y="17450"/>
                    </a:moveTo>
                    <a:lnTo>
                      <a:pt x="6034" y="17450"/>
                    </a:lnTo>
                    <a:lnTo>
                      <a:pt x="6034" y="18558"/>
                    </a:lnTo>
                    <a:lnTo>
                      <a:pt x="7673" y="18558"/>
                    </a:lnTo>
                    <a:close/>
                    <a:moveTo>
                      <a:pt x="10692" y="17450"/>
                    </a:moveTo>
                    <a:lnTo>
                      <a:pt x="9052" y="17450"/>
                    </a:lnTo>
                    <a:lnTo>
                      <a:pt x="9052" y="18558"/>
                    </a:lnTo>
                    <a:lnTo>
                      <a:pt x="10692" y="18558"/>
                    </a:lnTo>
                    <a:close/>
                    <a:moveTo>
                      <a:pt x="1643" y="19038"/>
                    </a:moveTo>
                    <a:lnTo>
                      <a:pt x="1" y="19038"/>
                    </a:lnTo>
                    <a:lnTo>
                      <a:pt x="1" y="20149"/>
                    </a:lnTo>
                    <a:lnTo>
                      <a:pt x="1643" y="20149"/>
                    </a:lnTo>
                    <a:close/>
                    <a:moveTo>
                      <a:pt x="4661" y="19038"/>
                    </a:moveTo>
                    <a:lnTo>
                      <a:pt x="3016" y="19038"/>
                    </a:lnTo>
                    <a:lnTo>
                      <a:pt x="3016" y="20149"/>
                    </a:lnTo>
                    <a:lnTo>
                      <a:pt x="4661" y="20149"/>
                    </a:lnTo>
                    <a:close/>
                    <a:moveTo>
                      <a:pt x="7673" y="19038"/>
                    </a:moveTo>
                    <a:lnTo>
                      <a:pt x="6034" y="19038"/>
                    </a:lnTo>
                    <a:lnTo>
                      <a:pt x="6034" y="20149"/>
                    </a:lnTo>
                    <a:lnTo>
                      <a:pt x="7673" y="20149"/>
                    </a:lnTo>
                    <a:close/>
                    <a:moveTo>
                      <a:pt x="10692" y="19038"/>
                    </a:moveTo>
                    <a:lnTo>
                      <a:pt x="9052" y="19038"/>
                    </a:lnTo>
                    <a:lnTo>
                      <a:pt x="9052" y="20149"/>
                    </a:lnTo>
                    <a:lnTo>
                      <a:pt x="10692" y="20149"/>
                    </a:lnTo>
                    <a:close/>
                    <a:moveTo>
                      <a:pt x="1643" y="20626"/>
                    </a:moveTo>
                    <a:lnTo>
                      <a:pt x="1" y="20626"/>
                    </a:lnTo>
                    <a:lnTo>
                      <a:pt x="1" y="21734"/>
                    </a:lnTo>
                    <a:lnTo>
                      <a:pt x="1643" y="21734"/>
                    </a:lnTo>
                    <a:close/>
                    <a:moveTo>
                      <a:pt x="4661" y="20626"/>
                    </a:moveTo>
                    <a:lnTo>
                      <a:pt x="3016" y="20626"/>
                    </a:lnTo>
                    <a:lnTo>
                      <a:pt x="3016" y="21734"/>
                    </a:lnTo>
                    <a:lnTo>
                      <a:pt x="4661" y="21734"/>
                    </a:lnTo>
                    <a:close/>
                    <a:moveTo>
                      <a:pt x="7673" y="20626"/>
                    </a:moveTo>
                    <a:lnTo>
                      <a:pt x="6034" y="20626"/>
                    </a:lnTo>
                    <a:lnTo>
                      <a:pt x="6034" y="21734"/>
                    </a:lnTo>
                    <a:lnTo>
                      <a:pt x="7673" y="21734"/>
                    </a:lnTo>
                    <a:close/>
                    <a:moveTo>
                      <a:pt x="10692" y="20626"/>
                    </a:moveTo>
                    <a:lnTo>
                      <a:pt x="9052" y="20626"/>
                    </a:lnTo>
                    <a:lnTo>
                      <a:pt x="9052" y="21734"/>
                    </a:lnTo>
                    <a:lnTo>
                      <a:pt x="10692" y="21734"/>
                    </a:lnTo>
                    <a:close/>
                    <a:moveTo>
                      <a:pt x="1643" y="22214"/>
                    </a:moveTo>
                    <a:lnTo>
                      <a:pt x="1" y="22214"/>
                    </a:lnTo>
                    <a:lnTo>
                      <a:pt x="1" y="23325"/>
                    </a:lnTo>
                    <a:lnTo>
                      <a:pt x="1643" y="23325"/>
                    </a:lnTo>
                    <a:close/>
                    <a:moveTo>
                      <a:pt x="4661" y="22214"/>
                    </a:moveTo>
                    <a:lnTo>
                      <a:pt x="3016" y="22214"/>
                    </a:lnTo>
                    <a:lnTo>
                      <a:pt x="3016" y="23325"/>
                    </a:lnTo>
                    <a:lnTo>
                      <a:pt x="4661" y="23325"/>
                    </a:lnTo>
                    <a:close/>
                    <a:moveTo>
                      <a:pt x="7673" y="22214"/>
                    </a:moveTo>
                    <a:lnTo>
                      <a:pt x="6034" y="22214"/>
                    </a:lnTo>
                    <a:lnTo>
                      <a:pt x="6034" y="23325"/>
                    </a:lnTo>
                    <a:lnTo>
                      <a:pt x="7673" y="23325"/>
                    </a:lnTo>
                    <a:close/>
                    <a:moveTo>
                      <a:pt x="10692" y="22214"/>
                    </a:moveTo>
                    <a:lnTo>
                      <a:pt x="9052" y="22214"/>
                    </a:lnTo>
                    <a:lnTo>
                      <a:pt x="9052" y="23325"/>
                    </a:lnTo>
                    <a:lnTo>
                      <a:pt x="10692" y="23325"/>
                    </a:lnTo>
                    <a:close/>
                    <a:moveTo>
                      <a:pt x="1643" y="23799"/>
                    </a:moveTo>
                    <a:lnTo>
                      <a:pt x="1" y="23799"/>
                    </a:lnTo>
                    <a:lnTo>
                      <a:pt x="1" y="24907"/>
                    </a:lnTo>
                    <a:lnTo>
                      <a:pt x="1643" y="24907"/>
                    </a:lnTo>
                    <a:close/>
                    <a:moveTo>
                      <a:pt x="4661" y="23799"/>
                    </a:moveTo>
                    <a:lnTo>
                      <a:pt x="3016" y="23799"/>
                    </a:lnTo>
                    <a:lnTo>
                      <a:pt x="3016" y="24907"/>
                    </a:lnTo>
                    <a:lnTo>
                      <a:pt x="4661" y="24907"/>
                    </a:lnTo>
                    <a:close/>
                    <a:moveTo>
                      <a:pt x="7673" y="23799"/>
                    </a:moveTo>
                    <a:lnTo>
                      <a:pt x="6034" y="23799"/>
                    </a:lnTo>
                    <a:lnTo>
                      <a:pt x="6034" y="24907"/>
                    </a:lnTo>
                    <a:lnTo>
                      <a:pt x="7673" y="24907"/>
                    </a:lnTo>
                    <a:close/>
                    <a:moveTo>
                      <a:pt x="10692" y="23799"/>
                    </a:moveTo>
                    <a:lnTo>
                      <a:pt x="9052" y="23799"/>
                    </a:lnTo>
                    <a:lnTo>
                      <a:pt x="9052" y="24907"/>
                    </a:lnTo>
                    <a:lnTo>
                      <a:pt x="10692" y="24907"/>
                    </a:lnTo>
                    <a:close/>
                    <a:moveTo>
                      <a:pt x="8718" y="13800"/>
                    </a:moveTo>
                    <a:lnTo>
                      <a:pt x="8017" y="13800"/>
                    </a:lnTo>
                    <a:lnTo>
                      <a:pt x="8017" y="12692"/>
                    </a:lnTo>
                    <a:lnTo>
                      <a:pt x="8718" y="12692"/>
                    </a:lnTo>
                    <a:close/>
                    <a:moveTo>
                      <a:pt x="8718" y="14274"/>
                    </a:moveTo>
                    <a:lnTo>
                      <a:pt x="8017" y="14274"/>
                    </a:lnTo>
                    <a:lnTo>
                      <a:pt x="8017" y="15382"/>
                    </a:lnTo>
                    <a:lnTo>
                      <a:pt x="8718" y="15382"/>
                    </a:lnTo>
                    <a:close/>
                    <a:moveTo>
                      <a:pt x="8718" y="15865"/>
                    </a:moveTo>
                    <a:lnTo>
                      <a:pt x="8017" y="15865"/>
                    </a:lnTo>
                    <a:lnTo>
                      <a:pt x="8017" y="16973"/>
                    </a:lnTo>
                    <a:lnTo>
                      <a:pt x="8718" y="16973"/>
                    </a:lnTo>
                    <a:close/>
                    <a:moveTo>
                      <a:pt x="8718" y="17450"/>
                    </a:moveTo>
                    <a:lnTo>
                      <a:pt x="8017" y="17450"/>
                    </a:lnTo>
                    <a:lnTo>
                      <a:pt x="8017" y="18558"/>
                    </a:lnTo>
                    <a:lnTo>
                      <a:pt x="8718" y="18558"/>
                    </a:lnTo>
                    <a:close/>
                    <a:moveTo>
                      <a:pt x="8718" y="19038"/>
                    </a:moveTo>
                    <a:lnTo>
                      <a:pt x="8017" y="19038"/>
                    </a:lnTo>
                    <a:lnTo>
                      <a:pt x="8017" y="20149"/>
                    </a:lnTo>
                    <a:lnTo>
                      <a:pt x="8718" y="20149"/>
                    </a:lnTo>
                    <a:close/>
                    <a:moveTo>
                      <a:pt x="8718" y="20626"/>
                    </a:moveTo>
                    <a:lnTo>
                      <a:pt x="8017" y="20626"/>
                    </a:lnTo>
                    <a:lnTo>
                      <a:pt x="8017" y="21734"/>
                    </a:lnTo>
                    <a:lnTo>
                      <a:pt x="8718" y="21734"/>
                    </a:lnTo>
                    <a:close/>
                    <a:moveTo>
                      <a:pt x="8718" y="22214"/>
                    </a:moveTo>
                    <a:lnTo>
                      <a:pt x="8017" y="22214"/>
                    </a:lnTo>
                    <a:lnTo>
                      <a:pt x="8017" y="23325"/>
                    </a:lnTo>
                    <a:lnTo>
                      <a:pt x="8718" y="23325"/>
                    </a:lnTo>
                    <a:close/>
                    <a:moveTo>
                      <a:pt x="8718" y="23799"/>
                    </a:moveTo>
                    <a:lnTo>
                      <a:pt x="8017" y="23799"/>
                    </a:lnTo>
                    <a:lnTo>
                      <a:pt x="8017" y="24907"/>
                    </a:lnTo>
                    <a:lnTo>
                      <a:pt x="8718" y="24907"/>
                    </a:lnTo>
                    <a:close/>
                    <a:moveTo>
                      <a:pt x="5673" y="13800"/>
                    </a:moveTo>
                    <a:lnTo>
                      <a:pt x="4971" y="13800"/>
                    </a:lnTo>
                    <a:lnTo>
                      <a:pt x="4971" y="12692"/>
                    </a:lnTo>
                    <a:lnTo>
                      <a:pt x="5673" y="12692"/>
                    </a:lnTo>
                    <a:close/>
                    <a:moveTo>
                      <a:pt x="5673" y="14274"/>
                    </a:moveTo>
                    <a:lnTo>
                      <a:pt x="4971" y="14274"/>
                    </a:lnTo>
                    <a:lnTo>
                      <a:pt x="4971" y="15382"/>
                    </a:lnTo>
                    <a:lnTo>
                      <a:pt x="5673" y="15382"/>
                    </a:lnTo>
                    <a:close/>
                    <a:moveTo>
                      <a:pt x="5673" y="15865"/>
                    </a:moveTo>
                    <a:lnTo>
                      <a:pt x="4971" y="15865"/>
                    </a:lnTo>
                    <a:lnTo>
                      <a:pt x="4971" y="16973"/>
                    </a:lnTo>
                    <a:lnTo>
                      <a:pt x="5673" y="16973"/>
                    </a:lnTo>
                    <a:close/>
                    <a:moveTo>
                      <a:pt x="5673" y="17450"/>
                    </a:moveTo>
                    <a:lnTo>
                      <a:pt x="4971" y="17450"/>
                    </a:lnTo>
                    <a:lnTo>
                      <a:pt x="4971" y="18558"/>
                    </a:lnTo>
                    <a:lnTo>
                      <a:pt x="5673" y="18558"/>
                    </a:lnTo>
                    <a:close/>
                    <a:moveTo>
                      <a:pt x="5673" y="19038"/>
                    </a:moveTo>
                    <a:lnTo>
                      <a:pt x="4971" y="19038"/>
                    </a:lnTo>
                    <a:lnTo>
                      <a:pt x="4971" y="20149"/>
                    </a:lnTo>
                    <a:lnTo>
                      <a:pt x="5673" y="20149"/>
                    </a:lnTo>
                    <a:close/>
                    <a:moveTo>
                      <a:pt x="5673" y="20626"/>
                    </a:moveTo>
                    <a:lnTo>
                      <a:pt x="4971" y="20626"/>
                    </a:lnTo>
                    <a:lnTo>
                      <a:pt x="4971" y="21734"/>
                    </a:lnTo>
                    <a:lnTo>
                      <a:pt x="5673" y="21734"/>
                    </a:lnTo>
                    <a:close/>
                    <a:moveTo>
                      <a:pt x="5673" y="22214"/>
                    </a:moveTo>
                    <a:lnTo>
                      <a:pt x="4971" y="22214"/>
                    </a:lnTo>
                    <a:lnTo>
                      <a:pt x="4971" y="23325"/>
                    </a:lnTo>
                    <a:lnTo>
                      <a:pt x="5673" y="23325"/>
                    </a:lnTo>
                    <a:close/>
                    <a:moveTo>
                      <a:pt x="5673" y="23799"/>
                    </a:moveTo>
                    <a:lnTo>
                      <a:pt x="4971" y="23799"/>
                    </a:lnTo>
                    <a:lnTo>
                      <a:pt x="4971" y="24907"/>
                    </a:lnTo>
                    <a:lnTo>
                      <a:pt x="5673" y="24907"/>
                    </a:lnTo>
                    <a:close/>
                    <a:moveTo>
                      <a:pt x="2676" y="13800"/>
                    </a:moveTo>
                    <a:lnTo>
                      <a:pt x="1974" y="13800"/>
                    </a:lnTo>
                    <a:lnTo>
                      <a:pt x="1974" y="12692"/>
                    </a:lnTo>
                    <a:lnTo>
                      <a:pt x="2676" y="12692"/>
                    </a:lnTo>
                    <a:close/>
                    <a:moveTo>
                      <a:pt x="2676" y="14274"/>
                    </a:moveTo>
                    <a:lnTo>
                      <a:pt x="1974" y="14274"/>
                    </a:lnTo>
                    <a:lnTo>
                      <a:pt x="1974" y="15382"/>
                    </a:lnTo>
                    <a:lnTo>
                      <a:pt x="2676" y="15382"/>
                    </a:lnTo>
                    <a:close/>
                    <a:moveTo>
                      <a:pt x="2676" y="15865"/>
                    </a:moveTo>
                    <a:lnTo>
                      <a:pt x="1974" y="15865"/>
                    </a:lnTo>
                    <a:lnTo>
                      <a:pt x="1974" y="16973"/>
                    </a:lnTo>
                    <a:lnTo>
                      <a:pt x="2676" y="16973"/>
                    </a:lnTo>
                    <a:close/>
                    <a:moveTo>
                      <a:pt x="2676" y="17450"/>
                    </a:moveTo>
                    <a:lnTo>
                      <a:pt x="1974" y="17450"/>
                    </a:lnTo>
                    <a:lnTo>
                      <a:pt x="1974" y="18558"/>
                    </a:lnTo>
                    <a:lnTo>
                      <a:pt x="2676" y="18558"/>
                    </a:lnTo>
                    <a:close/>
                    <a:moveTo>
                      <a:pt x="2676" y="19038"/>
                    </a:moveTo>
                    <a:lnTo>
                      <a:pt x="1974" y="19038"/>
                    </a:lnTo>
                    <a:lnTo>
                      <a:pt x="1974" y="20149"/>
                    </a:lnTo>
                    <a:lnTo>
                      <a:pt x="2676" y="20149"/>
                    </a:lnTo>
                    <a:close/>
                    <a:moveTo>
                      <a:pt x="2676" y="20626"/>
                    </a:moveTo>
                    <a:lnTo>
                      <a:pt x="1974" y="20626"/>
                    </a:lnTo>
                    <a:lnTo>
                      <a:pt x="1974" y="21734"/>
                    </a:lnTo>
                    <a:lnTo>
                      <a:pt x="2676" y="21734"/>
                    </a:lnTo>
                    <a:close/>
                    <a:moveTo>
                      <a:pt x="2676" y="22214"/>
                    </a:moveTo>
                    <a:lnTo>
                      <a:pt x="1974" y="22214"/>
                    </a:lnTo>
                    <a:lnTo>
                      <a:pt x="1974" y="23325"/>
                    </a:lnTo>
                    <a:lnTo>
                      <a:pt x="2676" y="23325"/>
                    </a:lnTo>
                    <a:close/>
                    <a:moveTo>
                      <a:pt x="2676" y="23799"/>
                    </a:moveTo>
                    <a:lnTo>
                      <a:pt x="1974" y="23799"/>
                    </a:lnTo>
                    <a:lnTo>
                      <a:pt x="1974" y="24907"/>
                    </a:lnTo>
                    <a:lnTo>
                      <a:pt x="2676" y="24907"/>
                    </a:lnTo>
                    <a:close/>
                    <a:moveTo>
                      <a:pt x="1643" y="26486"/>
                    </a:moveTo>
                    <a:lnTo>
                      <a:pt x="1" y="26486"/>
                    </a:lnTo>
                    <a:lnTo>
                      <a:pt x="1" y="25374"/>
                    </a:lnTo>
                    <a:lnTo>
                      <a:pt x="1643" y="25374"/>
                    </a:lnTo>
                    <a:close/>
                    <a:moveTo>
                      <a:pt x="4661" y="25374"/>
                    </a:moveTo>
                    <a:lnTo>
                      <a:pt x="3016" y="25374"/>
                    </a:lnTo>
                    <a:lnTo>
                      <a:pt x="3016" y="26486"/>
                    </a:lnTo>
                    <a:lnTo>
                      <a:pt x="4661" y="26486"/>
                    </a:lnTo>
                    <a:close/>
                    <a:moveTo>
                      <a:pt x="7673" y="25374"/>
                    </a:moveTo>
                    <a:lnTo>
                      <a:pt x="6034" y="25374"/>
                    </a:lnTo>
                    <a:lnTo>
                      <a:pt x="6034" y="26486"/>
                    </a:lnTo>
                    <a:lnTo>
                      <a:pt x="7673" y="26486"/>
                    </a:lnTo>
                    <a:close/>
                    <a:moveTo>
                      <a:pt x="10692" y="25374"/>
                    </a:moveTo>
                    <a:lnTo>
                      <a:pt x="9052" y="25374"/>
                    </a:lnTo>
                    <a:lnTo>
                      <a:pt x="9052" y="26486"/>
                    </a:lnTo>
                    <a:lnTo>
                      <a:pt x="10692" y="26486"/>
                    </a:lnTo>
                    <a:close/>
                    <a:moveTo>
                      <a:pt x="1643" y="26965"/>
                    </a:moveTo>
                    <a:lnTo>
                      <a:pt x="1" y="26965"/>
                    </a:lnTo>
                    <a:lnTo>
                      <a:pt x="1" y="28074"/>
                    </a:lnTo>
                    <a:lnTo>
                      <a:pt x="1643" y="28074"/>
                    </a:lnTo>
                    <a:close/>
                    <a:moveTo>
                      <a:pt x="4661" y="26965"/>
                    </a:moveTo>
                    <a:lnTo>
                      <a:pt x="3016" y="26965"/>
                    </a:lnTo>
                    <a:lnTo>
                      <a:pt x="3016" y="28074"/>
                    </a:lnTo>
                    <a:lnTo>
                      <a:pt x="4661" y="28074"/>
                    </a:lnTo>
                    <a:close/>
                    <a:moveTo>
                      <a:pt x="7673" y="26965"/>
                    </a:moveTo>
                    <a:lnTo>
                      <a:pt x="6034" y="26965"/>
                    </a:lnTo>
                    <a:lnTo>
                      <a:pt x="6034" y="28074"/>
                    </a:lnTo>
                    <a:lnTo>
                      <a:pt x="7673" y="28074"/>
                    </a:lnTo>
                    <a:close/>
                    <a:moveTo>
                      <a:pt x="10692" y="26965"/>
                    </a:moveTo>
                    <a:lnTo>
                      <a:pt x="9052" y="26965"/>
                    </a:lnTo>
                    <a:lnTo>
                      <a:pt x="9052" y="28074"/>
                    </a:lnTo>
                    <a:lnTo>
                      <a:pt x="10692" y="28074"/>
                    </a:lnTo>
                    <a:close/>
                    <a:moveTo>
                      <a:pt x="1643" y="28550"/>
                    </a:moveTo>
                    <a:lnTo>
                      <a:pt x="1" y="28550"/>
                    </a:lnTo>
                    <a:lnTo>
                      <a:pt x="1" y="29659"/>
                    </a:lnTo>
                    <a:lnTo>
                      <a:pt x="1643" y="29659"/>
                    </a:lnTo>
                    <a:close/>
                    <a:moveTo>
                      <a:pt x="4661" y="28550"/>
                    </a:moveTo>
                    <a:lnTo>
                      <a:pt x="3016" y="28550"/>
                    </a:lnTo>
                    <a:lnTo>
                      <a:pt x="3016" y="29659"/>
                    </a:lnTo>
                    <a:lnTo>
                      <a:pt x="4661" y="29659"/>
                    </a:lnTo>
                    <a:close/>
                    <a:moveTo>
                      <a:pt x="7673" y="28550"/>
                    </a:moveTo>
                    <a:lnTo>
                      <a:pt x="6034" y="28550"/>
                    </a:lnTo>
                    <a:lnTo>
                      <a:pt x="6034" y="29659"/>
                    </a:lnTo>
                    <a:lnTo>
                      <a:pt x="7673" y="29659"/>
                    </a:lnTo>
                    <a:close/>
                    <a:moveTo>
                      <a:pt x="10692" y="28550"/>
                    </a:moveTo>
                    <a:lnTo>
                      <a:pt x="9052" y="28550"/>
                    </a:lnTo>
                    <a:lnTo>
                      <a:pt x="9052" y="29659"/>
                    </a:lnTo>
                    <a:lnTo>
                      <a:pt x="10692" y="29659"/>
                    </a:lnTo>
                    <a:close/>
                    <a:moveTo>
                      <a:pt x="1643" y="30138"/>
                    </a:moveTo>
                    <a:lnTo>
                      <a:pt x="1" y="30138"/>
                    </a:lnTo>
                    <a:lnTo>
                      <a:pt x="1" y="31250"/>
                    </a:lnTo>
                    <a:lnTo>
                      <a:pt x="1643" y="31250"/>
                    </a:lnTo>
                    <a:close/>
                    <a:moveTo>
                      <a:pt x="4661" y="30138"/>
                    </a:moveTo>
                    <a:lnTo>
                      <a:pt x="3016" y="30138"/>
                    </a:lnTo>
                    <a:lnTo>
                      <a:pt x="3016" y="31250"/>
                    </a:lnTo>
                    <a:lnTo>
                      <a:pt x="4661" y="31250"/>
                    </a:lnTo>
                    <a:close/>
                    <a:moveTo>
                      <a:pt x="7673" y="30138"/>
                    </a:moveTo>
                    <a:lnTo>
                      <a:pt x="6034" y="30138"/>
                    </a:lnTo>
                    <a:lnTo>
                      <a:pt x="6034" y="31250"/>
                    </a:lnTo>
                    <a:lnTo>
                      <a:pt x="7673" y="31250"/>
                    </a:lnTo>
                    <a:close/>
                    <a:moveTo>
                      <a:pt x="10692" y="30138"/>
                    </a:moveTo>
                    <a:lnTo>
                      <a:pt x="9052" y="30138"/>
                    </a:lnTo>
                    <a:lnTo>
                      <a:pt x="9052" y="31250"/>
                    </a:lnTo>
                    <a:lnTo>
                      <a:pt x="10692" y="31250"/>
                    </a:lnTo>
                    <a:close/>
                    <a:moveTo>
                      <a:pt x="1643" y="31729"/>
                    </a:moveTo>
                    <a:lnTo>
                      <a:pt x="1" y="31729"/>
                    </a:lnTo>
                    <a:lnTo>
                      <a:pt x="1" y="32841"/>
                    </a:lnTo>
                    <a:lnTo>
                      <a:pt x="1643" y="32841"/>
                    </a:lnTo>
                    <a:close/>
                    <a:moveTo>
                      <a:pt x="4661" y="31729"/>
                    </a:moveTo>
                    <a:lnTo>
                      <a:pt x="3016" y="31729"/>
                    </a:lnTo>
                    <a:lnTo>
                      <a:pt x="3016" y="32841"/>
                    </a:lnTo>
                    <a:lnTo>
                      <a:pt x="4661" y="32841"/>
                    </a:lnTo>
                    <a:close/>
                    <a:moveTo>
                      <a:pt x="7673" y="31729"/>
                    </a:moveTo>
                    <a:lnTo>
                      <a:pt x="6034" y="31729"/>
                    </a:lnTo>
                    <a:lnTo>
                      <a:pt x="6034" y="32841"/>
                    </a:lnTo>
                    <a:lnTo>
                      <a:pt x="7673" y="32841"/>
                    </a:lnTo>
                    <a:close/>
                    <a:moveTo>
                      <a:pt x="10692" y="31729"/>
                    </a:moveTo>
                    <a:lnTo>
                      <a:pt x="9052" y="31729"/>
                    </a:lnTo>
                    <a:lnTo>
                      <a:pt x="9052" y="32841"/>
                    </a:lnTo>
                    <a:lnTo>
                      <a:pt x="10692" y="32841"/>
                    </a:lnTo>
                    <a:close/>
                    <a:moveTo>
                      <a:pt x="1643" y="33314"/>
                    </a:moveTo>
                    <a:lnTo>
                      <a:pt x="1" y="33314"/>
                    </a:lnTo>
                    <a:lnTo>
                      <a:pt x="1" y="34422"/>
                    </a:lnTo>
                    <a:lnTo>
                      <a:pt x="1643" y="34422"/>
                    </a:lnTo>
                    <a:close/>
                    <a:moveTo>
                      <a:pt x="4661" y="33314"/>
                    </a:moveTo>
                    <a:lnTo>
                      <a:pt x="3016" y="33314"/>
                    </a:lnTo>
                    <a:lnTo>
                      <a:pt x="3016" y="34422"/>
                    </a:lnTo>
                    <a:lnTo>
                      <a:pt x="4661" y="34422"/>
                    </a:lnTo>
                    <a:close/>
                    <a:moveTo>
                      <a:pt x="7673" y="33314"/>
                    </a:moveTo>
                    <a:lnTo>
                      <a:pt x="6034" y="33314"/>
                    </a:lnTo>
                    <a:lnTo>
                      <a:pt x="6034" y="34422"/>
                    </a:lnTo>
                    <a:lnTo>
                      <a:pt x="7673" y="34422"/>
                    </a:lnTo>
                    <a:close/>
                    <a:moveTo>
                      <a:pt x="10692" y="33314"/>
                    </a:moveTo>
                    <a:lnTo>
                      <a:pt x="9052" y="33314"/>
                    </a:lnTo>
                    <a:lnTo>
                      <a:pt x="9052" y="34422"/>
                    </a:lnTo>
                    <a:lnTo>
                      <a:pt x="10692" y="34422"/>
                    </a:lnTo>
                    <a:close/>
                    <a:moveTo>
                      <a:pt x="1643" y="34902"/>
                    </a:moveTo>
                    <a:lnTo>
                      <a:pt x="1" y="34902"/>
                    </a:lnTo>
                    <a:lnTo>
                      <a:pt x="1" y="36013"/>
                    </a:lnTo>
                    <a:lnTo>
                      <a:pt x="1643" y="36013"/>
                    </a:lnTo>
                    <a:close/>
                    <a:moveTo>
                      <a:pt x="4661" y="34902"/>
                    </a:moveTo>
                    <a:lnTo>
                      <a:pt x="3016" y="34902"/>
                    </a:lnTo>
                    <a:lnTo>
                      <a:pt x="3016" y="36013"/>
                    </a:lnTo>
                    <a:lnTo>
                      <a:pt x="4661" y="36013"/>
                    </a:lnTo>
                    <a:close/>
                    <a:moveTo>
                      <a:pt x="7673" y="34902"/>
                    </a:moveTo>
                    <a:lnTo>
                      <a:pt x="6034" y="34902"/>
                    </a:lnTo>
                    <a:lnTo>
                      <a:pt x="6034" y="36013"/>
                    </a:lnTo>
                    <a:lnTo>
                      <a:pt x="7673" y="36013"/>
                    </a:lnTo>
                    <a:close/>
                    <a:moveTo>
                      <a:pt x="10692" y="34902"/>
                    </a:moveTo>
                    <a:lnTo>
                      <a:pt x="9052" y="34902"/>
                    </a:lnTo>
                    <a:lnTo>
                      <a:pt x="9052" y="36013"/>
                    </a:lnTo>
                    <a:lnTo>
                      <a:pt x="10692" y="36013"/>
                    </a:lnTo>
                    <a:close/>
                    <a:moveTo>
                      <a:pt x="1643" y="36490"/>
                    </a:moveTo>
                    <a:lnTo>
                      <a:pt x="1" y="36490"/>
                    </a:lnTo>
                    <a:lnTo>
                      <a:pt x="1" y="37598"/>
                    </a:lnTo>
                    <a:lnTo>
                      <a:pt x="1643" y="37598"/>
                    </a:lnTo>
                    <a:close/>
                    <a:moveTo>
                      <a:pt x="4661" y="36490"/>
                    </a:moveTo>
                    <a:lnTo>
                      <a:pt x="3016" y="36490"/>
                    </a:lnTo>
                    <a:lnTo>
                      <a:pt x="3016" y="37598"/>
                    </a:lnTo>
                    <a:lnTo>
                      <a:pt x="4661" y="37598"/>
                    </a:lnTo>
                    <a:close/>
                    <a:moveTo>
                      <a:pt x="7673" y="36490"/>
                    </a:moveTo>
                    <a:lnTo>
                      <a:pt x="6034" y="36490"/>
                    </a:lnTo>
                    <a:lnTo>
                      <a:pt x="6034" y="37598"/>
                    </a:lnTo>
                    <a:lnTo>
                      <a:pt x="7673" y="37598"/>
                    </a:lnTo>
                    <a:close/>
                    <a:moveTo>
                      <a:pt x="10692" y="36490"/>
                    </a:moveTo>
                    <a:lnTo>
                      <a:pt x="9052" y="36490"/>
                    </a:lnTo>
                    <a:lnTo>
                      <a:pt x="9052" y="37598"/>
                    </a:lnTo>
                    <a:lnTo>
                      <a:pt x="10692" y="37598"/>
                    </a:lnTo>
                    <a:close/>
                    <a:moveTo>
                      <a:pt x="8718" y="26486"/>
                    </a:moveTo>
                    <a:lnTo>
                      <a:pt x="8017" y="26486"/>
                    </a:lnTo>
                    <a:lnTo>
                      <a:pt x="8017" y="25374"/>
                    </a:lnTo>
                    <a:lnTo>
                      <a:pt x="8718" y="25374"/>
                    </a:lnTo>
                    <a:close/>
                    <a:moveTo>
                      <a:pt x="8718" y="26965"/>
                    </a:moveTo>
                    <a:lnTo>
                      <a:pt x="8017" y="26965"/>
                    </a:lnTo>
                    <a:lnTo>
                      <a:pt x="8017" y="28074"/>
                    </a:lnTo>
                    <a:lnTo>
                      <a:pt x="8718" y="28074"/>
                    </a:lnTo>
                    <a:close/>
                    <a:moveTo>
                      <a:pt x="8718" y="28550"/>
                    </a:moveTo>
                    <a:lnTo>
                      <a:pt x="8017" y="28550"/>
                    </a:lnTo>
                    <a:lnTo>
                      <a:pt x="8017" y="29659"/>
                    </a:lnTo>
                    <a:lnTo>
                      <a:pt x="8718" y="29659"/>
                    </a:lnTo>
                    <a:close/>
                    <a:moveTo>
                      <a:pt x="8718" y="30138"/>
                    </a:moveTo>
                    <a:lnTo>
                      <a:pt x="8017" y="30138"/>
                    </a:lnTo>
                    <a:lnTo>
                      <a:pt x="8017" y="31250"/>
                    </a:lnTo>
                    <a:lnTo>
                      <a:pt x="8718" y="31250"/>
                    </a:lnTo>
                    <a:close/>
                    <a:moveTo>
                      <a:pt x="8718" y="31729"/>
                    </a:moveTo>
                    <a:lnTo>
                      <a:pt x="8017" y="31729"/>
                    </a:lnTo>
                    <a:lnTo>
                      <a:pt x="8017" y="32841"/>
                    </a:lnTo>
                    <a:lnTo>
                      <a:pt x="8718" y="32841"/>
                    </a:lnTo>
                    <a:close/>
                    <a:moveTo>
                      <a:pt x="8718" y="33314"/>
                    </a:moveTo>
                    <a:lnTo>
                      <a:pt x="8017" y="33314"/>
                    </a:lnTo>
                    <a:lnTo>
                      <a:pt x="8017" y="34422"/>
                    </a:lnTo>
                    <a:lnTo>
                      <a:pt x="8718" y="34422"/>
                    </a:lnTo>
                    <a:close/>
                    <a:moveTo>
                      <a:pt x="8718" y="34902"/>
                    </a:moveTo>
                    <a:lnTo>
                      <a:pt x="8017" y="34902"/>
                    </a:lnTo>
                    <a:lnTo>
                      <a:pt x="8017" y="36013"/>
                    </a:lnTo>
                    <a:lnTo>
                      <a:pt x="8718" y="36013"/>
                    </a:lnTo>
                    <a:close/>
                    <a:moveTo>
                      <a:pt x="8718" y="36490"/>
                    </a:moveTo>
                    <a:lnTo>
                      <a:pt x="8017" y="36490"/>
                    </a:lnTo>
                    <a:lnTo>
                      <a:pt x="8017" y="37598"/>
                    </a:lnTo>
                    <a:lnTo>
                      <a:pt x="8718" y="37598"/>
                    </a:lnTo>
                    <a:close/>
                    <a:moveTo>
                      <a:pt x="5673" y="26486"/>
                    </a:moveTo>
                    <a:lnTo>
                      <a:pt x="4971" y="26486"/>
                    </a:lnTo>
                    <a:lnTo>
                      <a:pt x="4971" y="25374"/>
                    </a:lnTo>
                    <a:lnTo>
                      <a:pt x="5673" y="25374"/>
                    </a:lnTo>
                    <a:close/>
                    <a:moveTo>
                      <a:pt x="5673" y="26965"/>
                    </a:moveTo>
                    <a:lnTo>
                      <a:pt x="4971" y="26965"/>
                    </a:lnTo>
                    <a:lnTo>
                      <a:pt x="4971" y="28074"/>
                    </a:lnTo>
                    <a:lnTo>
                      <a:pt x="5673" y="28074"/>
                    </a:lnTo>
                    <a:close/>
                    <a:moveTo>
                      <a:pt x="5673" y="28550"/>
                    </a:moveTo>
                    <a:lnTo>
                      <a:pt x="4971" y="28550"/>
                    </a:lnTo>
                    <a:lnTo>
                      <a:pt x="4971" y="29659"/>
                    </a:lnTo>
                    <a:lnTo>
                      <a:pt x="5673" y="29659"/>
                    </a:lnTo>
                    <a:close/>
                    <a:moveTo>
                      <a:pt x="5673" y="30138"/>
                    </a:moveTo>
                    <a:lnTo>
                      <a:pt x="4971" y="30138"/>
                    </a:lnTo>
                    <a:lnTo>
                      <a:pt x="4971" y="31250"/>
                    </a:lnTo>
                    <a:lnTo>
                      <a:pt x="5673" y="31250"/>
                    </a:lnTo>
                    <a:close/>
                    <a:moveTo>
                      <a:pt x="5673" y="31729"/>
                    </a:moveTo>
                    <a:lnTo>
                      <a:pt x="4971" y="31729"/>
                    </a:lnTo>
                    <a:lnTo>
                      <a:pt x="4971" y="32841"/>
                    </a:lnTo>
                    <a:lnTo>
                      <a:pt x="5673" y="32841"/>
                    </a:lnTo>
                    <a:close/>
                    <a:moveTo>
                      <a:pt x="5673" y="33314"/>
                    </a:moveTo>
                    <a:lnTo>
                      <a:pt x="4971" y="33314"/>
                    </a:lnTo>
                    <a:lnTo>
                      <a:pt x="4971" y="34422"/>
                    </a:lnTo>
                    <a:lnTo>
                      <a:pt x="5673" y="34422"/>
                    </a:lnTo>
                    <a:close/>
                    <a:moveTo>
                      <a:pt x="5673" y="34902"/>
                    </a:moveTo>
                    <a:lnTo>
                      <a:pt x="4971" y="34902"/>
                    </a:lnTo>
                    <a:lnTo>
                      <a:pt x="4971" y="36013"/>
                    </a:lnTo>
                    <a:lnTo>
                      <a:pt x="5673" y="36013"/>
                    </a:lnTo>
                    <a:close/>
                    <a:moveTo>
                      <a:pt x="5673" y="36490"/>
                    </a:moveTo>
                    <a:lnTo>
                      <a:pt x="4971" y="36490"/>
                    </a:lnTo>
                    <a:lnTo>
                      <a:pt x="4971" y="37598"/>
                    </a:lnTo>
                    <a:lnTo>
                      <a:pt x="5673" y="37598"/>
                    </a:lnTo>
                    <a:close/>
                    <a:moveTo>
                      <a:pt x="2676" y="26486"/>
                    </a:moveTo>
                    <a:lnTo>
                      <a:pt x="1974" y="26486"/>
                    </a:lnTo>
                    <a:lnTo>
                      <a:pt x="1974" y="25374"/>
                    </a:lnTo>
                    <a:lnTo>
                      <a:pt x="2676" y="25374"/>
                    </a:lnTo>
                    <a:close/>
                    <a:moveTo>
                      <a:pt x="2676" y="26965"/>
                    </a:moveTo>
                    <a:lnTo>
                      <a:pt x="1974" y="26965"/>
                    </a:lnTo>
                    <a:lnTo>
                      <a:pt x="1974" y="28074"/>
                    </a:lnTo>
                    <a:lnTo>
                      <a:pt x="2676" y="28074"/>
                    </a:lnTo>
                    <a:close/>
                    <a:moveTo>
                      <a:pt x="2676" y="28550"/>
                    </a:moveTo>
                    <a:lnTo>
                      <a:pt x="1974" y="28550"/>
                    </a:lnTo>
                    <a:lnTo>
                      <a:pt x="1974" y="29659"/>
                    </a:lnTo>
                    <a:lnTo>
                      <a:pt x="2676" y="29659"/>
                    </a:lnTo>
                    <a:close/>
                    <a:moveTo>
                      <a:pt x="2676" y="30138"/>
                    </a:moveTo>
                    <a:lnTo>
                      <a:pt x="1974" y="30138"/>
                    </a:lnTo>
                    <a:lnTo>
                      <a:pt x="1974" y="31250"/>
                    </a:lnTo>
                    <a:lnTo>
                      <a:pt x="2676" y="31250"/>
                    </a:lnTo>
                    <a:close/>
                    <a:moveTo>
                      <a:pt x="2676" y="31729"/>
                    </a:moveTo>
                    <a:lnTo>
                      <a:pt x="1974" y="31729"/>
                    </a:lnTo>
                    <a:lnTo>
                      <a:pt x="1974" y="32841"/>
                    </a:lnTo>
                    <a:lnTo>
                      <a:pt x="2676" y="32841"/>
                    </a:lnTo>
                    <a:close/>
                    <a:moveTo>
                      <a:pt x="2676" y="33314"/>
                    </a:moveTo>
                    <a:lnTo>
                      <a:pt x="1974" y="33314"/>
                    </a:lnTo>
                    <a:lnTo>
                      <a:pt x="1974" y="34422"/>
                    </a:lnTo>
                    <a:lnTo>
                      <a:pt x="2676" y="34422"/>
                    </a:lnTo>
                    <a:close/>
                    <a:moveTo>
                      <a:pt x="2676" y="34902"/>
                    </a:moveTo>
                    <a:lnTo>
                      <a:pt x="1974" y="34902"/>
                    </a:lnTo>
                    <a:lnTo>
                      <a:pt x="1974" y="36013"/>
                    </a:lnTo>
                    <a:lnTo>
                      <a:pt x="2676" y="36013"/>
                    </a:lnTo>
                    <a:close/>
                    <a:moveTo>
                      <a:pt x="2676" y="36490"/>
                    </a:moveTo>
                    <a:lnTo>
                      <a:pt x="1974" y="36490"/>
                    </a:lnTo>
                    <a:lnTo>
                      <a:pt x="1974" y="37598"/>
                    </a:lnTo>
                    <a:lnTo>
                      <a:pt x="2676" y="3759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6" name="Google Shape;2706;p56"/>
              <p:cNvGrpSpPr/>
              <p:nvPr/>
            </p:nvGrpSpPr>
            <p:grpSpPr>
              <a:xfrm>
                <a:off x="1869954" y="3825276"/>
                <a:ext cx="51495" cy="1021189"/>
                <a:chOff x="1975879" y="3825276"/>
                <a:chExt cx="51495" cy="1021189"/>
              </a:xfrm>
            </p:grpSpPr>
            <p:sp>
              <p:nvSpPr>
                <p:cNvPr id="2707" name="Google Shape;2707;p56"/>
                <p:cNvSpPr/>
                <p:nvPr/>
              </p:nvSpPr>
              <p:spPr>
                <a:xfrm>
                  <a:off x="2004913" y="3997715"/>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1975879" y="3825276"/>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2004913" y="404084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2004913" y="38683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2004913" y="3911536"/>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2004913" y="3825276"/>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2004913" y="408397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2004913" y="395458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1990464"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1990464"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2004913" y="412710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1990464"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1990464"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1990464"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1990464"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1990464"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1990464"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2019416"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2019416"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1975879" y="38683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2019416"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1975879" y="3911536"/>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2019416"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1975879" y="395458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2019416"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2019416"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2019416"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2019416"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1975879" y="408397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1975879" y="412710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1975879" y="3997715"/>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1975879" y="404084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1990464"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1990464"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1990464"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1975879" y="4212931"/>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1975879" y="4256142"/>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1975879" y="4169800"/>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1990464"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1990464"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1990464"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1975879" y="429919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1990464"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1990464"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2019416"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2019416"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1975879" y="434232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2019416"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2004913" y="4169800"/>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2019416"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2004913" y="4212931"/>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2019416"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2019416"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2019416"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2004913" y="4471630"/>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2004913" y="4256142"/>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1975879" y="4471630"/>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2019416"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1975879" y="438545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1975879" y="442858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2004913" y="434232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2004913" y="429919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2004913" y="438545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2004913" y="442858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1975879" y="460069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1975879" y="4557645"/>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1975879" y="451443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1975879" y="46438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1975879" y="4773214"/>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1975879" y="4687036"/>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1975879" y="481634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1975879" y="473008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1990464"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2019416"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2019416"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2004913" y="4557645"/>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2019416"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2004913" y="451443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2019416"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2019416"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2019416"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2019416"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2004913" y="460069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2019416"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2004913" y="46438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1990464"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1990464"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1990464"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1990464"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1990464"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2004913" y="4687036"/>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1990464"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2004913" y="473008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2004913" y="4773214"/>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1990464"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2004913" y="481634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03" name="Google Shape;2803;p56"/>
            <p:cNvSpPr/>
            <p:nvPr/>
          </p:nvSpPr>
          <p:spPr>
            <a:xfrm>
              <a:off x="-288225" y="3902250"/>
              <a:ext cx="5320500" cy="178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4" name="Google Shape;2804;p56"/>
            <p:cNvGrpSpPr/>
            <p:nvPr/>
          </p:nvGrpSpPr>
          <p:grpSpPr>
            <a:xfrm>
              <a:off x="786657" y="2285595"/>
              <a:ext cx="2428439" cy="2209944"/>
              <a:chOff x="729875" y="2234000"/>
              <a:chExt cx="2485353" cy="2261738"/>
            </a:xfrm>
          </p:grpSpPr>
          <p:sp>
            <p:nvSpPr>
              <p:cNvPr id="2805" name="Google Shape;2805;p56"/>
              <p:cNvSpPr/>
              <p:nvPr/>
            </p:nvSpPr>
            <p:spPr>
              <a:xfrm>
                <a:off x="907274" y="2889099"/>
                <a:ext cx="2130305" cy="1420226"/>
              </a:xfrm>
              <a:custGeom>
                <a:rect b="b" l="l" r="r" t="t"/>
                <a:pathLst>
                  <a:path extrusionOk="0" h="85018" w="127525">
                    <a:moveTo>
                      <a:pt x="1" y="1"/>
                    </a:moveTo>
                    <a:lnTo>
                      <a:pt x="1" y="85017"/>
                    </a:lnTo>
                    <a:lnTo>
                      <a:pt x="127525" y="85017"/>
                    </a:lnTo>
                    <a:lnTo>
                      <a:pt x="12752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818516" y="4309372"/>
                <a:ext cx="2307829" cy="186361"/>
              </a:xfrm>
              <a:custGeom>
                <a:rect b="b" l="l" r="r" t="t"/>
                <a:pathLst>
                  <a:path extrusionOk="0" h="11156" w="138152">
                    <a:moveTo>
                      <a:pt x="272" y="0"/>
                    </a:moveTo>
                    <a:cubicBezTo>
                      <a:pt x="132" y="0"/>
                      <a:pt x="0" y="117"/>
                      <a:pt x="0" y="272"/>
                    </a:cubicBezTo>
                    <a:lnTo>
                      <a:pt x="0" y="11155"/>
                    </a:lnTo>
                    <a:lnTo>
                      <a:pt x="138151" y="11155"/>
                    </a:lnTo>
                    <a:lnTo>
                      <a:pt x="138151" y="272"/>
                    </a:lnTo>
                    <a:cubicBezTo>
                      <a:pt x="138151" y="124"/>
                      <a:pt x="138035" y="0"/>
                      <a:pt x="1378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862886" y="3121660"/>
                <a:ext cx="88653" cy="1187542"/>
              </a:xfrm>
              <a:custGeom>
                <a:rect b="b" l="l" r="r" t="t"/>
                <a:pathLst>
                  <a:path extrusionOk="0" h="71089" w="5307">
                    <a:moveTo>
                      <a:pt x="1" y="1"/>
                    </a:moveTo>
                    <a:lnTo>
                      <a:pt x="1" y="71088"/>
                    </a:lnTo>
                    <a:lnTo>
                      <a:pt x="5307" y="71088"/>
                    </a:lnTo>
                    <a:lnTo>
                      <a:pt x="530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2993275" y="3121660"/>
                <a:ext cx="88787" cy="1187542"/>
              </a:xfrm>
              <a:custGeom>
                <a:rect b="b" l="l" r="r" t="t"/>
                <a:pathLst>
                  <a:path extrusionOk="0" h="71089" w="5315">
                    <a:moveTo>
                      <a:pt x="1" y="1"/>
                    </a:moveTo>
                    <a:lnTo>
                      <a:pt x="1" y="71088"/>
                    </a:lnTo>
                    <a:lnTo>
                      <a:pt x="5314" y="71088"/>
                    </a:lnTo>
                    <a:lnTo>
                      <a:pt x="531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1042624" y="4402540"/>
                <a:ext cx="652247" cy="93197"/>
              </a:xfrm>
              <a:custGeom>
                <a:rect b="b" l="l" r="r" t="t"/>
                <a:pathLst>
                  <a:path extrusionOk="0" h="5579" w="39045">
                    <a:moveTo>
                      <a:pt x="265" y="1"/>
                    </a:moveTo>
                    <a:cubicBezTo>
                      <a:pt x="125" y="1"/>
                      <a:pt x="1" y="117"/>
                      <a:pt x="1" y="273"/>
                    </a:cubicBezTo>
                    <a:lnTo>
                      <a:pt x="1" y="5578"/>
                    </a:lnTo>
                    <a:lnTo>
                      <a:pt x="39044" y="5578"/>
                    </a:lnTo>
                    <a:lnTo>
                      <a:pt x="39044" y="273"/>
                    </a:lnTo>
                    <a:cubicBezTo>
                      <a:pt x="39044" y="133"/>
                      <a:pt x="38928" y="1"/>
                      <a:pt x="387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1089083" y="4309757"/>
                <a:ext cx="559718" cy="93197"/>
              </a:xfrm>
              <a:custGeom>
                <a:rect b="b" l="l" r="r" t="t"/>
                <a:pathLst>
                  <a:path extrusionOk="0" h="5579" w="33506">
                    <a:moveTo>
                      <a:pt x="273" y="1"/>
                    </a:moveTo>
                    <a:cubicBezTo>
                      <a:pt x="133" y="1"/>
                      <a:pt x="1" y="117"/>
                      <a:pt x="1" y="272"/>
                    </a:cubicBezTo>
                    <a:lnTo>
                      <a:pt x="1" y="5578"/>
                    </a:lnTo>
                    <a:lnTo>
                      <a:pt x="33506" y="5578"/>
                    </a:lnTo>
                    <a:lnTo>
                      <a:pt x="33506" y="272"/>
                    </a:lnTo>
                    <a:cubicBezTo>
                      <a:pt x="33506" y="133"/>
                      <a:pt x="33389" y="1"/>
                      <a:pt x="332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1089350" y="3221845"/>
                <a:ext cx="559317" cy="1087495"/>
              </a:xfrm>
              <a:custGeom>
                <a:rect b="b" l="l" r="r" t="t"/>
                <a:pathLst>
                  <a:path extrusionOk="0" h="65100" w="33482">
                    <a:moveTo>
                      <a:pt x="63" y="1"/>
                    </a:moveTo>
                    <a:cubicBezTo>
                      <a:pt x="24" y="1"/>
                      <a:pt x="0" y="24"/>
                      <a:pt x="0" y="63"/>
                    </a:cubicBezTo>
                    <a:lnTo>
                      <a:pt x="0" y="65099"/>
                    </a:lnTo>
                    <a:lnTo>
                      <a:pt x="33482" y="65099"/>
                    </a:lnTo>
                    <a:lnTo>
                      <a:pt x="33482" y="63"/>
                    </a:lnTo>
                    <a:cubicBezTo>
                      <a:pt x="33482" y="24"/>
                      <a:pt x="33451" y="1"/>
                      <a:pt x="334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1151379" y="3812326"/>
                <a:ext cx="434998" cy="434881"/>
              </a:xfrm>
              <a:custGeom>
                <a:rect b="b" l="l" r="r" t="t"/>
                <a:pathLst>
                  <a:path extrusionOk="0" h="26033" w="26040">
                    <a:moveTo>
                      <a:pt x="1" y="1"/>
                    </a:moveTo>
                    <a:lnTo>
                      <a:pt x="1" y="26032"/>
                    </a:lnTo>
                    <a:lnTo>
                      <a:pt x="26040" y="26032"/>
                    </a:lnTo>
                    <a:lnTo>
                      <a:pt x="26040" y="1"/>
                    </a:lnTo>
                    <a:close/>
                  </a:path>
                </a:pathLst>
              </a:custGeom>
              <a:solidFill>
                <a:srgbClr val="434343">
                  <a:alpha val="2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1151379" y="3284140"/>
                <a:ext cx="434998" cy="434881"/>
              </a:xfrm>
              <a:custGeom>
                <a:rect b="b" l="l" r="r" t="t"/>
                <a:pathLst>
                  <a:path extrusionOk="0" h="26033" w="26040">
                    <a:moveTo>
                      <a:pt x="1" y="1"/>
                    </a:moveTo>
                    <a:lnTo>
                      <a:pt x="1" y="26032"/>
                    </a:lnTo>
                    <a:lnTo>
                      <a:pt x="26040" y="26032"/>
                    </a:lnTo>
                    <a:lnTo>
                      <a:pt x="26040" y="1"/>
                    </a:lnTo>
                    <a:close/>
                  </a:path>
                </a:pathLst>
              </a:custGeom>
              <a:solidFill>
                <a:srgbClr val="434343">
                  <a:alpha val="277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1568472" y="3734461"/>
                <a:ext cx="62310" cy="62310"/>
              </a:xfrm>
              <a:custGeom>
                <a:rect b="b" l="l" r="r" t="t"/>
                <a:pathLst>
                  <a:path extrusionOk="0" h="3730" w="3730">
                    <a:moveTo>
                      <a:pt x="1865" y="1"/>
                    </a:moveTo>
                    <a:cubicBezTo>
                      <a:pt x="832" y="1"/>
                      <a:pt x="1" y="832"/>
                      <a:pt x="1" y="1865"/>
                    </a:cubicBezTo>
                    <a:cubicBezTo>
                      <a:pt x="1" y="2890"/>
                      <a:pt x="832" y="3729"/>
                      <a:pt x="1865" y="3729"/>
                    </a:cubicBezTo>
                    <a:cubicBezTo>
                      <a:pt x="2899" y="3729"/>
                      <a:pt x="3730" y="2890"/>
                      <a:pt x="3730" y="1865"/>
                    </a:cubicBezTo>
                    <a:cubicBezTo>
                      <a:pt x="3730" y="840"/>
                      <a:pt x="2899" y="1"/>
                      <a:pt x="1865" y="1"/>
                    </a:cubicBezTo>
                    <a:close/>
                  </a:path>
                </a:pathLst>
              </a:custGeom>
              <a:solidFill>
                <a:srgbClr val="B9C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1568606" y="3751066"/>
                <a:ext cx="62310" cy="45705"/>
              </a:xfrm>
              <a:custGeom>
                <a:rect b="b" l="l" r="r" t="t"/>
                <a:pathLst>
                  <a:path extrusionOk="0" h="2736" w="3730">
                    <a:moveTo>
                      <a:pt x="172" y="1"/>
                    </a:moveTo>
                    <a:cubicBezTo>
                      <a:pt x="63" y="250"/>
                      <a:pt x="1" y="506"/>
                      <a:pt x="1" y="801"/>
                    </a:cubicBezTo>
                    <a:cubicBezTo>
                      <a:pt x="1" y="1865"/>
                      <a:pt x="840" y="2735"/>
                      <a:pt x="1865" y="2735"/>
                    </a:cubicBezTo>
                    <a:cubicBezTo>
                      <a:pt x="2898" y="2735"/>
                      <a:pt x="3730" y="1865"/>
                      <a:pt x="3730" y="801"/>
                    </a:cubicBezTo>
                    <a:cubicBezTo>
                      <a:pt x="3730" y="521"/>
                      <a:pt x="3675" y="250"/>
                      <a:pt x="3566" y="1"/>
                    </a:cubicBezTo>
                    <a:cubicBezTo>
                      <a:pt x="3263" y="677"/>
                      <a:pt x="2619" y="1151"/>
                      <a:pt x="1857" y="1151"/>
                    </a:cubicBezTo>
                    <a:cubicBezTo>
                      <a:pt x="1104" y="1151"/>
                      <a:pt x="459" y="685"/>
                      <a:pt x="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1812844" y="3235209"/>
                <a:ext cx="1065027" cy="639133"/>
              </a:xfrm>
              <a:custGeom>
                <a:rect b="b" l="l" r="r" t="t"/>
                <a:pathLst>
                  <a:path extrusionOk="0" h="38260" w="63755">
                    <a:moveTo>
                      <a:pt x="55" y="1"/>
                    </a:moveTo>
                    <a:cubicBezTo>
                      <a:pt x="24" y="1"/>
                      <a:pt x="1" y="32"/>
                      <a:pt x="1" y="63"/>
                    </a:cubicBezTo>
                    <a:lnTo>
                      <a:pt x="1" y="38260"/>
                    </a:lnTo>
                    <a:lnTo>
                      <a:pt x="63755" y="38260"/>
                    </a:lnTo>
                    <a:lnTo>
                      <a:pt x="63755" y="63"/>
                    </a:lnTo>
                    <a:cubicBezTo>
                      <a:pt x="63755" y="32"/>
                      <a:pt x="63724" y="1"/>
                      <a:pt x="637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1848143" y="3270776"/>
                <a:ext cx="994181" cy="568020"/>
              </a:xfrm>
              <a:custGeom>
                <a:rect b="b" l="l" r="r" t="t"/>
                <a:pathLst>
                  <a:path extrusionOk="0" h="34003" w="59514">
                    <a:moveTo>
                      <a:pt x="1" y="0"/>
                    </a:moveTo>
                    <a:lnTo>
                      <a:pt x="1" y="34002"/>
                    </a:lnTo>
                    <a:lnTo>
                      <a:pt x="59513" y="34002"/>
                    </a:lnTo>
                    <a:lnTo>
                      <a:pt x="595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1848143" y="3270776"/>
                <a:ext cx="994181" cy="240084"/>
              </a:xfrm>
              <a:custGeom>
                <a:rect b="b" l="l" r="r" t="t"/>
                <a:pathLst>
                  <a:path extrusionOk="0" h="14372" w="59514">
                    <a:moveTo>
                      <a:pt x="1" y="0"/>
                    </a:moveTo>
                    <a:lnTo>
                      <a:pt x="1" y="14372"/>
                    </a:lnTo>
                    <a:cubicBezTo>
                      <a:pt x="1267" y="13991"/>
                      <a:pt x="2518" y="13626"/>
                      <a:pt x="3776" y="13276"/>
                    </a:cubicBezTo>
                    <a:cubicBezTo>
                      <a:pt x="6860" y="12414"/>
                      <a:pt x="9952" y="11599"/>
                      <a:pt x="13075" y="10845"/>
                    </a:cubicBezTo>
                    <a:cubicBezTo>
                      <a:pt x="22461" y="8612"/>
                      <a:pt x="32057" y="7124"/>
                      <a:pt x="41709" y="7124"/>
                    </a:cubicBezTo>
                    <a:cubicBezTo>
                      <a:pt x="42904" y="7124"/>
                      <a:pt x="44101" y="7147"/>
                      <a:pt x="45297" y="7194"/>
                    </a:cubicBezTo>
                    <a:cubicBezTo>
                      <a:pt x="50091" y="7388"/>
                      <a:pt x="54845" y="7986"/>
                      <a:pt x="59513" y="8965"/>
                    </a:cubicBezTo>
                    <a:lnTo>
                      <a:pt x="59513" y="0"/>
                    </a:ln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2086151" y="3270776"/>
                <a:ext cx="21165" cy="568020"/>
              </a:xfrm>
              <a:custGeom>
                <a:rect b="b" l="l" r="r" t="t"/>
                <a:pathLst>
                  <a:path extrusionOk="0" h="34003" w="1267">
                    <a:moveTo>
                      <a:pt x="1" y="0"/>
                    </a:moveTo>
                    <a:lnTo>
                      <a:pt x="1" y="34002"/>
                    </a:lnTo>
                    <a:lnTo>
                      <a:pt x="1267" y="34002"/>
                    </a:lnTo>
                    <a:lnTo>
                      <a:pt x="12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2334666" y="3270776"/>
                <a:ext cx="21299" cy="568020"/>
              </a:xfrm>
              <a:custGeom>
                <a:rect b="b" l="l" r="r" t="t"/>
                <a:pathLst>
                  <a:path extrusionOk="0" h="34003" w="1275">
                    <a:moveTo>
                      <a:pt x="1" y="0"/>
                    </a:moveTo>
                    <a:lnTo>
                      <a:pt x="1" y="34002"/>
                    </a:lnTo>
                    <a:lnTo>
                      <a:pt x="1275" y="34002"/>
                    </a:lnTo>
                    <a:lnTo>
                      <a:pt x="12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1848277" y="3544215"/>
                <a:ext cx="994181" cy="21299"/>
              </a:xfrm>
              <a:custGeom>
                <a:rect b="b" l="l" r="r" t="t"/>
                <a:pathLst>
                  <a:path extrusionOk="0" h="1275" w="59514">
                    <a:moveTo>
                      <a:pt x="0" y="0"/>
                    </a:moveTo>
                    <a:lnTo>
                      <a:pt x="0" y="1274"/>
                    </a:lnTo>
                    <a:lnTo>
                      <a:pt x="59513" y="1274"/>
                    </a:lnTo>
                    <a:lnTo>
                      <a:pt x="595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2583198" y="3270776"/>
                <a:ext cx="21299" cy="568020"/>
              </a:xfrm>
              <a:custGeom>
                <a:rect b="b" l="l" r="r" t="t"/>
                <a:pathLst>
                  <a:path extrusionOk="0" h="34003" w="1275">
                    <a:moveTo>
                      <a:pt x="0" y="0"/>
                    </a:moveTo>
                    <a:lnTo>
                      <a:pt x="0" y="34002"/>
                    </a:lnTo>
                    <a:lnTo>
                      <a:pt x="1274" y="34002"/>
                    </a:lnTo>
                    <a:lnTo>
                      <a:pt x="12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1777294" y="3838938"/>
                <a:ext cx="1135873" cy="88637"/>
              </a:xfrm>
              <a:custGeom>
                <a:rect b="b" l="l" r="r" t="t"/>
                <a:pathLst>
                  <a:path extrusionOk="0" h="5306" w="67996">
                    <a:moveTo>
                      <a:pt x="272" y="0"/>
                    </a:moveTo>
                    <a:cubicBezTo>
                      <a:pt x="124" y="0"/>
                      <a:pt x="0" y="117"/>
                      <a:pt x="0" y="264"/>
                    </a:cubicBezTo>
                    <a:lnTo>
                      <a:pt x="0" y="5306"/>
                    </a:lnTo>
                    <a:lnTo>
                      <a:pt x="67996" y="5306"/>
                    </a:lnTo>
                    <a:lnTo>
                      <a:pt x="67996" y="264"/>
                    </a:lnTo>
                    <a:cubicBezTo>
                      <a:pt x="67996" y="124"/>
                      <a:pt x="67879" y="0"/>
                      <a:pt x="677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1887552" y="3309550"/>
                <a:ext cx="103788" cy="107346"/>
              </a:xfrm>
              <a:custGeom>
                <a:rect b="b" l="l" r="r" t="t"/>
                <a:pathLst>
                  <a:path extrusionOk="0" h="6426" w="6213">
                    <a:moveTo>
                      <a:pt x="6054" y="1"/>
                    </a:moveTo>
                    <a:cubicBezTo>
                      <a:pt x="6027" y="1"/>
                      <a:pt x="5998" y="10"/>
                      <a:pt x="5969" y="33"/>
                    </a:cubicBezTo>
                    <a:cubicBezTo>
                      <a:pt x="4905" y="1004"/>
                      <a:pt x="3965" y="2138"/>
                      <a:pt x="2971" y="3179"/>
                    </a:cubicBezTo>
                    <a:cubicBezTo>
                      <a:pt x="1984" y="4228"/>
                      <a:pt x="935" y="5254"/>
                      <a:pt x="19" y="6380"/>
                    </a:cubicBezTo>
                    <a:cubicBezTo>
                      <a:pt x="0" y="6398"/>
                      <a:pt x="20" y="6426"/>
                      <a:pt x="41" y="6426"/>
                    </a:cubicBezTo>
                    <a:cubicBezTo>
                      <a:pt x="47" y="6426"/>
                      <a:pt x="53" y="6424"/>
                      <a:pt x="58" y="6419"/>
                    </a:cubicBezTo>
                    <a:cubicBezTo>
                      <a:pt x="1137" y="5471"/>
                      <a:pt x="2116" y="4368"/>
                      <a:pt x="3126" y="3335"/>
                    </a:cubicBezTo>
                    <a:cubicBezTo>
                      <a:pt x="4128" y="2294"/>
                      <a:pt x="5216" y="1299"/>
                      <a:pt x="6140" y="196"/>
                    </a:cubicBezTo>
                    <a:cubicBezTo>
                      <a:pt x="6212" y="112"/>
                      <a:pt x="6145" y="1"/>
                      <a:pt x="60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1918675" y="3382153"/>
                <a:ext cx="75624" cy="85246"/>
              </a:xfrm>
              <a:custGeom>
                <a:rect b="b" l="l" r="r" t="t"/>
                <a:pathLst>
                  <a:path extrusionOk="0" h="5103" w="4527">
                    <a:moveTo>
                      <a:pt x="4309" y="0"/>
                    </a:moveTo>
                    <a:cubicBezTo>
                      <a:pt x="4275" y="0"/>
                      <a:pt x="4239" y="13"/>
                      <a:pt x="4207" y="45"/>
                    </a:cubicBezTo>
                    <a:cubicBezTo>
                      <a:pt x="3423" y="838"/>
                      <a:pt x="2677" y="1669"/>
                      <a:pt x="1954" y="2523"/>
                    </a:cubicBezTo>
                    <a:cubicBezTo>
                      <a:pt x="1279" y="3316"/>
                      <a:pt x="548" y="4139"/>
                      <a:pt x="12" y="5048"/>
                    </a:cubicBezTo>
                    <a:cubicBezTo>
                      <a:pt x="1" y="5078"/>
                      <a:pt x="25" y="5103"/>
                      <a:pt x="51" y="5103"/>
                    </a:cubicBezTo>
                    <a:cubicBezTo>
                      <a:pt x="59" y="5103"/>
                      <a:pt x="67" y="5100"/>
                      <a:pt x="74" y="5095"/>
                    </a:cubicBezTo>
                    <a:cubicBezTo>
                      <a:pt x="828" y="4326"/>
                      <a:pt x="1488" y="3448"/>
                      <a:pt x="2195" y="2640"/>
                    </a:cubicBezTo>
                    <a:cubicBezTo>
                      <a:pt x="2918" y="1816"/>
                      <a:pt x="3663" y="1032"/>
                      <a:pt x="4425" y="255"/>
                    </a:cubicBezTo>
                    <a:cubicBezTo>
                      <a:pt x="4527" y="153"/>
                      <a:pt x="4425" y="0"/>
                      <a:pt x="43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2405365" y="3437198"/>
                <a:ext cx="68190" cy="54659"/>
              </a:xfrm>
              <a:custGeom>
                <a:rect b="b" l="l" r="r" t="t"/>
                <a:pathLst>
                  <a:path extrusionOk="0" h="3272" w="4082">
                    <a:moveTo>
                      <a:pt x="3881" y="0"/>
                    </a:moveTo>
                    <a:cubicBezTo>
                      <a:pt x="3859" y="0"/>
                      <a:pt x="3834" y="6"/>
                      <a:pt x="3809" y="21"/>
                    </a:cubicBezTo>
                    <a:cubicBezTo>
                      <a:pt x="2411" y="836"/>
                      <a:pt x="1028" y="1885"/>
                      <a:pt x="18" y="3175"/>
                    </a:cubicBezTo>
                    <a:cubicBezTo>
                      <a:pt x="1" y="3221"/>
                      <a:pt x="31" y="3272"/>
                      <a:pt x="70" y="3272"/>
                    </a:cubicBezTo>
                    <a:cubicBezTo>
                      <a:pt x="83" y="3272"/>
                      <a:pt x="98" y="3266"/>
                      <a:pt x="111" y="3252"/>
                    </a:cubicBezTo>
                    <a:cubicBezTo>
                      <a:pt x="1292" y="2095"/>
                      <a:pt x="2496" y="1069"/>
                      <a:pt x="3957" y="262"/>
                    </a:cubicBezTo>
                    <a:cubicBezTo>
                      <a:pt x="4082" y="189"/>
                      <a:pt x="4006" y="0"/>
                      <a:pt x="3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2739096" y="3709068"/>
                <a:ext cx="59136" cy="79048"/>
              </a:xfrm>
              <a:custGeom>
                <a:rect b="b" l="l" r="r" t="t"/>
                <a:pathLst>
                  <a:path extrusionOk="0" h="4732" w="3540">
                    <a:moveTo>
                      <a:pt x="3420" y="0"/>
                    </a:moveTo>
                    <a:cubicBezTo>
                      <a:pt x="3400" y="0"/>
                      <a:pt x="3380" y="9"/>
                      <a:pt x="3362" y="29"/>
                    </a:cubicBezTo>
                    <a:cubicBezTo>
                      <a:pt x="2725" y="713"/>
                      <a:pt x="2165" y="1482"/>
                      <a:pt x="1621" y="2228"/>
                    </a:cubicBezTo>
                    <a:cubicBezTo>
                      <a:pt x="1047" y="3012"/>
                      <a:pt x="433" y="3828"/>
                      <a:pt x="6" y="4706"/>
                    </a:cubicBezTo>
                    <a:cubicBezTo>
                      <a:pt x="0" y="4716"/>
                      <a:pt x="10" y="4731"/>
                      <a:pt x="19" y="4731"/>
                    </a:cubicBezTo>
                    <a:cubicBezTo>
                      <a:pt x="23" y="4731"/>
                      <a:pt x="27" y="4728"/>
                      <a:pt x="29" y="4721"/>
                    </a:cubicBezTo>
                    <a:cubicBezTo>
                      <a:pt x="588" y="4022"/>
                      <a:pt x="1070" y="3245"/>
                      <a:pt x="1598" y="2530"/>
                    </a:cubicBezTo>
                    <a:cubicBezTo>
                      <a:pt x="2204" y="1723"/>
                      <a:pt x="2864" y="954"/>
                      <a:pt x="3486" y="161"/>
                    </a:cubicBezTo>
                    <a:cubicBezTo>
                      <a:pt x="3539" y="90"/>
                      <a:pt x="3484" y="0"/>
                      <a:pt x="34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2629907" y="3634827"/>
                <a:ext cx="158814" cy="162072"/>
              </a:xfrm>
              <a:custGeom>
                <a:rect b="b" l="l" r="r" t="t"/>
                <a:pathLst>
                  <a:path extrusionOk="0" h="9702" w="9507">
                    <a:moveTo>
                      <a:pt x="9310" y="1"/>
                    </a:moveTo>
                    <a:cubicBezTo>
                      <a:pt x="9280" y="1"/>
                      <a:pt x="9249" y="12"/>
                      <a:pt x="9222" y="37"/>
                    </a:cubicBezTo>
                    <a:cubicBezTo>
                      <a:pt x="7621" y="1576"/>
                      <a:pt x="6122" y="3230"/>
                      <a:pt x="4592" y="4838"/>
                    </a:cubicBezTo>
                    <a:cubicBezTo>
                      <a:pt x="3054" y="6446"/>
                      <a:pt x="1500" y="8039"/>
                      <a:pt x="9" y="9678"/>
                    </a:cubicBezTo>
                    <a:cubicBezTo>
                      <a:pt x="1" y="9693"/>
                      <a:pt x="16" y="9701"/>
                      <a:pt x="32" y="9701"/>
                    </a:cubicBezTo>
                    <a:cubicBezTo>
                      <a:pt x="1632" y="8155"/>
                      <a:pt x="3186" y="6563"/>
                      <a:pt x="4747" y="4994"/>
                    </a:cubicBezTo>
                    <a:cubicBezTo>
                      <a:pt x="6309" y="3417"/>
                      <a:pt x="7932" y="1871"/>
                      <a:pt x="9416" y="232"/>
                    </a:cubicBezTo>
                    <a:cubicBezTo>
                      <a:pt x="9507" y="135"/>
                      <a:pt x="9414" y="1"/>
                      <a:pt x="93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2238374" y="3708934"/>
                <a:ext cx="56363" cy="55060"/>
              </a:xfrm>
              <a:custGeom>
                <a:rect b="b" l="l" r="r" t="t"/>
                <a:pathLst>
                  <a:path extrusionOk="0" h="3296" w="3374">
                    <a:moveTo>
                      <a:pt x="3209" y="1"/>
                    </a:moveTo>
                    <a:cubicBezTo>
                      <a:pt x="3186" y="1"/>
                      <a:pt x="3161" y="9"/>
                      <a:pt x="3139" y="29"/>
                    </a:cubicBezTo>
                    <a:cubicBezTo>
                      <a:pt x="2106" y="1070"/>
                      <a:pt x="1073" y="2119"/>
                      <a:pt x="55" y="3175"/>
                    </a:cubicBezTo>
                    <a:cubicBezTo>
                      <a:pt x="1" y="3224"/>
                      <a:pt x="50" y="3296"/>
                      <a:pt x="104" y="3296"/>
                    </a:cubicBezTo>
                    <a:cubicBezTo>
                      <a:pt x="119" y="3296"/>
                      <a:pt x="135" y="3290"/>
                      <a:pt x="148" y="3276"/>
                    </a:cubicBezTo>
                    <a:lnTo>
                      <a:pt x="3295" y="185"/>
                    </a:lnTo>
                    <a:cubicBezTo>
                      <a:pt x="3374" y="112"/>
                      <a:pt x="3296" y="1"/>
                      <a:pt x="32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729875" y="2234000"/>
                <a:ext cx="2485220" cy="887637"/>
              </a:xfrm>
              <a:custGeom>
                <a:rect b="b" l="l" r="r" t="t"/>
                <a:pathLst>
                  <a:path extrusionOk="0" h="53136" w="148771">
                    <a:moveTo>
                      <a:pt x="19227" y="0"/>
                    </a:moveTo>
                    <a:cubicBezTo>
                      <a:pt x="18046" y="0"/>
                      <a:pt x="16997" y="762"/>
                      <a:pt x="16640" y="1880"/>
                    </a:cubicBezTo>
                    <a:lnTo>
                      <a:pt x="0" y="53136"/>
                    </a:lnTo>
                    <a:lnTo>
                      <a:pt x="148771" y="53136"/>
                    </a:lnTo>
                    <a:lnTo>
                      <a:pt x="132123" y="1880"/>
                    </a:lnTo>
                    <a:cubicBezTo>
                      <a:pt x="131758" y="762"/>
                      <a:pt x="130717" y="0"/>
                      <a:pt x="1295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845763" y="2261514"/>
                <a:ext cx="1057894" cy="769800"/>
              </a:xfrm>
              <a:custGeom>
                <a:rect b="b" l="l" r="r" t="t"/>
                <a:pathLst>
                  <a:path extrusionOk="0" h="46082" w="63328">
                    <a:moveTo>
                      <a:pt x="13898" y="0"/>
                    </a:moveTo>
                    <a:lnTo>
                      <a:pt x="0" y="46082"/>
                    </a:lnTo>
                    <a:lnTo>
                      <a:pt x="62255" y="46082"/>
                    </a:lnTo>
                    <a:lnTo>
                      <a:pt x="6332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893124" y="2289547"/>
                <a:ext cx="982120" cy="698302"/>
              </a:xfrm>
              <a:custGeom>
                <a:rect b="b" l="l" r="r" t="t"/>
                <a:pathLst>
                  <a:path extrusionOk="0" h="41802" w="58792">
                    <a:moveTo>
                      <a:pt x="12220" y="0"/>
                    </a:moveTo>
                    <a:lnTo>
                      <a:pt x="1" y="41802"/>
                    </a:lnTo>
                    <a:lnTo>
                      <a:pt x="57432" y="41802"/>
                    </a:lnTo>
                    <a:lnTo>
                      <a:pt x="5879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2041379" y="2261514"/>
                <a:ext cx="1057761" cy="769800"/>
              </a:xfrm>
              <a:custGeom>
                <a:rect b="b" l="l" r="r" t="t"/>
                <a:pathLst>
                  <a:path extrusionOk="0" h="46082" w="63320">
                    <a:moveTo>
                      <a:pt x="1" y="0"/>
                    </a:moveTo>
                    <a:lnTo>
                      <a:pt x="1065" y="46082"/>
                    </a:lnTo>
                    <a:lnTo>
                      <a:pt x="63320" y="46082"/>
                    </a:lnTo>
                    <a:lnTo>
                      <a:pt x="494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2069796" y="2289547"/>
                <a:ext cx="981987" cy="698302"/>
              </a:xfrm>
              <a:custGeom>
                <a:rect b="b" l="l" r="r" t="t"/>
                <a:pathLst>
                  <a:path extrusionOk="0" h="41802" w="58784">
                    <a:moveTo>
                      <a:pt x="1" y="0"/>
                    </a:moveTo>
                    <a:lnTo>
                      <a:pt x="1360" y="41802"/>
                    </a:lnTo>
                    <a:lnTo>
                      <a:pt x="58783" y="41802"/>
                    </a:lnTo>
                    <a:lnTo>
                      <a:pt x="4657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893007" y="2492121"/>
                <a:ext cx="975355" cy="495604"/>
              </a:xfrm>
              <a:custGeom>
                <a:rect b="b" l="l" r="r" t="t"/>
                <a:pathLst>
                  <a:path extrusionOk="0" h="29668" w="58387">
                    <a:moveTo>
                      <a:pt x="58386" y="1"/>
                    </a:moveTo>
                    <a:lnTo>
                      <a:pt x="58386" y="1"/>
                    </a:lnTo>
                    <a:cubicBezTo>
                      <a:pt x="57182" y="1694"/>
                      <a:pt x="55893" y="3325"/>
                      <a:pt x="54526" y="4879"/>
                    </a:cubicBezTo>
                    <a:cubicBezTo>
                      <a:pt x="51550" y="8266"/>
                      <a:pt x="48140" y="11327"/>
                      <a:pt x="44582" y="14085"/>
                    </a:cubicBezTo>
                    <a:cubicBezTo>
                      <a:pt x="40745" y="17052"/>
                      <a:pt x="36596" y="19693"/>
                      <a:pt x="32122" y="21604"/>
                    </a:cubicBezTo>
                    <a:cubicBezTo>
                      <a:pt x="28455" y="23169"/>
                      <a:pt x="24499" y="24256"/>
                      <a:pt x="20496" y="24256"/>
                    </a:cubicBezTo>
                    <a:cubicBezTo>
                      <a:pt x="20048" y="24256"/>
                      <a:pt x="19598" y="24243"/>
                      <a:pt x="19149" y="24214"/>
                    </a:cubicBezTo>
                    <a:cubicBezTo>
                      <a:pt x="15529" y="23997"/>
                      <a:pt x="11761" y="22824"/>
                      <a:pt x="8887" y="20548"/>
                    </a:cubicBezTo>
                    <a:cubicBezTo>
                      <a:pt x="6735" y="18847"/>
                      <a:pt x="5360" y="16656"/>
                      <a:pt x="4513" y="14240"/>
                    </a:cubicBezTo>
                    <a:lnTo>
                      <a:pt x="0" y="29668"/>
                    </a:lnTo>
                    <a:lnTo>
                      <a:pt x="57423" y="29668"/>
                    </a:lnTo>
                    <a:lnTo>
                      <a:pt x="58386" y="1"/>
                    </a:lnTo>
                    <a:close/>
                  </a:path>
                </a:pathLst>
              </a:custGeom>
              <a:solidFill>
                <a:srgbClr val="FFFFFF">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2075776" y="2476417"/>
                <a:ext cx="975873" cy="511440"/>
              </a:xfrm>
              <a:custGeom>
                <a:rect b="b" l="l" r="r" t="t"/>
                <a:pathLst>
                  <a:path extrusionOk="0" h="30616" w="58418">
                    <a:moveTo>
                      <a:pt x="0" y="1"/>
                    </a:moveTo>
                    <a:lnTo>
                      <a:pt x="987" y="30616"/>
                    </a:lnTo>
                    <a:lnTo>
                      <a:pt x="58418" y="30616"/>
                    </a:lnTo>
                    <a:lnTo>
                      <a:pt x="54487" y="17169"/>
                    </a:lnTo>
                    <a:cubicBezTo>
                      <a:pt x="49810" y="20478"/>
                      <a:pt x="44310" y="22583"/>
                      <a:pt x="38578" y="23026"/>
                    </a:cubicBezTo>
                    <a:cubicBezTo>
                      <a:pt x="37839" y="23082"/>
                      <a:pt x="37101" y="23110"/>
                      <a:pt x="36364" y="23110"/>
                    </a:cubicBezTo>
                    <a:cubicBezTo>
                      <a:pt x="30984" y="23110"/>
                      <a:pt x="25679" y="21637"/>
                      <a:pt x="20951" y="19041"/>
                    </a:cubicBezTo>
                    <a:cubicBezTo>
                      <a:pt x="18186" y="17518"/>
                      <a:pt x="15607" y="15631"/>
                      <a:pt x="13144" y="13650"/>
                    </a:cubicBezTo>
                    <a:cubicBezTo>
                      <a:pt x="10425" y="11459"/>
                      <a:pt x="7854" y="9090"/>
                      <a:pt x="5446" y="6557"/>
                    </a:cubicBezTo>
                    <a:cubicBezTo>
                      <a:pt x="3496" y="4491"/>
                      <a:pt x="1647" y="2308"/>
                      <a:pt x="0" y="1"/>
                    </a:cubicBezTo>
                    <a:close/>
                  </a:path>
                </a:pathLst>
              </a:custGeom>
              <a:solidFill>
                <a:srgbClr val="FFFFFF">
                  <a:alpha val="222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935824" y="2282280"/>
                <a:ext cx="936816" cy="715960"/>
              </a:xfrm>
              <a:custGeom>
                <a:rect b="b" l="l" r="r" t="t"/>
                <a:pathLst>
                  <a:path extrusionOk="0" h="42859" w="56080">
                    <a:moveTo>
                      <a:pt x="20711" y="7660"/>
                    </a:moveTo>
                    <a:lnTo>
                      <a:pt x="19250" y="14449"/>
                    </a:lnTo>
                    <a:lnTo>
                      <a:pt x="12935" y="14449"/>
                    </a:lnTo>
                    <a:lnTo>
                      <a:pt x="14652" y="7660"/>
                    </a:lnTo>
                    <a:close/>
                    <a:moveTo>
                      <a:pt x="27695" y="7660"/>
                    </a:moveTo>
                    <a:lnTo>
                      <a:pt x="26483" y="14449"/>
                    </a:lnTo>
                    <a:lnTo>
                      <a:pt x="20167" y="14449"/>
                    </a:lnTo>
                    <a:lnTo>
                      <a:pt x="21635" y="7660"/>
                    </a:lnTo>
                    <a:close/>
                    <a:moveTo>
                      <a:pt x="34678" y="7660"/>
                    </a:moveTo>
                    <a:lnTo>
                      <a:pt x="33715" y="14449"/>
                    </a:lnTo>
                    <a:lnTo>
                      <a:pt x="27392" y="14449"/>
                    </a:lnTo>
                    <a:lnTo>
                      <a:pt x="28603" y="7660"/>
                    </a:lnTo>
                    <a:close/>
                    <a:moveTo>
                      <a:pt x="41662" y="7660"/>
                    </a:moveTo>
                    <a:lnTo>
                      <a:pt x="40939" y="14449"/>
                    </a:lnTo>
                    <a:lnTo>
                      <a:pt x="34608" y="14449"/>
                    </a:lnTo>
                    <a:lnTo>
                      <a:pt x="35572" y="7660"/>
                    </a:lnTo>
                    <a:close/>
                    <a:moveTo>
                      <a:pt x="48638" y="7660"/>
                    </a:moveTo>
                    <a:lnTo>
                      <a:pt x="48172" y="14449"/>
                    </a:lnTo>
                    <a:lnTo>
                      <a:pt x="41841" y="14449"/>
                    </a:lnTo>
                    <a:lnTo>
                      <a:pt x="42563" y="7660"/>
                    </a:lnTo>
                    <a:close/>
                    <a:moveTo>
                      <a:pt x="19064" y="15335"/>
                    </a:moveTo>
                    <a:lnTo>
                      <a:pt x="17464" y="22777"/>
                    </a:lnTo>
                    <a:lnTo>
                      <a:pt x="10845" y="22777"/>
                    </a:lnTo>
                    <a:lnTo>
                      <a:pt x="12725" y="15335"/>
                    </a:lnTo>
                    <a:close/>
                    <a:moveTo>
                      <a:pt x="33591" y="15335"/>
                    </a:moveTo>
                    <a:lnTo>
                      <a:pt x="32534" y="22777"/>
                    </a:lnTo>
                    <a:lnTo>
                      <a:pt x="25900" y="22777"/>
                    </a:lnTo>
                    <a:lnTo>
                      <a:pt x="27236" y="15335"/>
                    </a:lnTo>
                    <a:close/>
                    <a:moveTo>
                      <a:pt x="40854" y="15335"/>
                    </a:moveTo>
                    <a:lnTo>
                      <a:pt x="40069" y="22777"/>
                    </a:lnTo>
                    <a:lnTo>
                      <a:pt x="33435" y="22777"/>
                    </a:lnTo>
                    <a:lnTo>
                      <a:pt x="34492" y="15335"/>
                    </a:lnTo>
                    <a:close/>
                    <a:moveTo>
                      <a:pt x="26327" y="15350"/>
                    </a:moveTo>
                    <a:lnTo>
                      <a:pt x="24999" y="22785"/>
                    </a:lnTo>
                    <a:lnTo>
                      <a:pt x="18373" y="22785"/>
                    </a:lnTo>
                    <a:lnTo>
                      <a:pt x="19973" y="15350"/>
                    </a:lnTo>
                    <a:close/>
                    <a:moveTo>
                      <a:pt x="48117" y="15350"/>
                    </a:moveTo>
                    <a:lnTo>
                      <a:pt x="47605" y="22785"/>
                    </a:lnTo>
                    <a:lnTo>
                      <a:pt x="40971" y="22785"/>
                    </a:lnTo>
                    <a:lnTo>
                      <a:pt x="41755" y="15350"/>
                    </a:lnTo>
                    <a:close/>
                    <a:moveTo>
                      <a:pt x="17269" y="23678"/>
                    </a:moveTo>
                    <a:lnTo>
                      <a:pt x="15506" y="31866"/>
                    </a:lnTo>
                    <a:lnTo>
                      <a:pt x="8553" y="31866"/>
                    </a:lnTo>
                    <a:lnTo>
                      <a:pt x="10612" y="23678"/>
                    </a:lnTo>
                    <a:close/>
                    <a:moveTo>
                      <a:pt x="24844" y="23678"/>
                    </a:moveTo>
                    <a:lnTo>
                      <a:pt x="23375" y="31866"/>
                    </a:lnTo>
                    <a:lnTo>
                      <a:pt x="16423" y="31866"/>
                    </a:lnTo>
                    <a:lnTo>
                      <a:pt x="18186" y="23678"/>
                    </a:lnTo>
                    <a:close/>
                    <a:moveTo>
                      <a:pt x="32410" y="23678"/>
                    </a:moveTo>
                    <a:lnTo>
                      <a:pt x="31245" y="31866"/>
                    </a:lnTo>
                    <a:lnTo>
                      <a:pt x="24284" y="31866"/>
                    </a:lnTo>
                    <a:lnTo>
                      <a:pt x="25752" y="23678"/>
                    </a:lnTo>
                    <a:close/>
                    <a:moveTo>
                      <a:pt x="39968" y="23678"/>
                    </a:moveTo>
                    <a:lnTo>
                      <a:pt x="39106" y="31866"/>
                    </a:lnTo>
                    <a:lnTo>
                      <a:pt x="32146" y="31866"/>
                    </a:lnTo>
                    <a:lnTo>
                      <a:pt x="33311" y="23678"/>
                    </a:lnTo>
                    <a:close/>
                    <a:moveTo>
                      <a:pt x="47542" y="23678"/>
                    </a:moveTo>
                    <a:lnTo>
                      <a:pt x="46983" y="31866"/>
                    </a:lnTo>
                    <a:lnTo>
                      <a:pt x="40007" y="31866"/>
                    </a:lnTo>
                    <a:lnTo>
                      <a:pt x="40870" y="23678"/>
                    </a:lnTo>
                    <a:close/>
                    <a:moveTo>
                      <a:pt x="15677" y="0"/>
                    </a:moveTo>
                    <a:lnTo>
                      <a:pt x="13968" y="6766"/>
                    </a:lnTo>
                    <a:lnTo>
                      <a:pt x="7326" y="6766"/>
                    </a:lnTo>
                    <a:lnTo>
                      <a:pt x="7326" y="7660"/>
                    </a:lnTo>
                    <a:lnTo>
                      <a:pt x="13735" y="7660"/>
                    </a:lnTo>
                    <a:lnTo>
                      <a:pt x="12026" y="14449"/>
                    </a:lnTo>
                    <a:lnTo>
                      <a:pt x="5081" y="14449"/>
                    </a:lnTo>
                    <a:lnTo>
                      <a:pt x="5081" y="15343"/>
                    </a:lnTo>
                    <a:lnTo>
                      <a:pt x="11801" y="15343"/>
                    </a:lnTo>
                    <a:lnTo>
                      <a:pt x="9928" y="22777"/>
                    </a:lnTo>
                    <a:lnTo>
                      <a:pt x="2642" y="22777"/>
                    </a:lnTo>
                    <a:lnTo>
                      <a:pt x="2642" y="23670"/>
                    </a:lnTo>
                    <a:lnTo>
                      <a:pt x="9703" y="23670"/>
                    </a:lnTo>
                    <a:lnTo>
                      <a:pt x="7645" y="31866"/>
                    </a:lnTo>
                    <a:lnTo>
                      <a:pt x="1" y="31866"/>
                    </a:lnTo>
                    <a:lnTo>
                      <a:pt x="1" y="32759"/>
                    </a:lnTo>
                    <a:lnTo>
                      <a:pt x="7419" y="32759"/>
                    </a:lnTo>
                    <a:lnTo>
                      <a:pt x="4933" y="42633"/>
                    </a:lnTo>
                    <a:lnTo>
                      <a:pt x="5796" y="42858"/>
                    </a:lnTo>
                    <a:lnTo>
                      <a:pt x="8344" y="32759"/>
                    </a:lnTo>
                    <a:lnTo>
                      <a:pt x="15327" y="32759"/>
                    </a:lnTo>
                    <a:lnTo>
                      <a:pt x="13191" y="42648"/>
                    </a:lnTo>
                    <a:lnTo>
                      <a:pt x="14061" y="42842"/>
                    </a:lnTo>
                    <a:lnTo>
                      <a:pt x="16236" y="32751"/>
                    </a:lnTo>
                    <a:lnTo>
                      <a:pt x="23228" y="32751"/>
                    </a:lnTo>
                    <a:lnTo>
                      <a:pt x="21457" y="42664"/>
                    </a:lnTo>
                    <a:lnTo>
                      <a:pt x="22334" y="42827"/>
                    </a:lnTo>
                    <a:lnTo>
                      <a:pt x="24129" y="32759"/>
                    </a:lnTo>
                    <a:lnTo>
                      <a:pt x="31120" y="32759"/>
                    </a:lnTo>
                    <a:lnTo>
                      <a:pt x="29714" y="42687"/>
                    </a:lnTo>
                    <a:lnTo>
                      <a:pt x="30600" y="42811"/>
                    </a:lnTo>
                    <a:lnTo>
                      <a:pt x="32029" y="32759"/>
                    </a:lnTo>
                    <a:lnTo>
                      <a:pt x="39028" y="32759"/>
                    </a:lnTo>
                    <a:lnTo>
                      <a:pt x="37972" y="42695"/>
                    </a:lnTo>
                    <a:lnTo>
                      <a:pt x="38850" y="42788"/>
                    </a:lnTo>
                    <a:lnTo>
                      <a:pt x="39914" y="32751"/>
                    </a:lnTo>
                    <a:lnTo>
                      <a:pt x="46913" y="32751"/>
                    </a:lnTo>
                    <a:lnTo>
                      <a:pt x="46230" y="42710"/>
                    </a:lnTo>
                    <a:lnTo>
                      <a:pt x="47123" y="42773"/>
                    </a:lnTo>
                    <a:lnTo>
                      <a:pt x="47814" y="32751"/>
                    </a:lnTo>
                    <a:lnTo>
                      <a:pt x="55264" y="32751"/>
                    </a:lnTo>
                    <a:lnTo>
                      <a:pt x="55264" y="31866"/>
                    </a:lnTo>
                    <a:lnTo>
                      <a:pt x="47877" y="31866"/>
                    </a:lnTo>
                    <a:lnTo>
                      <a:pt x="48436" y="23678"/>
                    </a:lnTo>
                    <a:lnTo>
                      <a:pt x="55567" y="23678"/>
                    </a:lnTo>
                    <a:lnTo>
                      <a:pt x="55567" y="22785"/>
                    </a:lnTo>
                    <a:lnTo>
                      <a:pt x="48506" y="22785"/>
                    </a:lnTo>
                    <a:lnTo>
                      <a:pt x="49018" y="15350"/>
                    </a:lnTo>
                    <a:lnTo>
                      <a:pt x="55839" y="15350"/>
                    </a:lnTo>
                    <a:lnTo>
                      <a:pt x="55839" y="14457"/>
                    </a:lnTo>
                    <a:lnTo>
                      <a:pt x="49081" y="14457"/>
                    </a:lnTo>
                    <a:lnTo>
                      <a:pt x="49547" y="7668"/>
                    </a:lnTo>
                    <a:lnTo>
                      <a:pt x="56080" y="7668"/>
                    </a:lnTo>
                    <a:lnTo>
                      <a:pt x="56080" y="7660"/>
                    </a:lnTo>
                    <a:lnTo>
                      <a:pt x="56080" y="6766"/>
                    </a:lnTo>
                    <a:lnTo>
                      <a:pt x="49601" y="6766"/>
                    </a:lnTo>
                    <a:lnTo>
                      <a:pt x="50059" y="140"/>
                    </a:lnTo>
                    <a:lnTo>
                      <a:pt x="49166" y="86"/>
                    </a:lnTo>
                    <a:lnTo>
                      <a:pt x="48708" y="6766"/>
                    </a:lnTo>
                    <a:lnTo>
                      <a:pt x="42656" y="6766"/>
                    </a:lnTo>
                    <a:lnTo>
                      <a:pt x="43355" y="163"/>
                    </a:lnTo>
                    <a:lnTo>
                      <a:pt x="42478" y="62"/>
                    </a:lnTo>
                    <a:lnTo>
                      <a:pt x="41763" y="6766"/>
                    </a:lnTo>
                    <a:lnTo>
                      <a:pt x="35719" y="6766"/>
                    </a:lnTo>
                    <a:lnTo>
                      <a:pt x="36651" y="179"/>
                    </a:lnTo>
                    <a:lnTo>
                      <a:pt x="35766" y="55"/>
                    </a:lnTo>
                    <a:lnTo>
                      <a:pt x="34810" y="6774"/>
                    </a:lnTo>
                    <a:lnTo>
                      <a:pt x="28774" y="6774"/>
                    </a:lnTo>
                    <a:lnTo>
                      <a:pt x="29947" y="202"/>
                    </a:lnTo>
                    <a:lnTo>
                      <a:pt x="29077" y="39"/>
                    </a:lnTo>
                    <a:lnTo>
                      <a:pt x="27873" y="6766"/>
                    </a:lnTo>
                    <a:lnTo>
                      <a:pt x="21837" y="6766"/>
                    </a:lnTo>
                    <a:lnTo>
                      <a:pt x="23251" y="210"/>
                    </a:lnTo>
                    <a:lnTo>
                      <a:pt x="22373" y="16"/>
                    </a:lnTo>
                    <a:lnTo>
                      <a:pt x="20921" y="6766"/>
                    </a:lnTo>
                    <a:lnTo>
                      <a:pt x="14885" y="6766"/>
                    </a:lnTo>
                    <a:lnTo>
                      <a:pt x="16539" y="218"/>
                    </a:lnTo>
                    <a:lnTo>
                      <a:pt x="15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2069545" y="2282413"/>
                <a:ext cx="936816" cy="715692"/>
              </a:xfrm>
              <a:custGeom>
                <a:rect b="b" l="l" r="r" t="t"/>
                <a:pathLst>
                  <a:path extrusionOk="0" h="42843" w="56080">
                    <a:moveTo>
                      <a:pt x="13509" y="7652"/>
                    </a:moveTo>
                    <a:lnTo>
                      <a:pt x="14232" y="14441"/>
                    </a:lnTo>
                    <a:lnTo>
                      <a:pt x="7901" y="14441"/>
                    </a:lnTo>
                    <a:lnTo>
                      <a:pt x="7435" y="7652"/>
                    </a:lnTo>
                    <a:close/>
                    <a:moveTo>
                      <a:pt x="20493" y="7652"/>
                    </a:moveTo>
                    <a:lnTo>
                      <a:pt x="21456" y="14441"/>
                    </a:lnTo>
                    <a:lnTo>
                      <a:pt x="15125" y="14441"/>
                    </a:lnTo>
                    <a:lnTo>
                      <a:pt x="14403" y="7652"/>
                    </a:lnTo>
                    <a:close/>
                    <a:moveTo>
                      <a:pt x="27461" y="7652"/>
                    </a:moveTo>
                    <a:lnTo>
                      <a:pt x="28681" y="14441"/>
                    </a:lnTo>
                    <a:lnTo>
                      <a:pt x="22357" y="14441"/>
                    </a:lnTo>
                    <a:lnTo>
                      <a:pt x="21394" y="7652"/>
                    </a:lnTo>
                    <a:close/>
                    <a:moveTo>
                      <a:pt x="34445" y="7652"/>
                    </a:moveTo>
                    <a:lnTo>
                      <a:pt x="35913" y="14441"/>
                    </a:lnTo>
                    <a:lnTo>
                      <a:pt x="29597" y="14441"/>
                    </a:lnTo>
                    <a:lnTo>
                      <a:pt x="28386" y="7652"/>
                    </a:lnTo>
                    <a:close/>
                    <a:moveTo>
                      <a:pt x="41421" y="7652"/>
                    </a:moveTo>
                    <a:lnTo>
                      <a:pt x="43130" y="14441"/>
                    </a:lnTo>
                    <a:lnTo>
                      <a:pt x="36814" y="14441"/>
                    </a:lnTo>
                    <a:lnTo>
                      <a:pt x="35346" y="7652"/>
                    </a:lnTo>
                    <a:close/>
                    <a:moveTo>
                      <a:pt x="14325" y="15327"/>
                    </a:moveTo>
                    <a:lnTo>
                      <a:pt x="15110" y="22769"/>
                    </a:lnTo>
                    <a:lnTo>
                      <a:pt x="8483" y="22769"/>
                    </a:lnTo>
                    <a:lnTo>
                      <a:pt x="7963" y="15327"/>
                    </a:lnTo>
                    <a:close/>
                    <a:moveTo>
                      <a:pt x="28836" y="15327"/>
                    </a:moveTo>
                    <a:lnTo>
                      <a:pt x="30165" y="22769"/>
                    </a:lnTo>
                    <a:lnTo>
                      <a:pt x="23530" y="22769"/>
                    </a:lnTo>
                    <a:lnTo>
                      <a:pt x="22482" y="15327"/>
                    </a:lnTo>
                    <a:close/>
                    <a:moveTo>
                      <a:pt x="36100" y="15327"/>
                    </a:moveTo>
                    <a:lnTo>
                      <a:pt x="37700" y="22769"/>
                    </a:lnTo>
                    <a:lnTo>
                      <a:pt x="31073" y="22769"/>
                    </a:lnTo>
                    <a:lnTo>
                      <a:pt x="29745" y="15327"/>
                    </a:lnTo>
                    <a:close/>
                    <a:moveTo>
                      <a:pt x="21581" y="15342"/>
                    </a:moveTo>
                    <a:lnTo>
                      <a:pt x="22637" y="22777"/>
                    </a:lnTo>
                    <a:lnTo>
                      <a:pt x="16003" y="22777"/>
                    </a:lnTo>
                    <a:lnTo>
                      <a:pt x="15218" y="15342"/>
                    </a:lnTo>
                    <a:close/>
                    <a:moveTo>
                      <a:pt x="43347" y="15342"/>
                    </a:moveTo>
                    <a:lnTo>
                      <a:pt x="45227" y="22777"/>
                    </a:lnTo>
                    <a:lnTo>
                      <a:pt x="38609" y="22777"/>
                    </a:lnTo>
                    <a:lnTo>
                      <a:pt x="37008" y="15342"/>
                    </a:lnTo>
                    <a:close/>
                    <a:moveTo>
                      <a:pt x="15211" y="23670"/>
                    </a:moveTo>
                    <a:lnTo>
                      <a:pt x="16073" y="31858"/>
                    </a:lnTo>
                    <a:lnTo>
                      <a:pt x="9105" y="31858"/>
                    </a:lnTo>
                    <a:lnTo>
                      <a:pt x="8538" y="23670"/>
                    </a:lnTo>
                    <a:close/>
                    <a:moveTo>
                      <a:pt x="22761" y="23670"/>
                    </a:moveTo>
                    <a:lnTo>
                      <a:pt x="23927" y="31858"/>
                    </a:lnTo>
                    <a:lnTo>
                      <a:pt x="16966" y="31858"/>
                    </a:lnTo>
                    <a:lnTo>
                      <a:pt x="16104" y="23670"/>
                    </a:lnTo>
                    <a:close/>
                    <a:moveTo>
                      <a:pt x="30328" y="23670"/>
                    </a:moveTo>
                    <a:lnTo>
                      <a:pt x="31796" y="31858"/>
                    </a:lnTo>
                    <a:lnTo>
                      <a:pt x="24836" y="31858"/>
                    </a:lnTo>
                    <a:lnTo>
                      <a:pt x="23670" y="23670"/>
                    </a:lnTo>
                    <a:close/>
                    <a:moveTo>
                      <a:pt x="37886" y="23670"/>
                    </a:moveTo>
                    <a:lnTo>
                      <a:pt x="39650" y="31858"/>
                    </a:lnTo>
                    <a:lnTo>
                      <a:pt x="32697" y="31858"/>
                    </a:lnTo>
                    <a:lnTo>
                      <a:pt x="31229" y="23670"/>
                    </a:lnTo>
                    <a:close/>
                    <a:moveTo>
                      <a:pt x="45445" y="23670"/>
                    </a:moveTo>
                    <a:lnTo>
                      <a:pt x="47503" y="31858"/>
                    </a:lnTo>
                    <a:lnTo>
                      <a:pt x="40566" y="31858"/>
                    </a:lnTo>
                    <a:lnTo>
                      <a:pt x="38795" y="23670"/>
                    </a:lnTo>
                    <a:close/>
                    <a:moveTo>
                      <a:pt x="40411" y="0"/>
                    </a:moveTo>
                    <a:lnTo>
                      <a:pt x="39541" y="218"/>
                    </a:lnTo>
                    <a:lnTo>
                      <a:pt x="41196" y="6766"/>
                    </a:lnTo>
                    <a:lnTo>
                      <a:pt x="35167" y="6766"/>
                    </a:lnTo>
                    <a:lnTo>
                      <a:pt x="33707" y="16"/>
                    </a:lnTo>
                    <a:lnTo>
                      <a:pt x="32837" y="210"/>
                    </a:lnTo>
                    <a:lnTo>
                      <a:pt x="34243" y="6766"/>
                    </a:lnTo>
                    <a:lnTo>
                      <a:pt x="28215" y="6766"/>
                    </a:lnTo>
                    <a:lnTo>
                      <a:pt x="27011" y="39"/>
                    </a:lnTo>
                    <a:lnTo>
                      <a:pt x="26133" y="202"/>
                    </a:lnTo>
                    <a:lnTo>
                      <a:pt x="27306" y="6774"/>
                    </a:lnTo>
                    <a:lnTo>
                      <a:pt x="21270" y="6774"/>
                    </a:lnTo>
                    <a:lnTo>
                      <a:pt x="20314" y="54"/>
                    </a:lnTo>
                    <a:lnTo>
                      <a:pt x="19437" y="179"/>
                    </a:lnTo>
                    <a:lnTo>
                      <a:pt x="20369" y="6766"/>
                    </a:lnTo>
                    <a:lnTo>
                      <a:pt x="14317" y="6766"/>
                    </a:lnTo>
                    <a:lnTo>
                      <a:pt x="13610" y="62"/>
                    </a:lnTo>
                    <a:lnTo>
                      <a:pt x="12725" y="163"/>
                    </a:lnTo>
                    <a:lnTo>
                      <a:pt x="13424" y="6766"/>
                    </a:lnTo>
                    <a:lnTo>
                      <a:pt x="7372" y="6766"/>
                    </a:lnTo>
                    <a:lnTo>
                      <a:pt x="6914" y="86"/>
                    </a:lnTo>
                    <a:lnTo>
                      <a:pt x="6021" y="140"/>
                    </a:lnTo>
                    <a:lnTo>
                      <a:pt x="6479" y="6766"/>
                    </a:lnTo>
                    <a:lnTo>
                      <a:pt x="0" y="6766"/>
                    </a:lnTo>
                    <a:lnTo>
                      <a:pt x="0" y="7660"/>
                    </a:lnTo>
                    <a:lnTo>
                      <a:pt x="6549" y="7660"/>
                    </a:lnTo>
                    <a:lnTo>
                      <a:pt x="7015" y="14449"/>
                    </a:lnTo>
                    <a:lnTo>
                      <a:pt x="257" y="14449"/>
                    </a:lnTo>
                    <a:lnTo>
                      <a:pt x="257" y="15342"/>
                    </a:lnTo>
                    <a:lnTo>
                      <a:pt x="7069" y="15342"/>
                    </a:lnTo>
                    <a:lnTo>
                      <a:pt x="7590" y="22777"/>
                    </a:lnTo>
                    <a:lnTo>
                      <a:pt x="529" y="22777"/>
                    </a:lnTo>
                    <a:lnTo>
                      <a:pt x="529" y="23670"/>
                    </a:lnTo>
                    <a:lnTo>
                      <a:pt x="7652" y="23670"/>
                    </a:lnTo>
                    <a:lnTo>
                      <a:pt x="8219" y="31858"/>
                    </a:lnTo>
                    <a:lnTo>
                      <a:pt x="832" y="31858"/>
                    </a:lnTo>
                    <a:lnTo>
                      <a:pt x="832" y="32751"/>
                    </a:lnTo>
                    <a:lnTo>
                      <a:pt x="8274" y="32751"/>
                    </a:lnTo>
                    <a:lnTo>
                      <a:pt x="8965" y="42772"/>
                    </a:lnTo>
                    <a:lnTo>
                      <a:pt x="9858" y="42718"/>
                    </a:lnTo>
                    <a:lnTo>
                      <a:pt x="9182" y="32751"/>
                    </a:lnTo>
                    <a:lnTo>
                      <a:pt x="16182" y="32751"/>
                    </a:lnTo>
                    <a:lnTo>
                      <a:pt x="17238" y="42796"/>
                    </a:lnTo>
                    <a:lnTo>
                      <a:pt x="18124" y="42695"/>
                    </a:lnTo>
                    <a:lnTo>
                      <a:pt x="17075" y="32751"/>
                    </a:lnTo>
                    <a:lnTo>
                      <a:pt x="24074" y="32751"/>
                    </a:lnTo>
                    <a:lnTo>
                      <a:pt x="25504" y="42803"/>
                    </a:lnTo>
                    <a:lnTo>
                      <a:pt x="26389" y="42679"/>
                    </a:lnTo>
                    <a:lnTo>
                      <a:pt x="24975" y="32751"/>
                    </a:lnTo>
                    <a:lnTo>
                      <a:pt x="31967" y="32751"/>
                    </a:lnTo>
                    <a:lnTo>
                      <a:pt x="33769" y="42819"/>
                    </a:lnTo>
                    <a:lnTo>
                      <a:pt x="34639" y="42656"/>
                    </a:lnTo>
                    <a:lnTo>
                      <a:pt x="32876" y="32743"/>
                    </a:lnTo>
                    <a:lnTo>
                      <a:pt x="39867" y="32743"/>
                    </a:lnTo>
                    <a:lnTo>
                      <a:pt x="42042" y="42834"/>
                    </a:lnTo>
                    <a:lnTo>
                      <a:pt x="42912" y="42640"/>
                    </a:lnTo>
                    <a:lnTo>
                      <a:pt x="40784" y="32743"/>
                    </a:lnTo>
                    <a:lnTo>
                      <a:pt x="47768" y="32743"/>
                    </a:lnTo>
                    <a:lnTo>
                      <a:pt x="50316" y="42842"/>
                    </a:lnTo>
                    <a:lnTo>
                      <a:pt x="51178" y="42617"/>
                    </a:lnTo>
                    <a:lnTo>
                      <a:pt x="48661" y="32751"/>
                    </a:lnTo>
                    <a:lnTo>
                      <a:pt x="56080" y="32751"/>
                    </a:lnTo>
                    <a:lnTo>
                      <a:pt x="56080" y="31858"/>
                    </a:lnTo>
                    <a:lnTo>
                      <a:pt x="48436" y="31858"/>
                    </a:lnTo>
                    <a:lnTo>
                      <a:pt x="46377" y="23670"/>
                    </a:lnTo>
                    <a:lnTo>
                      <a:pt x="53438" y="23670"/>
                    </a:lnTo>
                    <a:lnTo>
                      <a:pt x="53438" y="22777"/>
                    </a:lnTo>
                    <a:lnTo>
                      <a:pt x="46159" y="22777"/>
                    </a:lnTo>
                    <a:lnTo>
                      <a:pt x="44280" y="15342"/>
                    </a:lnTo>
                    <a:lnTo>
                      <a:pt x="50999" y="15342"/>
                    </a:lnTo>
                    <a:lnTo>
                      <a:pt x="50999" y="14449"/>
                    </a:lnTo>
                    <a:lnTo>
                      <a:pt x="44062" y="14449"/>
                    </a:lnTo>
                    <a:lnTo>
                      <a:pt x="42353" y="7660"/>
                    </a:lnTo>
                    <a:lnTo>
                      <a:pt x="48762" y="7660"/>
                    </a:lnTo>
                    <a:lnTo>
                      <a:pt x="48762" y="6766"/>
                    </a:lnTo>
                    <a:lnTo>
                      <a:pt x="42120" y="6766"/>
                    </a:lnTo>
                    <a:lnTo>
                      <a:pt x="40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1889674" y="2823178"/>
                <a:ext cx="165597" cy="39858"/>
              </a:xfrm>
              <a:custGeom>
                <a:rect b="b" l="l" r="r" t="t"/>
                <a:pathLst>
                  <a:path extrusionOk="0" h="2386" w="9913">
                    <a:moveTo>
                      <a:pt x="63" y="1"/>
                    </a:moveTo>
                    <a:lnTo>
                      <a:pt x="0" y="2385"/>
                    </a:lnTo>
                    <a:lnTo>
                      <a:pt x="9913" y="2385"/>
                    </a:lnTo>
                    <a:lnTo>
                      <a:pt x="9858" y="1"/>
                    </a:lnTo>
                    <a:close/>
                  </a:path>
                </a:pathLst>
              </a:custGeom>
              <a:solidFill>
                <a:srgbClr val="D8E2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845763" y="3031332"/>
                <a:ext cx="1039986" cy="35715"/>
              </a:xfrm>
              <a:custGeom>
                <a:rect b="b" l="l" r="r" t="t"/>
                <a:pathLst>
                  <a:path extrusionOk="0" h="2138" w="62256">
                    <a:moveTo>
                      <a:pt x="0" y="1"/>
                    </a:moveTo>
                    <a:lnTo>
                      <a:pt x="0" y="2137"/>
                    </a:lnTo>
                    <a:lnTo>
                      <a:pt x="62209" y="2137"/>
                    </a:lnTo>
                    <a:lnTo>
                      <a:pt x="6225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2059154" y="3031332"/>
                <a:ext cx="1039986" cy="35715"/>
              </a:xfrm>
              <a:custGeom>
                <a:rect b="b" l="l" r="r" t="t"/>
                <a:pathLst>
                  <a:path extrusionOk="0" h="2138" w="62256">
                    <a:moveTo>
                      <a:pt x="1" y="1"/>
                    </a:moveTo>
                    <a:lnTo>
                      <a:pt x="55" y="2137"/>
                    </a:lnTo>
                    <a:lnTo>
                      <a:pt x="62256" y="2137"/>
                    </a:lnTo>
                    <a:lnTo>
                      <a:pt x="622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729875" y="3121660"/>
                <a:ext cx="2485353" cy="62176"/>
              </a:xfrm>
              <a:custGeom>
                <a:rect b="b" l="l" r="r" t="t"/>
                <a:pathLst>
                  <a:path extrusionOk="0" h="3722" w="148779">
                    <a:moveTo>
                      <a:pt x="0" y="1"/>
                    </a:moveTo>
                    <a:lnTo>
                      <a:pt x="0" y="3450"/>
                    </a:lnTo>
                    <a:cubicBezTo>
                      <a:pt x="0" y="3597"/>
                      <a:pt x="109" y="3722"/>
                      <a:pt x="264" y="3722"/>
                    </a:cubicBezTo>
                    <a:lnTo>
                      <a:pt x="148499" y="3722"/>
                    </a:lnTo>
                    <a:cubicBezTo>
                      <a:pt x="148654" y="3722"/>
                      <a:pt x="148771" y="3597"/>
                      <a:pt x="148779" y="3450"/>
                    </a:cubicBezTo>
                    <a:lnTo>
                      <a:pt x="148779" y="1"/>
                    </a:lnTo>
                    <a:close/>
                  </a:path>
                </a:pathLst>
              </a:custGeom>
              <a:solidFill>
                <a:srgbClr val="224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729875" y="3121660"/>
                <a:ext cx="2485353" cy="62176"/>
              </a:xfrm>
              <a:custGeom>
                <a:rect b="b" l="l" r="r" t="t"/>
                <a:pathLst>
                  <a:path extrusionOk="0" h="3722" w="148779">
                    <a:moveTo>
                      <a:pt x="0" y="1"/>
                    </a:moveTo>
                    <a:lnTo>
                      <a:pt x="0" y="3450"/>
                    </a:lnTo>
                    <a:cubicBezTo>
                      <a:pt x="0" y="3597"/>
                      <a:pt x="109" y="3722"/>
                      <a:pt x="264" y="3722"/>
                    </a:cubicBezTo>
                    <a:lnTo>
                      <a:pt x="148499" y="3722"/>
                    </a:lnTo>
                    <a:cubicBezTo>
                      <a:pt x="148654" y="3722"/>
                      <a:pt x="148771" y="3597"/>
                      <a:pt x="148779" y="3450"/>
                    </a:cubicBezTo>
                    <a:lnTo>
                      <a:pt x="148779" y="1"/>
                    </a:lnTo>
                    <a:close/>
                  </a:path>
                </a:pathLst>
              </a:custGeom>
              <a:solidFill>
                <a:srgbClr val="FFFFFF">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1812844" y="3682806"/>
                <a:ext cx="1065027" cy="191556"/>
              </a:xfrm>
              <a:custGeom>
                <a:rect b="b" l="l" r="r" t="t"/>
                <a:pathLst>
                  <a:path extrusionOk="0" h="11467" w="63755">
                    <a:moveTo>
                      <a:pt x="63755" y="1"/>
                    </a:moveTo>
                    <a:cubicBezTo>
                      <a:pt x="62403" y="304"/>
                      <a:pt x="61067" y="607"/>
                      <a:pt x="59723" y="902"/>
                    </a:cubicBezTo>
                    <a:cubicBezTo>
                      <a:pt x="49656" y="3155"/>
                      <a:pt x="39565" y="5400"/>
                      <a:pt x="29295" y="6495"/>
                    </a:cubicBezTo>
                    <a:cubicBezTo>
                      <a:pt x="23927" y="7070"/>
                      <a:pt x="18575" y="7653"/>
                      <a:pt x="13176" y="7932"/>
                    </a:cubicBezTo>
                    <a:cubicBezTo>
                      <a:pt x="10397" y="8075"/>
                      <a:pt x="7614" y="8152"/>
                      <a:pt x="4833" y="8152"/>
                    </a:cubicBezTo>
                    <a:cubicBezTo>
                      <a:pt x="3222" y="8152"/>
                      <a:pt x="1611" y="8126"/>
                      <a:pt x="1" y="8072"/>
                    </a:cubicBezTo>
                    <a:lnTo>
                      <a:pt x="1" y="11467"/>
                    </a:lnTo>
                    <a:lnTo>
                      <a:pt x="63755" y="11467"/>
                    </a:lnTo>
                    <a:lnTo>
                      <a:pt x="63755" y="1"/>
                    </a:lnTo>
                    <a:close/>
                  </a:path>
                </a:pathLst>
              </a:custGeom>
              <a:solidFill>
                <a:srgbClr val="FFFFF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5" name="Google Shape;2845;p56"/>
            <p:cNvGrpSpPr/>
            <p:nvPr/>
          </p:nvGrpSpPr>
          <p:grpSpPr>
            <a:xfrm>
              <a:off x="3003939" y="2779193"/>
              <a:ext cx="1131292" cy="1716634"/>
              <a:chOff x="2357761" y="2720732"/>
              <a:chExt cx="1271115" cy="1928586"/>
            </a:xfrm>
          </p:grpSpPr>
          <p:sp>
            <p:nvSpPr>
              <p:cNvPr id="2846" name="Google Shape;2846;p56"/>
              <p:cNvSpPr/>
              <p:nvPr/>
            </p:nvSpPr>
            <p:spPr>
              <a:xfrm>
                <a:off x="2908231" y="3467047"/>
                <a:ext cx="129663" cy="1182271"/>
              </a:xfrm>
              <a:custGeom>
                <a:rect b="b" l="l" r="r" t="t"/>
                <a:pathLst>
                  <a:path extrusionOk="0" h="7878" w="864">
                    <a:moveTo>
                      <a:pt x="204" y="1"/>
                    </a:moveTo>
                    <a:lnTo>
                      <a:pt x="1" y="7877"/>
                    </a:lnTo>
                    <a:lnTo>
                      <a:pt x="863" y="7877"/>
                    </a:lnTo>
                    <a:lnTo>
                      <a:pt x="6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2937495" y="3566845"/>
                <a:ext cx="37518" cy="1082473"/>
              </a:xfrm>
              <a:custGeom>
                <a:rect b="b" l="l" r="r" t="t"/>
                <a:pathLst>
                  <a:path extrusionOk="0" h="7213" w="250">
                    <a:moveTo>
                      <a:pt x="185" y="1"/>
                    </a:moveTo>
                    <a:cubicBezTo>
                      <a:pt x="146" y="1"/>
                      <a:pt x="122" y="31"/>
                      <a:pt x="122" y="65"/>
                    </a:cubicBezTo>
                    <a:lnTo>
                      <a:pt x="0" y="7212"/>
                    </a:lnTo>
                    <a:lnTo>
                      <a:pt x="234" y="7212"/>
                    </a:lnTo>
                    <a:lnTo>
                      <a:pt x="249" y="65"/>
                    </a:lnTo>
                    <a:cubicBezTo>
                      <a:pt x="249" y="31"/>
                      <a:pt x="219" y="1"/>
                      <a:pt x="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2423944" y="2721633"/>
                <a:ext cx="1204932" cy="1039102"/>
              </a:xfrm>
              <a:custGeom>
                <a:rect b="b" l="l" r="r" t="t"/>
                <a:pathLst>
                  <a:path extrusionOk="0" h="6924" w="8029">
                    <a:moveTo>
                      <a:pt x="2769" y="1"/>
                    </a:moveTo>
                    <a:cubicBezTo>
                      <a:pt x="2435" y="1"/>
                      <a:pt x="2165" y="268"/>
                      <a:pt x="2165" y="608"/>
                    </a:cubicBezTo>
                    <a:cubicBezTo>
                      <a:pt x="2165" y="720"/>
                      <a:pt x="2199" y="826"/>
                      <a:pt x="2256" y="918"/>
                    </a:cubicBezTo>
                    <a:lnTo>
                      <a:pt x="1625" y="918"/>
                    </a:lnTo>
                    <a:cubicBezTo>
                      <a:pt x="1236" y="918"/>
                      <a:pt x="917" y="1236"/>
                      <a:pt x="917" y="1628"/>
                    </a:cubicBezTo>
                    <a:cubicBezTo>
                      <a:pt x="917" y="1680"/>
                      <a:pt x="923" y="1725"/>
                      <a:pt x="932" y="1777"/>
                    </a:cubicBezTo>
                    <a:cubicBezTo>
                      <a:pt x="553" y="1950"/>
                      <a:pt x="289" y="2332"/>
                      <a:pt x="289" y="2779"/>
                    </a:cubicBezTo>
                    <a:cubicBezTo>
                      <a:pt x="289" y="3076"/>
                      <a:pt x="410" y="3347"/>
                      <a:pt x="604" y="3547"/>
                    </a:cubicBezTo>
                    <a:lnTo>
                      <a:pt x="522" y="3547"/>
                    </a:lnTo>
                    <a:cubicBezTo>
                      <a:pt x="234" y="3547"/>
                      <a:pt x="0" y="3781"/>
                      <a:pt x="0" y="4069"/>
                    </a:cubicBezTo>
                    <a:cubicBezTo>
                      <a:pt x="0" y="4358"/>
                      <a:pt x="234" y="4588"/>
                      <a:pt x="522" y="4588"/>
                    </a:cubicBezTo>
                    <a:lnTo>
                      <a:pt x="668" y="4588"/>
                    </a:lnTo>
                    <a:cubicBezTo>
                      <a:pt x="589" y="4692"/>
                      <a:pt x="541" y="4822"/>
                      <a:pt x="541" y="4965"/>
                    </a:cubicBezTo>
                    <a:cubicBezTo>
                      <a:pt x="541" y="5284"/>
                      <a:pt x="784" y="5545"/>
                      <a:pt x="1090" y="5578"/>
                    </a:cubicBezTo>
                    <a:cubicBezTo>
                      <a:pt x="1087" y="5609"/>
                      <a:pt x="1084" y="5639"/>
                      <a:pt x="1084" y="5669"/>
                    </a:cubicBezTo>
                    <a:cubicBezTo>
                      <a:pt x="1084" y="6107"/>
                      <a:pt x="1436" y="6462"/>
                      <a:pt x="1874" y="6462"/>
                    </a:cubicBezTo>
                    <a:cubicBezTo>
                      <a:pt x="1889" y="6717"/>
                      <a:pt x="2095" y="6923"/>
                      <a:pt x="2350" y="6923"/>
                    </a:cubicBezTo>
                    <a:lnTo>
                      <a:pt x="5964" y="6923"/>
                    </a:lnTo>
                    <a:cubicBezTo>
                      <a:pt x="6231" y="6923"/>
                      <a:pt x="6443" y="6705"/>
                      <a:pt x="6443" y="6441"/>
                    </a:cubicBezTo>
                    <a:cubicBezTo>
                      <a:pt x="6443" y="6356"/>
                      <a:pt x="6416" y="6280"/>
                      <a:pt x="6373" y="6213"/>
                    </a:cubicBezTo>
                    <a:lnTo>
                      <a:pt x="6671" y="6213"/>
                    </a:lnTo>
                    <a:cubicBezTo>
                      <a:pt x="6914" y="6213"/>
                      <a:pt x="7105" y="6018"/>
                      <a:pt x="7105" y="5776"/>
                    </a:cubicBezTo>
                    <a:cubicBezTo>
                      <a:pt x="7105" y="5627"/>
                      <a:pt x="7026" y="5502"/>
                      <a:pt x="6908" y="5423"/>
                    </a:cubicBezTo>
                    <a:lnTo>
                      <a:pt x="7126" y="5423"/>
                    </a:lnTo>
                    <a:cubicBezTo>
                      <a:pt x="7324" y="5423"/>
                      <a:pt x="7482" y="5262"/>
                      <a:pt x="7482" y="5065"/>
                    </a:cubicBezTo>
                    <a:cubicBezTo>
                      <a:pt x="7482" y="4989"/>
                      <a:pt x="7451" y="4922"/>
                      <a:pt x="7409" y="4865"/>
                    </a:cubicBezTo>
                    <a:cubicBezTo>
                      <a:pt x="7773" y="4737"/>
                      <a:pt x="8028" y="4397"/>
                      <a:pt x="8028" y="3999"/>
                    </a:cubicBezTo>
                    <a:cubicBezTo>
                      <a:pt x="8028" y="3602"/>
                      <a:pt x="7773" y="3268"/>
                      <a:pt x="7418" y="3143"/>
                    </a:cubicBezTo>
                    <a:cubicBezTo>
                      <a:pt x="7460" y="3025"/>
                      <a:pt x="7485" y="2903"/>
                      <a:pt x="7485" y="2773"/>
                    </a:cubicBezTo>
                    <a:cubicBezTo>
                      <a:pt x="7485" y="2284"/>
                      <a:pt x="7166" y="1874"/>
                      <a:pt x="6726" y="1731"/>
                    </a:cubicBezTo>
                    <a:cubicBezTo>
                      <a:pt x="6732" y="1695"/>
                      <a:pt x="6738" y="1664"/>
                      <a:pt x="6738" y="1628"/>
                    </a:cubicBezTo>
                    <a:cubicBezTo>
                      <a:pt x="6738" y="1236"/>
                      <a:pt x="6419" y="918"/>
                      <a:pt x="6027" y="918"/>
                    </a:cubicBezTo>
                    <a:lnTo>
                      <a:pt x="5936" y="918"/>
                    </a:lnTo>
                    <a:cubicBezTo>
                      <a:pt x="5994" y="826"/>
                      <a:pt x="6027" y="720"/>
                      <a:pt x="6027" y="608"/>
                    </a:cubicBezTo>
                    <a:cubicBezTo>
                      <a:pt x="6027" y="274"/>
                      <a:pt x="5760" y="1"/>
                      <a:pt x="5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2359262" y="2721633"/>
                <a:ext cx="999783" cy="1039102"/>
              </a:xfrm>
              <a:custGeom>
                <a:rect b="b" l="l" r="r" t="t"/>
                <a:pathLst>
                  <a:path extrusionOk="0" h="6924" w="6662">
                    <a:moveTo>
                      <a:pt x="2763" y="1"/>
                    </a:moveTo>
                    <a:cubicBezTo>
                      <a:pt x="2429" y="1"/>
                      <a:pt x="2159" y="268"/>
                      <a:pt x="2159" y="608"/>
                    </a:cubicBezTo>
                    <a:cubicBezTo>
                      <a:pt x="2159" y="720"/>
                      <a:pt x="2192" y="826"/>
                      <a:pt x="2250" y="918"/>
                    </a:cubicBezTo>
                    <a:lnTo>
                      <a:pt x="1621" y="918"/>
                    </a:lnTo>
                    <a:cubicBezTo>
                      <a:pt x="1230" y="918"/>
                      <a:pt x="914" y="1236"/>
                      <a:pt x="914" y="1628"/>
                    </a:cubicBezTo>
                    <a:cubicBezTo>
                      <a:pt x="914" y="1680"/>
                      <a:pt x="917" y="1725"/>
                      <a:pt x="929" y="1777"/>
                    </a:cubicBezTo>
                    <a:cubicBezTo>
                      <a:pt x="553" y="1950"/>
                      <a:pt x="292" y="2332"/>
                      <a:pt x="292" y="2779"/>
                    </a:cubicBezTo>
                    <a:cubicBezTo>
                      <a:pt x="292" y="3076"/>
                      <a:pt x="413" y="3347"/>
                      <a:pt x="607" y="3547"/>
                    </a:cubicBezTo>
                    <a:lnTo>
                      <a:pt x="519" y="3547"/>
                    </a:lnTo>
                    <a:cubicBezTo>
                      <a:pt x="231" y="3547"/>
                      <a:pt x="0" y="3781"/>
                      <a:pt x="0" y="4069"/>
                    </a:cubicBezTo>
                    <a:cubicBezTo>
                      <a:pt x="0" y="4358"/>
                      <a:pt x="234" y="4588"/>
                      <a:pt x="519" y="4588"/>
                    </a:cubicBezTo>
                    <a:lnTo>
                      <a:pt x="668" y="4588"/>
                    </a:lnTo>
                    <a:cubicBezTo>
                      <a:pt x="589" y="4692"/>
                      <a:pt x="538" y="4822"/>
                      <a:pt x="538" y="4965"/>
                    </a:cubicBezTo>
                    <a:cubicBezTo>
                      <a:pt x="538" y="5284"/>
                      <a:pt x="780" y="5545"/>
                      <a:pt x="1090" y="5578"/>
                    </a:cubicBezTo>
                    <a:cubicBezTo>
                      <a:pt x="1084" y="5609"/>
                      <a:pt x="1078" y="5639"/>
                      <a:pt x="1078" y="5669"/>
                    </a:cubicBezTo>
                    <a:cubicBezTo>
                      <a:pt x="1078" y="6107"/>
                      <a:pt x="1433" y="6462"/>
                      <a:pt x="1870" y="6462"/>
                    </a:cubicBezTo>
                    <a:cubicBezTo>
                      <a:pt x="1886" y="6717"/>
                      <a:pt x="2092" y="6923"/>
                      <a:pt x="2350" y="6923"/>
                    </a:cubicBezTo>
                    <a:lnTo>
                      <a:pt x="4600" y="6923"/>
                    </a:lnTo>
                    <a:cubicBezTo>
                      <a:pt x="4864" y="6923"/>
                      <a:pt x="5077" y="6705"/>
                      <a:pt x="5077" y="6441"/>
                    </a:cubicBezTo>
                    <a:cubicBezTo>
                      <a:pt x="5077" y="6356"/>
                      <a:pt x="5052" y="6280"/>
                      <a:pt x="5010" y="6213"/>
                    </a:cubicBezTo>
                    <a:lnTo>
                      <a:pt x="5304" y="6213"/>
                    </a:lnTo>
                    <a:cubicBezTo>
                      <a:pt x="5547" y="6213"/>
                      <a:pt x="5742" y="6018"/>
                      <a:pt x="5742" y="5776"/>
                    </a:cubicBezTo>
                    <a:cubicBezTo>
                      <a:pt x="5742" y="5627"/>
                      <a:pt x="5663" y="5502"/>
                      <a:pt x="5547" y="5423"/>
                    </a:cubicBezTo>
                    <a:lnTo>
                      <a:pt x="5766" y="5423"/>
                    </a:lnTo>
                    <a:cubicBezTo>
                      <a:pt x="5957" y="5423"/>
                      <a:pt x="6118" y="5262"/>
                      <a:pt x="6118" y="5065"/>
                    </a:cubicBezTo>
                    <a:cubicBezTo>
                      <a:pt x="6118" y="4989"/>
                      <a:pt x="6088" y="4922"/>
                      <a:pt x="6045" y="4865"/>
                    </a:cubicBezTo>
                    <a:cubicBezTo>
                      <a:pt x="6404" y="4737"/>
                      <a:pt x="6662" y="4397"/>
                      <a:pt x="6662" y="3999"/>
                    </a:cubicBezTo>
                    <a:cubicBezTo>
                      <a:pt x="6662" y="3602"/>
                      <a:pt x="6407" y="3268"/>
                      <a:pt x="6048" y="3143"/>
                    </a:cubicBezTo>
                    <a:cubicBezTo>
                      <a:pt x="6091" y="3025"/>
                      <a:pt x="6118" y="2903"/>
                      <a:pt x="6118" y="2773"/>
                    </a:cubicBezTo>
                    <a:cubicBezTo>
                      <a:pt x="6118" y="2284"/>
                      <a:pt x="5799" y="1874"/>
                      <a:pt x="5359" y="1731"/>
                    </a:cubicBezTo>
                    <a:cubicBezTo>
                      <a:pt x="5362" y="1695"/>
                      <a:pt x="5371" y="1664"/>
                      <a:pt x="5371" y="1628"/>
                    </a:cubicBezTo>
                    <a:cubicBezTo>
                      <a:pt x="5371" y="1236"/>
                      <a:pt x="5052" y="918"/>
                      <a:pt x="4661" y="918"/>
                    </a:cubicBezTo>
                    <a:lnTo>
                      <a:pt x="4570" y="918"/>
                    </a:lnTo>
                    <a:cubicBezTo>
                      <a:pt x="4627" y="826"/>
                      <a:pt x="4661" y="720"/>
                      <a:pt x="4661" y="608"/>
                    </a:cubicBezTo>
                    <a:cubicBezTo>
                      <a:pt x="4661" y="274"/>
                      <a:pt x="4391"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2357761" y="3250641"/>
                <a:ext cx="763869" cy="509196"/>
              </a:xfrm>
              <a:custGeom>
                <a:rect b="b" l="l" r="r" t="t"/>
                <a:pathLst>
                  <a:path extrusionOk="0" h="3393" w="5090">
                    <a:moveTo>
                      <a:pt x="599" y="1"/>
                    </a:moveTo>
                    <a:cubicBezTo>
                      <a:pt x="608" y="19"/>
                      <a:pt x="523" y="19"/>
                      <a:pt x="523" y="19"/>
                    </a:cubicBezTo>
                    <a:cubicBezTo>
                      <a:pt x="235" y="19"/>
                      <a:pt x="1" y="250"/>
                      <a:pt x="1" y="538"/>
                    </a:cubicBezTo>
                    <a:cubicBezTo>
                      <a:pt x="1" y="827"/>
                      <a:pt x="238" y="1060"/>
                      <a:pt x="523" y="1060"/>
                    </a:cubicBezTo>
                    <a:lnTo>
                      <a:pt x="669" y="1060"/>
                    </a:lnTo>
                    <a:cubicBezTo>
                      <a:pt x="590" y="1161"/>
                      <a:pt x="541" y="1294"/>
                      <a:pt x="541" y="1434"/>
                    </a:cubicBezTo>
                    <a:cubicBezTo>
                      <a:pt x="541" y="1753"/>
                      <a:pt x="784" y="2017"/>
                      <a:pt x="1091" y="2050"/>
                    </a:cubicBezTo>
                    <a:cubicBezTo>
                      <a:pt x="1088" y="2081"/>
                      <a:pt x="1079" y="2111"/>
                      <a:pt x="1079" y="2141"/>
                    </a:cubicBezTo>
                    <a:cubicBezTo>
                      <a:pt x="1079" y="2579"/>
                      <a:pt x="1437" y="2934"/>
                      <a:pt x="1874" y="2934"/>
                    </a:cubicBezTo>
                    <a:cubicBezTo>
                      <a:pt x="1890" y="3189"/>
                      <a:pt x="2093" y="3392"/>
                      <a:pt x="2351" y="3392"/>
                    </a:cubicBezTo>
                    <a:lnTo>
                      <a:pt x="4601" y="3392"/>
                    </a:lnTo>
                    <a:cubicBezTo>
                      <a:pt x="4868" y="3392"/>
                      <a:pt x="5081" y="3177"/>
                      <a:pt x="5081" y="2912"/>
                    </a:cubicBezTo>
                    <a:cubicBezTo>
                      <a:pt x="5072" y="2888"/>
                      <a:pt x="3793" y="2888"/>
                      <a:pt x="3793" y="2888"/>
                    </a:cubicBezTo>
                    <a:cubicBezTo>
                      <a:pt x="3833" y="2815"/>
                      <a:pt x="3851" y="2739"/>
                      <a:pt x="3851" y="2657"/>
                    </a:cubicBezTo>
                    <a:cubicBezTo>
                      <a:pt x="3851" y="2399"/>
                      <a:pt x="3675" y="2190"/>
                      <a:pt x="3444" y="2123"/>
                    </a:cubicBezTo>
                    <a:cubicBezTo>
                      <a:pt x="3584" y="2081"/>
                      <a:pt x="3684" y="1977"/>
                      <a:pt x="3717" y="1835"/>
                    </a:cubicBezTo>
                    <a:lnTo>
                      <a:pt x="4522" y="1835"/>
                    </a:lnTo>
                    <a:cubicBezTo>
                      <a:pt x="4838" y="1835"/>
                      <a:pt x="5090" y="1580"/>
                      <a:pt x="5090" y="1264"/>
                    </a:cubicBezTo>
                    <a:cubicBezTo>
                      <a:pt x="5090" y="948"/>
                      <a:pt x="4838" y="696"/>
                      <a:pt x="4522" y="696"/>
                    </a:cubicBezTo>
                    <a:lnTo>
                      <a:pt x="3517" y="696"/>
                    </a:lnTo>
                    <a:cubicBezTo>
                      <a:pt x="3529" y="654"/>
                      <a:pt x="3541" y="611"/>
                      <a:pt x="3541" y="568"/>
                    </a:cubicBezTo>
                    <a:cubicBezTo>
                      <a:pt x="3541" y="256"/>
                      <a:pt x="3289" y="1"/>
                      <a:pt x="2977"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2712835" y="2720732"/>
                <a:ext cx="555568" cy="361975"/>
              </a:xfrm>
              <a:custGeom>
                <a:rect b="b" l="l" r="r" t="t"/>
                <a:pathLst>
                  <a:path extrusionOk="0" h="2412" w="3702">
                    <a:moveTo>
                      <a:pt x="1090" y="1"/>
                    </a:moveTo>
                    <a:cubicBezTo>
                      <a:pt x="1075" y="49"/>
                      <a:pt x="1057" y="95"/>
                      <a:pt x="1057" y="149"/>
                    </a:cubicBezTo>
                    <a:cubicBezTo>
                      <a:pt x="1057" y="365"/>
                      <a:pt x="1203" y="544"/>
                      <a:pt x="1400" y="605"/>
                    </a:cubicBezTo>
                    <a:cubicBezTo>
                      <a:pt x="1279" y="644"/>
                      <a:pt x="1197" y="726"/>
                      <a:pt x="1169" y="851"/>
                    </a:cubicBezTo>
                    <a:lnTo>
                      <a:pt x="483" y="851"/>
                    </a:lnTo>
                    <a:cubicBezTo>
                      <a:pt x="216" y="851"/>
                      <a:pt x="0" y="1069"/>
                      <a:pt x="0" y="1333"/>
                    </a:cubicBezTo>
                    <a:cubicBezTo>
                      <a:pt x="0" y="1601"/>
                      <a:pt x="216" y="1816"/>
                      <a:pt x="483" y="1816"/>
                    </a:cubicBezTo>
                    <a:lnTo>
                      <a:pt x="1339" y="1816"/>
                    </a:lnTo>
                    <a:cubicBezTo>
                      <a:pt x="1333" y="1853"/>
                      <a:pt x="1321" y="1889"/>
                      <a:pt x="1321" y="1926"/>
                    </a:cubicBezTo>
                    <a:cubicBezTo>
                      <a:pt x="1321" y="2196"/>
                      <a:pt x="1537" y="2411"/>
                      <a:pt x="1804" y="2411"/>
                    </a:cubicBezTo>
                    <a:lnTo>
                      <a:pt x="3701" y="2411"/>
                    </a:lnTo>
                    <a:cubicBezTo>
                      <a:pt x="3583" y="2093"/>
                      <a:pt x="3325" y="1837"/>
                      <a:pt x="3003" y="1731"/>
                    </a:cubicBezTo>
                    <a:cubicBezTo>
                      <a:pt x="3006" y="1698"/>
                      <a:pt x="3015" y="1667"/>
                      <a:pt x="3015" y="1631"/>
                    </a:cubicBezTo>
                    <a:cubicBezTo>
                      <a:pt x="3015" y="1239"/>
                      <a:pt x="2696" y="921"/>
                      <a:pt x="2305" y="921"/>
                    </a:cubicBezTo>
                    <a:lnTo>
                      <a:pt x="2214" y="921"/>
                    </a:lnTo>
                    <a:cubicBezTo>
                      <a:pt x="2271" y="829"/>
                      <a:pt x="2305" y="723"/>
                      <a:pt x="2305" y="608"/>
                    </a:cubicBezTo>
                    <a:cubicBezTo>
                      <a:pt x="2305" y="274"/>
                      <a:pt x="2035" y="1"/>
                      <a:pt x="1701" y="1"/>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2" name="Google Shape;2852;p56"/>
            <p:cNvGrpSpPr/>
            <p:nvPr/>
          </p:nvGrpSpPr>
          <p:grpSpPr>
            <a:xfrm>
              <a:off x="2949799" y="4085145"/>
              <a:ext cx="691691" cy="483733"/>
              <a:chOff x="530364" y="78205"/>
              <a:chExt cx="1410464" cy="986605"/>
            </a:xfrm>
          </p:grpSpPr>
          <p:sp>
            <p:nvSpPr>
              <p:cNvPr id="2853" name="Google Shape;2853;p56"/>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7" name="Google Shape;2857;p56"/>
            <p:cNvGrpSpPr/>
            <p:nvPr/>
          </p:nvGrpSpPr>
          <p:grpSpPr>
            <a:xfrm>
              <a:off x="514499" y="4085145"/>
              <a:ext cx="691691" cy="483733"/>
              <a:chOff x="530364" y="78205"/>
              <a:chExt cx="1410464" cy="986605"/>
            </a:xfrm>
          </p:grpSpPr>
          <p:sp>
            <p:nvSpPr>
              <p:cNvPr id="2858" name="Google Shape;2858;p56"/>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2" name="Google Shape;2862;p56"/>
            <p:cNvGrpSpPr/>
            <p:nvPr/>
          </p:nvGrpSpPr>
          <p:grpSpPr>
            <a:xfrm flipH="1">
              <a:off x="3111205" y="3861010"/>
              <a:ext cx="1585371" cy="1040394"/>
              <a:chOff x="-4805100" y="2274074"/>
              <a:chExt cx="2548008" cy="1672121"/>
            </a:xfrm>
          </p:grpSpPr>
          <p:sp>
            <p:nvSpPr>
              <p:cNvPr id="2863" name="Google Shape;2863;p56"/>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0" name="Google Shape;2870;p56"/>
            <p:cNvGrpSpPr/>
            <p:nvPr/>
          </p:nvGrpSpPr>
          <p:grpSpPr>
            <a:xfrm>
              <a:off x="207782" y="4394301"/>
              <a:ext cx="608333" cy="425424"/>
              <a:chOff x="530364" y="78205"/>
              <a:chExt cx="1410464" cy="986605"/>
            </a:xfrm>
          </p:grpSpPr>
          <p:sp>
            <p:nvSpPr>
              <p:cNvPr id="2871" name="Google Shape;2871;p56"/>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78" name="Shape 2878"/>
        <p:cNvGrpSpPr/>
        <p:nvPr/>
      </p:nvGrpSpPr>
      <p:grpSpPr>
        <a:xfrm>
          <a:off x="0" y="0"/>
          <a:ext cx="0" cy="0"/>
          <a:chOff x="0" y="0"/>
          <a:chExt cx="0" cy="0"/>
        </a:xfrm>
      </p:grpSpPr>
      <p:sp>
        <p:nvSpPr>
          <p:cNvPr id="2879" name="Google Shape;2879;p57"/>
          <p:cNvSpPr txBox="1"/>
          <p:nvPr>
            <p:ph type="title"/>
          </p:nvPr>
        </p:nvSpPr>
        <p:spPr>
          <a:xfrm>
            <a:off x="729875" y="571500"/>
            <a:ext cx="2361000" cy="133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t>
            </a:r>
            <a:r>
              <a:rPr lang="en"/>
              <a:t>picture is worth a than a thousand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3" name="Shape 2883"/>
        <p:cNvGrpSpPr/>
        <p:nvPr/>
      </p:nvGrpSpPr>
      <p:grpSpPr>
        <a:xfrm>
          <a:off x="0" y="0"/>
          <a:ext cx="0" cy="0"/>
          <a:chOff x="0" y="0"/>
          <a:chExt cx="0" cy="0"/>
        </a:xfrm>
      </p:grpSpPr>
      <p:sp>
        <p:nvSpPr>
          <p:cNvPr id="2884" name="Google Shape;2884;p58"/>
          <p:cNvSpPr txBox="1"/>
          <p:nvPr>
            <p:ph idx="1" type="subTitle"/>
          </p:nvPr>
        </p:nvSpPr>
        <p:spPr>
          <a:xfrm>
            <a:off x="4363825" y="2701448"/>
            <a:ext cx="3820800" cy="76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a:t>
            </a:r>
            <a:r>
              <a:rPr lang="en"/>
              <a:t>remember</a:t>
            </a:r>
            <a:r>
              <a:rPr lang="en"/>
              <a:t>: use an image instead of a long text. Your audience will appreciate it</a:t>
            </a:r>
            <a:endParaRPr/>
          </a:p>
        </p:txBody>
      </p:sp>
      <p:sp>
        <p:nvSpPr>
          <p:cNvPr id="2885" name="Google Shape;2885;p58"/>
          <p:cNvSpPr txBox="1"/>
          <p:nvPr>
            <p:ph type="title"/>
          </p:nvPr>
        </p:nvSpPr>
        <p:spPr>
          <a:xfrm>
            <a:off x="4363825" y="1675550"/>
            <a:ext cx="3820800" cy="1092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A picture always</a:t>
            </a:r>
            <a:endParaRPr/>
          </a:p>
          <a:p>
            <a:pPr indent="0" lvl="0" marL="0" rtl="0" algn="l">
              <a:spcBef>
                <a:spcPts val="0"/>
              </a:spcBef>
              <a:spcAft>
                <a:spcPts val="0"/>
              </a:spcAft>
              <a:buClr>
                <a:schemeClr val="dk1"/>
              </a:buClr>
              <a:buSzPts val="1100"/>
              <a:buFont typeface="Arial"/>
              <a:buNone/>
            </a:pPr>
            <a:r>
              <a:rPr lang="en"/>
              <a:t>reinforces the concept</a:t>
            </a:r>
            <a:endParaRPr/>
          </a:p>
        </p:txBody>
      </p:sp>
      <p:pic>
        <p:nvPicPr>
          <p:cNvPr id="2886" name="Google Shape;2886;p58"/>
          <p:cNvPicPr preferRelativeResize="0"/>
          <p:nvPr>
            <p:ph idx="2" type="pic"/>
          </p:nvPr>
        </p:nvPicPr>
        <p:blipFill rotWithShape="1">
          <a:blip r:embed="rId3">
            <a:alphaModFix/>
          </a:blip>
          <a:srcRect b="16666" l="0" r="0" t="16666"/>
          <a:stretch/>
        </p:blipFill>
        <p:spPr>
          <a:xfrm>
            <a:off x="1044550" y="1059000"/>
            <a:ext cx="3025500" cy="3025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5" name="Shape 1185"/>
        <p:cNvGrpSpPr/>
        <p:nvPr/>
      </p:nvGrpSpPr>
      <p:grpSpPr>
        <a:xfrm>
          <a:off x="0" y="0"/>
          <a:ext cx="0" cy="0"/>
          <a:chOff x="0" y="0"/>
          <a:chExt cx="0" cy="0"/>
        </a:xfrm>
      </p:grpSpPr>
      <p:sp>
        <p:nvSpPr>
          <p:cNvPr id="1186" name="Google Shape;1186;p41"/>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1187" name="Google Shape;1187;p41"/>
          <p:cNvGraphicFramePr/>
          <p:nvPr/>
        </p:nvGraphicFramePr>
        <p:xfrm>
          <a:off x="806300" y="1796913"/>
          <a:ext cx="3000000" cy="3000000"/>
        </p:xfrm>
        <a:graphic>
          <a:graphicData uri="http://schemas.openxmlformats.org/drawingml/2006/table">
            <a:tbl>
              <a:tblPr>
                <a:noFill/>
                <a:tableStyleId>{4E2F48C6-F689-42AC-A63A-1EEEB86EDA7E}</a:tableStyleId>
              </a:tblPr>
              <a:tblGrid>
                <a:gridCol w="2129025"/>
                <a:gridCol w="5380425"/>
              </a:tblGrid>
              <a:tr h="344900">
                <a:tc>
                  <a:txBody>
                    <a:bodyPr/>
                    <a:lstStyle/>
                    <a:p>
                      <a:pPr indent="0" lvl="0" marL="0" rtl="0" algn="l">
                        <a:spcBef>
                          <a:spcPts val="0"/>
                        </a:spcBef>
                        <a:spcAft>
                          <a:spcPts val="0"/>
                        </a:spcAft>
                        <a:buNone/>
                      </a:pPr>
                      <a:r>
                        <a:rPr lang="en">
                          <a:solidFill>
                            <a:schemeClr val="dk1"/>
                          </a:solidFill>
                          <a:uFill>
                            <a:noFill/>
                          </a:uFill>
                          <a:latin typeface="Bebas Neue"/>
                          <a:ea typeface="Bebas Neue"/>
                          <a:cs typeface="Bebas Neue"/>
                          <a:sym typeface="Bebas Neue"/>
                          <a:hlinkClick action="ppaction://hlinksldjump" r:id="rId3">
                            <a:extLst>
                              <a:ext uri="{A12FA001-AC4F-418D-AE19-62706E023703}">
                                <ahyp:hlinkClr val="tx"/>
                              </a:ext>
                            </a:extLst>
                          </a:hlinkClick>
                        </a:rPr>
                        <a:t>FONTS</a:t>
                      </a:r>
                      <a:endParaRPr>
                        <a:solidFill>
                          <a:schemeClr val="dk1"/>
                        </a:solidFill>
                        <a:latin typeface="Bebas Neue"/>
                        <a:ea typeface="Bebas Neue"/>
                        <a:cs typeface="Bebas Neue"/>
                        <a:sym typeface="Bebas Neue"/>
                      </a:endParaRPr>
                    </a:p>
                  </a:txBody>
                  <a:tcPr marT="0" marB="0" marR="91425" marL="91425" anchor="ctr">
                    <a:lnL cap="flat" cmpd="sng" w="19050">
                      <a:solidFill>
                        <a:srgbClr val="06060A">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19050">
                      <a:solidFill>
                        <a:srgbClr val="06060A">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lt1"/>
                          </a:solidFill>
                          <a:latin typeface="Barlow"/>
                          <a:ea typeface="Barlow"/>
                          <a:cs typeface="Barlow"/>
                          <a:sym typeface="Barlow"/>
                        </a:rPr>
                        <a:t>To view this template correctly in PowerPoint, download and install the fonts we used</a:t>
                      </a:r>
                      <a:endParaRPr sz="1100">
                        <a:solidFill>
                          <a:schemeClr val="lt1"/>
                        </a:solidFill>
                        <a:latin typeface="Barlow"/>
                        <a:ea typeface="Barlow"/>
                        <a:cs typeface="Barlow"/>
                        <a:sym typeface="Barlow"/>
                      </a:endParaRPr>
                    </a:p>
                  </a:txBody>
                  <a:tcPr marT="0" marB="0" marR="91425" marL="91425" anchor="ctr">
                    <a:lnL cap="flat" cmpd="sng" w="9525">
                      <a:solidFill>
                        <a:srgbClr val="9E9E9E"/>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solidFill>
                      <a:prstDash val="solid"/>
                      <a:round/>
                      <a:headEnd len="sm" w="sm" type="none"/>
                      <a:tailEnd len="sm" w="sm" type="none"/>
                    </a:lnB>
                  </a:tcPr>
                </a:tc>
              </a:tr>
              <a:tr h="344900">
                <a:tc>
                  <a:txBody>
                    <a:bodyPr/>
                    <a:lstStyle/>
                    <a:p>
                      <a:pPr indent="0" lvl="0" marL="0" rtl="0" algn="l">
                        <a:spcBef>
                          <a:spcPts val="0"/>
                        </a:spcBef>
                        <a:spcAft>
                          <a:spcPts val="0"/>
                        </a:spcAft>
                        <a:buNone/>
                      </a:pPr>
                      <a:r>
                        <a:rPr lang="en">
                          <a:solidFill>
                            <a:schemeClr val="dk1"/>
                          </a:solidFill>
                          <a:uFill>
                            <a:noFill/>
                          </a:uFill>
                          <a:latin typeface="Bebas Neue"/>
                          <a:ea typeface="Bebas Neue"/>
                          <a:cs typeface="Bebas Neue"/>
                          <a:sym typeface="Bebas Neue"/>
                          <a:hlinkClick action="ppaction://hlinksldjump" r:id="rId4">
                            <a:extLst>
                              <a:ext uri="{A12FA001-AC4F-418D-AE19-62706E023703}">
                                <ahyp:hlinkClr val="tx"/>
                              </a:ext>
                            </a:extLst>
                          </a:hlinkClick>
                        </a:rPr>
                        <a:t>USED</a:t>
                      </a:r>
                      <a:r>
                        <a:rPr lang="en">
                          <a:solidFill>
                            <a:schemeClr val="dk1"/>
                          </a:solidFill>
                          <a:latin typeface="Bebas Neue"/>
                          <a:ea typeface="Bebas Neue"/>
                          <a:cs typeface="Bebas Neue"/>
                          <a:sym typeface="Bebas Neue"/>
                        </a:rPr>
                        <a:t> AND </a:t>
                      </a:r>
                      <a:r>
                        <a:rPr lang="en">
                          <a:solidFill>
                            <a:schemeClr val="dk1"/>
                          </a:solidFill>
                          <a:uFill>
                            <a:noFill/>
                          </a:uFill>
                          <a:latin typeface="Bebas Neue"/>
                          <a:ea typeface="Bebas Neue"/>
                          <a:cs typeface="Bebas Neue"/>
                          <a:sym typeface="Bebas Neue"/>
                          <a:hlinkClick action="ppaction://hlinksldjump" r:id="rId5">
                            <a:extLst>
                              <a:ext uri="{A12FA001-AC4F-418D-AE19-62706E023703}">
                                <ahyp:hlinkClr val="tx"/>
                              </a:ext>
                            </a:extLst>
                          </a:hlinkClick>
                        </a:rPr>
                        <a:t>ALTERNATIVE RESOURCES</a:t>
                      </a:r>
                      <a:endParaRPr>
                        <a:solidFill>
                          <a:schemeClr val="dk1"/>
                        </a:solidFill>
                        <a:latin typeface="Bebas Neue"/>
                        <a:ea typeface="Bebas Neue"/>
                        <a:cs typeface="Bebas Neue"/>
                        <a:sym typeface="Bebas Neue"/>
                      </a:endParaRPr>
                    </a:p>
                  </a:txBody>
                  <a:tcPr marT="0" marB="0" marR="91425" marL="91425" anchor="ctr">
                    <a:lnL cap="flat" cmpd="sng" w="19050">
                      <a:solidFill>
                        <a:srgbClr val="06060A">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100">
                          <a:solidFill>
                            <a:schemeClr val="lt1"/>
                          </a:solidFill>
                          <a:latin typeface="Barlow"/>
                          <a:ea typeface="Barlow"/>
                          <a:cs typeface="Barlow"/>
                          <a:sym typeface="Barlow"/>
                        </a:rPr>
                        <a:t>An assortment of graphic resources that are suitable for use in this presentation</a:t>
                      </a:r>
                      <a:endParaRPr sz="1100">
                        <a:solidFill>
                          <a:schemeClr val="lt1"/>
                        </a:solidFill>
                        <a:latin typeface="Barlow"/>
                        <a:ea typeface="Barlow"/>
                        <a:cs typeface="Barlow"/>
                        <a:sym typeface="Barlow"/>
                      </a:endParaRPr>
                    </a:p>
                  </a:txBody>
                  <a:tcPr marT="0" marB="0" marR="91425" marL="91425" anchor="ctr">
                    <a:lnL cap="flat" cmpd="sng" w="9525">
                      <a:solidFill>
                        <a:srgbClr val="9E9E9E"/>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44900">
                <a:tc>
                  <a:txBody>
                    <a:bodyPr/>
                    <a:lstStyle/>
                    <a:p>
                      <a:pPr indent="0" lvl="0" marL="0" rtl="0" algn="l">
                        <a:spcBef>
                          <a:spcPts val="0"/>
                        </a:spcBef>
                        <a:spcAft>
                          <a:spcPts val="0"/>
                        </a:spcAft>
                        <a:buNone/>
                      </a:pPr>
                      <a:r>
                        <a:rPr lang="en">
                          <a:solidFill>
                            <a:schemeClr val="dk1"/>
                          </a:solidFill>
                          <a:uFill>
                            <a:noFill/>
                          </a:uFill>
                          <a:latin typeface="Bebas Neue"/>
                          <a:ea typeface="Bebas Neue"/>
                          <a:cs typeface="Bebas Neue"/>
                          <a:sym typeface="Bebas Neue"/>
                          <a:hlinkClick action="ppaction://hlinksldjump" r:id="rId6">
                            <a:extLst>
                              <a:ext uri="{A12FA001-AC4F-418D-AE19-62706E023703}">
                                <ahyp:hlinkClr val="tx"/>
                              </a:ext>
                            </a:extLst>
                          </a:hlinkClick>
                        </a:rPr>
                        <a:t>THANKS SLIDE</a:t>
                      </a:r>
                      <a:endParaRPr>
                        <a:solidFill>
                          <a:schemeClr val="dk1"/>
                        </a:solidFill>
                        <a:latin typeface="Bebas Neue"/>
                        <a:ea typeface="Bebas Neue"/>
                        <a:cs typeface="Bebas Neue"/>
                        <a:sym typeface="Bebas Neue"/>
                      </a:endParaRPr>
                    </a:p>
                  </a:txBody>
                  <a:tcPr marT="0" marB="0" marR="91425" marL="91425" anchor="ctr">
                    <a:lnL cap="flat" cmpd="sng" w="19050">
                      <a:solidFill>
                        <a:srgbClr val="06060A">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lt1"/>
                          </a:solidFill>
                          <a:latin typeface="Barlow"/>
                          <a:ea typeface="Barlow"/>
                          <a:cs typeface="Barlow"/>
                          <a:sym typeface="Barlow"/>
                        </a:rPr>
                        <a:t>You must keep it so that proper credits for our design are given</a:t>
                      </a:r>
                      <a:endParaRPr sz="1100">
                        <a:solidFill>
                          <a:schemeClr val="lt1"/>
                        </a:solidFill>
                        <a:latin typeface="Barlow"/>
                        <a:ea typeface="Barlow"/>
                        <a:cs typeface="Barlow"/>
                        <a:sym typeface="Barlow"/>
                      </a:endParaRPr>
                    </a:p>
                  </a:txBody>
                  <a:tcPr marT="0" marB="0" marR="91425" marL="91425" anchor="ctr">
                    <a:lnL cap="flat" cmpd="sng" w="9525">
                      <a:solidFill>
                        <a:srgbClr val="9E9E9E"/>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44900">
                <a:tc>
                  <a:txBody>
                    <a:bodyPr/>
                    <a:lstStyle/>
                    <a:p>
                      <a:pPr indent="0" lvl="0" marL="0" rtl="0" algn="l">
                        <a:spcBef>
                          <a:spcPts val="0"/>
                        </a:spcBef>
                        <a:spcAft>
                          <a:spcPts val="0"/>
                        </a:spcAft>
                        <a:buNone/>
                      </a:pPr>
                      <a:r>
                        <a:rPr lang="en">
                          <a:solidFill>
                            <a:schemeClr val="dk1"/>
                          </a:solidFill>
                          <a:uFill>
                            <a:noFill/>
                          </a:uFill>
                          <a:latin typeface="Bebas Neue"/>
                          <a:ea typeface="Bebas Neue"/>
                          <a:cs typeface="Bebas Neue"/>
                          <a:sym typeface="Bebas Neue"/>
                          <a:hlinkClick action="ppaction://hlinksldjump" r:id="rId7">
                            <a:extLst>
                              <a:ext uri="{A12FA001-AC4F-418D-AE19-62706E023703}">
                                <ahyp:hlinkClr val="tx"/>
                              </a:ext>
                            </a:extLst>
                          </a:hlinkClick>
                        </a:rPr>
                        <a:t>COLORS</a:t>
                      </a:r>
                      <a:endParaRPr>
                        <a:solidFill>
                          <a:schemeClr val="dk1"/>
                        </a:solidFill>
                        <a:latin typeface="Bebas Neue"/>
                        <a:ea typeface="Bebas Neue"/>
                        <a:cs typeface="Bebas Neue"/>
                        <a:sym typeface="Bebas Neue"/>
                      </a:endParaRPr>
                    </a:p>
                  </a:txBody>
                  <a:tcPr marT="0" marB="0" marR="91425" marL="91425" anchor="ctr">
                    <a:lnL cap="flat" cmpd="sng" w="19050">
                      <a:solidFill>
                        <a:srgbClr val="06060A">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lt1"/>
                          </a:solidFill>
                          <a:latin typeface="Barlow"/>
                          <a:ea typeface="Barlow"/>
                          <a:cs typeface="Barlow"/>
                          <a:sym typeface="Barlow"/>
                        </a:rPr>
                        <a:t>All the colors used in this presentation</a:t>
                      </a:r>
                      <a:endParaRPr sz="1100">
                        <a:solidFill>
                          <a:schemeClr val="lt1"/>
                        </a:solidFill>
                        <a:latin typeface="Barlow"/>
                        <a:ea typeface="Barlow"/>
                        <a:cs typeface="Barlow"/>
                        <a:sym typeface="Barlow"/>
                      </a:endParaRPr>
                    </a:p>
                  </a:txBody>
                  <a:tcPr marT="0" marB="0" marR="91425" marL="91425" anchor="ctr">
                    <a:lnL cap="flat" cmpd="sng" w="9525">
                      <a:solidFill>
                        <a:srgbClr val="9E9E9E"/>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44900">
                <a:tc>
                  <a:txBody>
                    <a:bodyPr/>
                    <a:lstStyle/>
                    <a:p>
                      <a:pPr indent="0" lvl="0" marL="0" rtl="0" algn="l">
                        <a:spcBef>
                          <a:spcPts val="0"/>
                        </a:spcBef>
                        <a:spcAft>
                          <a:spcPts val="0"/>
                        </a:spcAft>
                        <a:buNone/>
                      </a:pPr>
                      <a:r>
                        <a:rPr lang="en">
                          <a:solidFill>
                            <a:schemeClr val="dk1"/>
                          </a:solidFill>
                          <a:uFill>
                            <a:noFill/>
                          </a:uFill>
                          <a:latin typeface="Bebas Neue"/>
                          <a:ea typeface="Bebas Neue"/>
                          <a:cs typeface="Bebas Neue"/>
                          <a:sym typeface="Bebas Neue"/>
                          <a:hlinkClick action="ppaction://hlinksldjump" r:id="rId8">
                            <a:extLst>
                              <a:ext uri="{A12FA001-AC4F-418D-AE19-62706E023703}">
                                <ahyp:hlinkClr val="tx"/>
                              </a:ext>
                            </a:extLst>
                          </a:hlinkClick>
                        </a:rPr>
                        <a:t>Icons</a:t>
                      </a:r>
                      <a:r>
                        <a:rPr lang="en">
                          <a:solidFill>
                            <a:schemeClr val="dk1"/>
                          </a:solidFill>
                          <a:latin typeface="Bebas Neue"/>
                          <a:ea typeface="Bebas Neue"/>
                          <a:cs typeface="Bebas Neue"/>
                          <a:sym typeface="Bebas Neue"/>
                        </a:rPr>
                        <a:t> and </a:t>
                      </a:r>
                      <a:r>
                        <a:rPr lang="en">
                          <a:solidFill>
                            <a:schemeClr val="dk1"/>
                          </a:solidFill>
                          <a:uFill>
                            <a:noFill/>
                          </a:uFill>
                          <a:latin typeface="Bebas Neue"/>
                          <a:ea typeface="Bebas Neue"/>
                          <a:cs typeface="Bebas Neue"/>
                          <a:sym typeface="Bebas Neue"/>
                          <a:hlinkClick action="ppaction://hlinksldjump" r:id="rId9">
                            <a:extLst>
                              <a:ext uri="{A12FA001-AC4F-418D-AE19-62706E023703}">
                                <ahyp:hlinkClr val="tx"/>
                              </a:ext>
                            </a:extLst>
                          </a:hlinkClick>
                        </a:rPr>
                        <a:t>infographic resources</a:t>
                      </a:r>
                      <a:endParaRPr>
                        <a:solidFill>
                          <a:schemeClr val="dk1"/>
                        </a:solidFill>
                        <a:latin typeface="Bebas Neue"/>
                        <a:ea typeface="Bebas Neue"/>
                        <a:cs typeface="Bebas Neue"/>
                        <a:sym typeface="Bebas Neue"/>
                      </a:endParaRPr>
                    </a:p>
                  </a:txBody>
                  <a:tcPr marT="0" marB="0" marR="91425" marL="91425" anchor="ctr">
                    <a:lnL cap="flat" cmpd="sng" w="19050">
                      <a:solidFill>
                        <a:srgbClr val="06060A">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a:solidFill>
                            <a:schemeClr val="lt1"/>
                          </a:solidFill>
                          <a:latin typeface="Barlow"/>
                          <a:ea typeface="Barlow"/>
                          <a:cs typeface="Barlow"/>
                          <a:sym typeface="Barlow"/>
                        </a:rPr>
                        <a:t>These can be used in the template, and their size and color can be edited</a:t>
                      </a:r>
                      <a:endParaRPr sz="1100">
                        <a:solidFill>
                          <a:schemeClr val="lt1"/>
                        </a:solidFill>
                        <a:latin typeface="Barlow"/>
                        <a:ea typeface="Barlow"/>
                        <a:cs typeface="Barlow"/>
                        <a:sym typeface="Barlow"/>
                      </a:endParaRPr>
                    </a:p>
                  </a:txBody>
                  <a:tcPr marT="0" marB="0" marR="91425" marL="91425" anchor="ctr">
                    <a:lnL cap="flat" cmpd="sng" w="9525">
                      <a:solidFill>
                        <a:srgbClr val="9E9E9E"/>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44900">
                <a:tc>
                  <a:txBody>
                    <a:bodyPr/>
                    <a:lstStyle/>
                    <a:p>
                      <a:pPr indent="0" lvl="0" marL="0" rtl="0" algn="l">
                        <a:spcBef>
                          <a:spcPts val="0"/>
                        </a:spcBef>
                        <a:spcAft>
                          <a:spcPts val="0"/>
                        </a:spcAft>
                        <a:buNone/>
                      </a:pPr>
                      <a:r>
                        <a:rPr lang="en">
                          <a:solidFill>
                            <a:schemeClr val="dk1"/>
                          </a:solidFill>
                          <a:latin typeface="Bebas Neue"/>
                          <a:ea typeface="Bebas Neue"/>
                          <a:cs typeface="Bebas Neue"/>
                          <a:sym typeface="Bebas Neue"/>
                        </a:rPr>
                        <a:t>Editable presentation theme </a:t>
                      </a:r>
                      <a:endParaRPr>
                        <a:solidFill>
                          <a:schemeClr val="dk1"/>
                        </a:solidFill>
                        <a:latin typeface="Bebas Neue"/>
                        <a:ea typeface="Bebas Neue"/>
                        <a:cs typeface="Bebas Neue"/>
                        <a:sym typeface="Bebas Neue"/>
                      </a:endParaRPr>
                    </a:p>
                  </a:txBody>
                  <a:tcPr marT="0" marB="0" marR="91425" marL="91425" anchor="ctr">
                    <a:lnL cap="flat" cmpd="sng" w="19050">
                      <a:solidFill>
                        <a:srgbClr val="06060A">
                          <a:alpha val="0"/>
                        </a:srgbClr>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chemeClr val="dk1"/>
                      </a:solidFill>
                      <a:prstDash val="solid"/>
                      <a:round/>
                      <a:headEnd len="sm" w="sm" type="none"/>
                      <a:tailEnd len="sm" w="sm" type="none"/>
                    </a:lnT>
                    <a:lnB cap="flat" cmpd="sng" w="19050">
                      <a:solidFill>
                        <a:srgbClr val="06060A">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100">
                          <a:solidFill>
                            <a:schemeClr val="lt1"/>
                          </a:solidFill>
                          <a:latin typeface="Barlow"/>
                          <a:ea typeface="Barlow"/>
                          <a:cs typeface="Barlow"/>
                          <a:sym typeface="Barlow"/>
                        </a:rPr>
                        <a:t>You can edit the master slides easily. For more info, click </a:t>
                      </a:r>
                      <a:r>
                        <a:rPr b="1" lang="en" sz="1200">
                          <a:solidFill>
                            <a:schemeClr val="lt1"/>
                          </a:solidFill>
                          <a:uFill>
                            <a:noFill/>
                          </a:uFill>
                          <a:latin typeface="Barlow"/>
                          <a:ea typeface="Barlow"/>
                          <a:cs typeface="Barlow"/>
                          <a:sym typeface="Barlow"/>
                          <a:hlinkClick r:id="rId10">
                            <a:extLst>
                              <a:ext uri="{A12FA001-AC4F-418D-AE19-62706E023703}">
                                <ahyp:hlinkClr val="tx"/>
                              </a:ext>
                            </a:extLst>
                          </a:hlinkClick>
                        </a:rPr>
                        <a:t>here</a:t>
                      </a:r>
                      <a:endParaRPr b="1" sz="1100">
                        <a:solidFill>
                          <a:schemeClr val="lt1"/>
                        </a:solidFill>
                        <a:latin typeface="Barlow"/>
                        <a:ea typeface="Barlow"/>
                        <a:cs typeface="Barlow"/>
                        <a:sym typeface="Barlow"/>
                      </a:endParaRPr>
                    </a:p>
                  </a:txBody>
                  <a:tcPr marT="0" marB="0" marR="91425" marL="91425" anchor="ctr">
                    <a:lnL cap="flat" cmpd="sng" w="9525">
                      <a:solidFill>
                        <a:srgbClr val="9E9E9E"/>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1188" name="Google Shape;1188;p41"/>
          <p:cNvSpPr txBox="1"/>
          <p:nvPr/>
        </p:nvSpPr>
        <p:spPr>
          <a:xfrm>
            <a:off x="709200" y="4038125"/>
            <a:ext cx="3862800" cy="5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lt1"/>
                </a:solidFill>
                <a:latin typeface="Barlow"/>
                <a:ea typeface="Barlow"/>
                <a:cs typeface="Barlow"/>
                <a:sym typeface="Barlow"/>
              </a:rPr>
              <a:t>For more info:</a:t>
            </a:r>
            <a:br>
              <a:rPr lang="en" sz="300">
                <a:solidFill>
                  <a:schemeClr val="dk1"/>
                </a:solidFill>
                <a:latin typeface="Assistant"/>
                <a:ea typeface="Assistant"/>
                <a:cs typeface="Assistant"/>
                <a:sym typeface="Assistant"/>
              </a:rPr>
            </a:br>
            <a:r>
              <a:rPr lang="en">
                <a:solidFill>
                  <a:schemeClr val="dk1"/>
                </a:solidFill>
                <a:uFill>
                  <a:noFill/>
                </a:uFill>
                <a:latin typeface="Bebas Neue"/>
                <a:ea typeface="Bebas Neue"/>
                <a:cs typeface="Bebas Neue"/>
                <a:sym typeface="Bebas Neue"/>
                <a:hlinkClick r:id="rId11">
                  <a:extLst>
                    <a:ext uri="{A12FA001-AC4F-418D-AE19-62706E023703}">
                      <ahyp:hlinkClr val="tx"/>
                    </a:ext>
                  </a:extLst>
                </a:hlinkClick>
              </a:rPr>
              <a:t>SLIDESGO </a:t>
            </a:r>
            <a:r>
              <a:rPr lang="en">
                <a:solidFill>
                  <a:schemeClr val="dk1"/>
                </a:solidFill>
                <a:latin typeface="Bebas Neue"/>
                <a:ea typeface="Bebas Neue"/>
                <a:cs typeface="Bebas Neue"/>
                <a:sym typeface="Bebas Neue"/>
              </a:rPr>
              <a:t> |  </a:t>
            </a:r>
            <a:r>
              <a:rPr lang="en">
                <a:solidFill>
                  <a:schemeClr val="dk1"/>
                </a:solidFill>
                <a:uFill>
                  <a:noFill/>
                </a:uFill>
                <a:latin typeface="Bebas Neue"/>
                <a:ea typeface="Bebas Neue"/>
                <a:cs typeface="Bebas Neue"/>
                <a:sym typeface="Bebas Neue"/>
                <a:hlinkClick r:id="rId12">
                  <a:extLst>
                    <a:ext uri="{A12FA001-AC4F-418D-AE19-62706E023703}">
                      <ahyp:hlinkClr val="tx"/>
                    </a:ext>
                  </a:extLst>
                </a:hlinkClick>
              </a:rPr>
              <a:t>SLIDESGO SCHOOL</a:t>
            </a:r>
            <a:r>
              <a:rPr lang="en">
                <a:solidFill>
                  <a:schemeClr val="dk1"/>
                </a:solidFill>
                <a:latin typeface="Bebas Neue"/>
                <a:ea typeface="Bebas Neue"/>
                <a:cs typeface="Bebas Neue"/>
                <a:sym typeface="Bebas Neue"/>
              </a:rPr>
              <a:t>  |  </a:t>
            </a:r>
            <a:r>
              <a:rPr lang="en">
                <a:solidFill>
                  <a:schemeClr val="dk1"/>
                </a:solidFill>
                <a:uFill>
                  <a:noFill/>
                </a:uFill>
                <a:latin typeface="Bebas Neue"/>
                <a:ea typeface="Bebas Neue"/>
                <a:cs typeface="Bebas Neue"/>
                <a:sym typeface="Bebas Neue"/>
                <a:hlinkClick r:id="rId13">
                  <a:extLst>
                    <a:ext uri="{A12FA001-AC4F-418D-AE19-62706E023703}">
                      <ahyp:hlinkClr val="tx"/>
                    </a:ext>
                  </a:extLst>
                </a:hlinkClick>
              </a:rPr>
              <a:t>FAQS</a:t>
            </a:r>
            <a:endParaRPr>
              <a:solidFill>
                <a:schemeClr val="dk1"/>
              </a:solidFill>
              <a:latin typeface="Bebas Neue"/>
              <a:ea typeface="Bebas Neue"/>
              <a:cs typeface="Bebas Neue"/>
              <a:sym typeface="Bebas Neue"/>
            </a:endParaRPr>
          </a:p>
        </p:txBody>
      </p:sp>
      <p:sp>
        <p:nvSpPr>
          <p:cNvPr id="1189" name="Google Shape;1189;p41"/>
          <p:cNvSpPr txBox="1"/>
          <p:nvPr/>
        </p:nvSpPr>
        <p:spPr>
          <a:xfrm>
            <a:off x="4572000" y="4038125"/>
            <a:ext cx="3844200" cy="534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300">
                <a:solidFill>
                  <a:schemeClr val="lt1"/>
                </a:solidFill>
                <a:latin typeface="Barlow"/>
                <a:ea typeface="Barlow"/>
                <a:cs typeface="Barlow"/>
                <a:sym typeface="Barlow"/>
              </a:rPr>
              <a:t>You can visit our sister </a:t>
            </a:r>
            <a:r>
              <a:rPr lang="en" sz="1300">
                <a:solidFill>
                  <a:schemeClr val="lt1"/>
                </a:solidFill>
                <a:latin typeface="Barlow"/>
                <a:ea typeface="Barlow"/>
                <a:cs typeface="Barlow"/>
                <a:sym typeface="Barlow"/>
              </a:rPr>
              <a:t>projects</a:t>
            </a:r>
            <a:r>
              <a:rPr lang="en" sz="1300">
                <a:solidFill>
                  <a:schemeClr val="lt1"/>
                </a:solidFill>
                <a:latin typeface="Barlow"/>
                <a:ea typeface="Barlow"/>
                <a:cs typeface="Barlow"/>
                <a:sym typeface="Barlow"/>
              </a:rPr>
              <a:t>:</a:t>
            </a:r>
            <a:br>
              <a:rPr lang="en" sz="300">
                <a:solidFill>
                  <a:schemeClr val="dk1"/>
                </a:solidFill>
                <a:latin typeface="Assistant"/>
                <a:ea typeface="Assistant"/>
                <a:cs typeface="Assistant"/>
                <a:sym typeface="Assistant"/>
              </a:rPr>
            </a:br>
            <a:r>
              <a:rPr lang="en">
                <a:solidFill>
                  <a:schemeClr val="dk1"/>
                </a:solidFill>
                <a:uFill>
                  <a:noFill/>
                </a:uFill>
                <a:latin typeface="Bebas Neue"/>
                <a:ea typeface="Bebas Neue"/>
                <a:cs typeface="Bebas Neue"/>
                <a:sym typeface="Bebas Neue"/>
                <a:hlinkClick r:id="rId14">
                  <a:extLst>
                    <a:ext uri="{A12FA001-AC4F-418D-AE19-62706E023703}">
                      <ahyp:hlinkClr val="tx"/>
                    </a:ext>
                  </a:extLst>
                </a:hlinkClick>
              </a:rPr>
              <a:t>FREEPIK</a:t>
            </a:r>
            <a:r>
              <a:rPr lang="en">
                <a:solidFill>
                  <a:schemeClr val="dk1"/>
                </a:solidFill>
                <a:latin typeface="Bebas Neue"/>
                <a:ea typeface="Bebas Neue"/>
                <a:cs typeface="Bebas Neue"/>
                <a:sym typeface="Bebas Neue"/>
              </a:rPr>
              <a:t> | </a:t>
            </a:r>
            <a:r>
              <a:rPr lang="en">
                <a:solidFill>
                  <a:schemeClr val="dk1"/>
                </a:solidFill>
                <a:uFill>
                  <a:noFill/>
                </a:uFill>
                <a:latin typeface="Bebas Neue"/>
                <a:ea typeface="Bebas Neue"/>
                <a:cs typeface="Bebas Neue"/>
                <a:sym typeface="Bebas Neue"/>
                <a:hlinkClick r:id="rId15">
                  <a:extLst>
                    <a:ext uri="{A12FA001-AC4F-418D-AE19-62706E023703}">
                      <ahyp:hlinkClr val="tx"/>
                    </a:ext>
                  </a:extLst>
                </a:hlinkClick>
              </a:rPr>
              <a:t>FLATICON</a:t>
            </a:r>
            <a:r>
              <a:rPr lang="en">
                <a:solidFill>
                  <a:schemeClr val="dk1"/>
                </a:solidFill>
                <a:latin typeface="Bebas Neue"/>
                <a:ea typeface="Bebas Neue"/>
                <a:cs typeface="Bebas Neue"/>
                <a:sym typeface="Bebas Neue"/>
              </a:rPr>
              <a:t> | </a:t>
            </a:r>
            <a:r>
              <a:rPr lang="en">
                <a:solidFill>
                  <a:schemeClr val="dk1"/>
                </a:solidFill>
                <a:uFill>
                  <a:noFill/>
                </a:uFill>
                <a:latin typeface="Bebas Neue"/>
                <a:ea typeface="Bebas Neue"/>
                <a:cs typeface="Bebas Neue"/>
                <a:sym typeface="Bebas Neue"/>
                <a:hlinkClick r:id="rId16">
                  <a:extLst>
                    <a:ext uri="{A12FA001-AC4F-418D-AE19-62706E023703}">
                      <ahyp:hlinkClr val="tx"/>
                    </a:ext>
                  </a:extLst>
                </a:hlinkClick>
              </a:rPr>
              <a:t>STORYSET</a:t>
            </a:r>
            <a:r>
              <a:rPr lang="en">
                <a:solidFill>
                  <a:schemeClr val="dk1"/>
                </a:solidFill>
                <a:latin typeface="Bebas Neue"/>
                <a:ea typeface="Bebas Neue"/>
                <a:cs typeface="Bebas Neue"/>
                <a:sym typeface="Bebas Neue"/>
              </a:rPr>
              <a:t> | </a:t>
            </a:r>
            <a:r>
              <a:rPr lang="en">
                <a:solidFill>
                  <a:schemeClr val="dk1"/>
                </a:solidFill>
                <a:uFill>
                  <a:noFill/>
                </a:uFill>
                <a:latin typeface="Bebas Neue"/>
                <a:ea typeface="Bebas Neue"/>
                <a:cs typeface="Bebas Neue"/>
                <a:sym typeface="Bebas Neue"/>
                <a:hlinkClick r:id="rId17">
                  <a:extLst>
                    <a:ext uri="{A12FA001-AC4F-418D-AE19-62706E023703}">
                      <ahyp:hlinkClr val="tx"/>
                    </a:ext>
                  </a:extLst>
                </a:hlinkClick>
              </a:rPr>
              <a:t>WEPIK </a:t>
            </a:r>
            <a:r>
              <a:rPr lang="en">
                <a:solidFill>
                  <a:schemeClr val="dk1"/>
                </a:solidFill>
                <a:latin typeface="Bebas Neue"/>
                <a:ea typeface="Bebas Neue"/>
                <a:cs typeface="Bebas Neue"/>
                <a:sym typeface="Bebas Neue"/>
              </a:rPr>
              <a:t>| </a:t>
            </a:r>
            <a:r>
              <a:rPr lang="en">
                <a:solidFill>
                  <a:schemeClr val="dk1"/>
                </a:solidFill>
                <a:uFill>
                  <a:noFill/>
                </a:uFill>
                <a:latin typeface="Bebas Neue"/>
                <a:ea typeface="Bebas Neue"/>
                <a:cs typeface="Bebas Neue"/>
                <a:sym typeface="Bebas Neue"/>
                <a:hlinkClick r:id="rId18">
                  <a:extLst>
                    <a:ext uri="{A12FA001-AC4F-418D-AE19-62706E023703}">
                      <ahyp:hlinkClr val="tx"/>
                    </a:ext>
                  </a:extLst>
                </a:hlinkClick>
              </a:rPr>
              <a:t>VIDEVO</a:t>
            </a:r>
            <a:endParaRPr sz="1000">
              <a:solidFill>
                <a:schemeClr val="dk1"/>
              </a:solidFill>
              <a:latin typeface="Bebas Neue"/>
              <a:ea typeface="Bebas Neue"/>
              <a:cs typeface="Bebas Neue"/>
              <a:sym typeface="Bebas Neue"/>
            </a:endParaRPr>
          </a:p>
        </p:txBody>
      </p:sp>
      <p:sp>
        <p:nvSpPr>
          <p:cNvPr id="1190" name="Google Shape;1190;p41"/>
          <p:cNvSpPr txBox="1"/>
          <p:nvPr>
            <p:ph idx="4294967295" type="body"/>
          </p:nvPr>
        </p:nvSpPr>
        <p:spPr>
          <a:xfrm>
            <a:off x="747725" y="1012850"/>
            <a:ext cx="764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t>This is a slide structure based on </a:t>
            </a:r>
            <a:r>
              <a:rPr b="1" lang="en" sz="1200"/>
              <a:t>a </a:t>
            </a:r>
            <a:r>
              <a:rPr b="1" lang="en" sz="1200"/>
              <a:t>presentation for education</a:t>
            </a:r>
            <a:endParaRPr b="1" sz="1200"/>
          </a:p>
          <a:p>
            <a:pPr indent="0" lvl="0" marL="0" rtl="0" algn="l">
              <a:spcBef>
                <a:spcPts val="0"/>
              </a:spcBef>
              <a:spcAft>
                <a:spcPts val="0"/>
              </a:spcAft>
              <a:buNone/>
            </a:pPr>
            <a:r>
              <a:rPr lang="en" sz="1200"/>
              <a:t>You can delete this slide when you’re done editing the presentation</a:t>
            </a:r>
            <a:endParaRPr sz="1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0" name="Shape 2890"/>
        <p:cNvGrpSpPr/>
        <p:nvPr/>
      </p:nvGrpSpPr>
      <p:grpSpPr>
        <a:xfrm>
          <a:off x="0" y="0"/>
          <a:ext cx="0" cy="0"/>
          <a:chOff x="0" y="0"/>
          <a:chExt cx="0" cy="0"/>
        </a:xfrm>
      </p:grpSpPr>
      <p:sp>
        <p:nvSpPr>
          <p:cNvPr id="2891" name="Google Shape;2891;p59"/>
          <p:cNvSpPr txBox="1"/>
          <p:nvPr>
            <p:ph type="title"/>
          </p:nvPr>
        </p:nvSpPr>
        <p:spPr>
          <a:xfrm>
            <a:off x="1324200" y="1313088"/>
            <a:ext cx="6495600" cy="2101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420,200</a:t>
            </a:r>
            <a:endParaRPr/>
          </a:p>
        </p:txBody>
      </p:sp>
      <p:sp>
        <p:nvSpPr>
          <p:cNvPr id="2892" name="Google Shape;2892;p59"/>
          <p:cNvSpPr txBox="1"/>
          <p:nvPr>
            <p:ph idx="1" type="subTitle"/>
          </p:nvPr>
        </p:nvSpPr>
        <p:spPr>
          <a:xfrm>
            <a:off x="1324200" y="3118213"/>
            <a:ext cx="6495600" cy="39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2893" name="Google Shape;2893;p59"/>
          <p:cNvGrpSpPr/>
          <p:nvPr/>
        </p:nvGrpSpPr>
        <p:grpSpPr>
          <a:xfrm>
            <a:off x="7473887" y="1889341"/>
            <a:ext cx="1779831" cy="3309883"/>
            <a:chOff x="7473887" y="1889341"/>
            <a:chExt cx="1779831" cy="3309883"/>
          </a:xfrm>
        </p:grpSpPr>
        <p:grpSp>
          <p:nvGrpSpPr>
            <p:cNvPr id="2894" name="Google Shape;2894;p59"/>
            <p:cNvGrpSpPr/>
            <p:nvPr/>
          </p:nvGrpSpPr>
          <p:grpSpPr>
            <a:xfrm>
              <a:off x="8063837" y="1889341"/>
              <a:ext cx="1189881" cy="3282621"/>
              <a:chOff x="1526272" y="3742139"/>
              <a:chExt cx="405770" cy="1119508"/>
            </a:xfrm>
          </p:grpSpPr>
          <p:sp>
            <p:nvSpPr>
              <p:cNvPr id="2895" name="Google Shape;2895;p59"/>
              <p:cNvSpPr/>
              <p:nvPr/>
            </p:nvSpPr>
            <p:spPr>
              <a:xfrm>
                <a:off x="1665630" y="3742139"/>
                <a:ext cx="195471" cy="58177"/>
              </a:xfrm>
              <a:custGeom>
                <a:rect b="b" l="l" r="r" t="t"/>
                <a:pathLst>
                  <a:path extrusionOk="0" h="2142" w="7197">
                    <a:moveTo>
                      <a:pt x="1173" y="1"/>
                    </a:moveTo>
                    <a:lnTo>
                      <a:pt x="1" y="2105"/>
                    </a:lnTo>
                    <a:lnTo>
                      <a:pt x="7197" y="2141"/>
                    </a:lnTo>
                    <a:lnTo>
                      <a:pt x="4103" y="1"/>
                    </a:lnTo>
                    <a:close/>
                  </a:path>
                </a:pathLst>
              </a:custGeom>
              <a:solidFill>
                <a:srgbClr val="D6A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9"/>
              <p:cNvSpPr/>
              <p:nvPr/>
            </p:nvSpPr>
            <p:spPr>
              <a:xfrm>
                <a:off x="1613429" y="3742139"/>
                <a:ext cx="168175" cy="58177"/>
              </a:xfrm>
              <a:custGeom>
                <a:rect b="b" l="l" r="r" t="t"/>
                <a:pathLst>
                  <a:path extrusionOk="0" h="2142" w="6192">
                    <a:moveTo>
                      <a:pt x="3095" y="1"/>
                    </a:moveTo>
                    <a:lnTo>
                      <a:pt x="1" y="2141"/>
                    </a:lnTo>
                    <a:lnTo>
                      <a:pt x="6192" y="2141"/>
                    </a:lnTo>
                    <a:lnTo>
                      <a:pt x="3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9"/>
              <p:cNvSpPr/>
              <p:nvPr/>
            </p:nvSpPr>
            <p:spPr>
              <a:xfrm>
                <a:off x="1648900" y="3762020"/>
                <a:ext cx="94707" cy="30365"/>
              </a:xfrm>
              <a:custGeom>
                <a:rect b="b" l="l" r="r" t="t"/>
                <a:pathLst>
                  <a:path extrusionOk="0" h="1118" w="3487">
                    <a:moveTo>
                      <a:pt x="1759" y="1"/>
                    </a:moveTo>
                    <a:lnTo>
                      <a:pt x="1" y="1118"/>
                    </a:lnTo>
                    <a:lnTo>
                      <a:pt x="3486" y="1118"/>
                    </a:lnTo>
                    <a:lnTo>
                      <a:pt x="1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9"/>
              <p:cNvSpPr/>
              <p:nvPr/>
            </p:nvSpPr>
            <p:spPr>
              <a:xfrm>
                <a:off x="1699037" y="3742139"/>
                <a:ext cx="176513" cy="49920"/>
              </a:xfrm>
              <a:custGeom>
                <a:rect b="b" l="l" r="r" t="t"/>
                <a:pathLst>
                  <a:path extrusionOk="0" h="1838" w="6499">
                    <a:moveTo>
                      <a:pt x="77" y="1"/>
                    </a:moveTo>
                    <a:cubicBezTo>
                      <a:pt x="7" y="1"/>
                      <a:pt x="1" y="40"/>
                      <a:pt x="64" y="80"/>
                    </a:cubicBezTo>
                    <a:lnTo>
                      <a:pt x="2472" y="1759"/>
                    </a:lnTo>
                    <a:cubicBezTo>
                      <a:pt x="2536" y="1804"/>
                      <a:pt x="2642" y="1838"/>
                      <a:pt x="2715" y="1838"/>
                    </a:cubicBezTo>
                    <a:lnTo>
                      <a:pt x="6422" y="1838"/>
                    </a:lnTo>
                    <a:cubicBezTo>
                      <a:pt x="6489" y="1838"/>
                      <a:pt x="6498" y="1801"/>
                      <a:pt x="6428" y="1759"/>
                    </a:cubicBezTo>
                    <a:lnTo>
                      <a:pt x="4024" y="80"/>
                    </a:lnTo>
                    <a:cubicBezTo>
                      <a:pt x="3960" y="34"/>
                      <a:pt x="3854" y="1"/>
                      <a:pt x="3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9"/>
              <p:cNvSpPr/>
              <p:nvPr/>
            </p:nvSpPr>
            <p:spPr>
              <a:xfrm>
                <a:off x="1704822" y="3744203"/>
                <a:ext cx="165350" cy="45710"/>
              </a:xfrm>
              <a:custGeom>
                <a:rect b="b" l="l" r="r" t="t"/>
                <a:pathLst>
                  <a:path extrusionOk="0" h="1683" w="6088">
                    <a:moveTo>
                      <a:pt x="0" y="1"/>
                    </a:moveTo>
                    <a:lnTo>
                      <a:pt x="574" y="404"/>
                    </a:lnTo>
                    <a:lnTo>
                      <a:pt x="1418" y="404"/>
                    </a:lnTo>
                    <a:lnTo>
                      <a:pt x="841" y="1"/>
                    </a:lnTo>
                    <a:close/>
                    <a:moveTo>
                      <a:pt x="947" y="1"/>
                    </a:moveTo>
                    <a:lnTo>
                      <a:pt x="1521" y="404"/>
                    </a:lnTo>
                    <a:lnTo>
                      <a:pt x="2365" y="404"/>
                    </a:lnTo>
                    <a:lnTo>
                      <a:pt x="1792" y="1"/>
                    </a:lnTo>
                    <a:close/>
                    <a:moveTo>
                      <a:pt x="1889" y="1"/>
                    </a:moveTo>
                    <a:lnTo>
                      <a:pt x="2463" y="404"/>
                    </a:lnTo>
                    <a:lnTo>
                      <a:pt x="3310" y="404"/>
                    </a:lnTo>
                    <a:lnTo>
                      <a:pt x="2733" y="1"/>
                    </a:lnTo>
                    <a:close/>
                    <a:moveTo>
                      <a:pt x="2836" y="1"/>
                    </a:moveTo>
                    <a:lnTo>
                      <a:pt x="3407" y="404"/>
                    </a:lnTo>
                    <a:lnTo>
                      <a:pt x="4251" y="404"/>
                    </a:lnTo>
                    <a:lnTo>
                      <a:pt x="3677" y="1"/>
                    </a:lnTo>
                    <a:close/>
                    <a:moveTo>
                      <a:pt x="610" y="429"/>
                    </a:moveTo>
                    <a:lnTo>
                      <a:pt x="1187" y="830"/>
                    </a:lnTo>
                    <a:lnTo>
                      <a:pt x="2034" y="830"/>
                    </a:lnTo>
                    <a:lnTo>
                      <a:pt x="1458" y="429"/>
                    </a:lnTo>
                    <a:close/>
                    <a:moveTo>
                      <a:pt x="1561" y="429"/>
                    </a:moveTo>
                    <a:lnTo>
                      <a:pt x="2132" y="830"/>
                    </a:lnTo>
                    <a:lnTo>
                      <a:pt x="2976" y="830"/>
                    </a:lnTo>
                    <a:lnTo>
                      <a:pt x="2402" y="429"/>
                    </a:lnTo>
                    <a:close/>
                    <a:moveTo>
                      <a:pt x="2505" y="429"/>
                    </a:moveTo>
                    <a:lnTo>
                      <a:pt x="3079" y="830"/>
                    </a:lnTo>
                    <a:lnTo>
                      <a:pt x="3923" y="830"/>
                    </a:lnTo>
                    <a:lnTo>
                      <a:pt x="3346" y="429"/>
                    </a:lnTo>
                    <a:close/>
                    <a:moveTo>
                      <a:pt x="3449" y="429"/>
                    </a:moveTo>
                    <a:lnTo>
                      <a:pt x="4023" y="830"/>
                    </a:lnTo>
                    <a:lnTo>
                      <a:pt x="4870" y="830"/>
                    </a:lnTo>
                    <a:lnTo>
                      <a:pt x="4296" y="429"/>
                    </a:lnTo>
                    <a:close/>
                    <a:moveTo>
                      <a:pt x="1227" y="854"/>
                    </a:moveTo>
                    <a:lnTo>
                      <a:pt x="1798" y="1258"/>
                    </a:lnTo>
                    <a:lnTo>
                      <a:pt x="2642" y="1258"/>
                    </a:lnTo>
                    <a:lnTo>
                      <a:pt x="2068" y="854"/>
                    </a:lnTo>
                    <a:close/>
                    <a:moveTo>
                      <a:pt x="2168" y="854"/>
                    </a:moveTo>
                    <a:lnTo>
                      <a:pt x="2745" y="1258"/>
                    </a:lnTo>
                    <a:lnTo>
                      <a:pt x="3586" y="1258"/>
                    </a:lnTo>
                    <a:lnTo>
                      <a:pt x="3012" y="854"/>
                    </a:lnTo>
                    <a:close/>
                    <a:moveTo>
                      <a:pt x="3112" y="854"/>
                    </a:moveTo>
                    <a:lnTo>
                      <a:pt x="3686" y="1258"/>
                    </a:lnTo>
                    <a:lnTo>
                      <a:pt x="4530" y="1258"/>
                    </a:lnTo>
                    <a:lnTo>
                      <a:pt x="3953" y="854"/>
                    </a:lnTo>
                    <a:close/>
                    <a:moveTo>
                      <a:pt x="4057" y="854"/>
                    </a:moveTo>
                    <a:lnTo>
                      <a:pt x="4630" y="1258"/>
                    </a:lnTo>
                    <a:lnTo>
                      <a:pt x="5478" y="1258"/>
                    </a:lnTo>
                    <a:lnTo>
                      <a:pt x="4904" y="854"/>
                    </a:lnTo>
                    <a:close/>
                    <a:moveTo>
                      <a:pt x="1837" y="1279"/>
                    </a:moveTo>
                    <a:lnTo>
                      <a:pt x="2411" y="1683"/>
                    </a:lnTo>
                    <a:lnTo>
                      <a:pt x="3255" y="1683"/>
                    </a:lnTo>
                    <a:lnTo>
                      <a:pt x="2678" y="1279"/>
                    </a:lnTo>
                    <a:close/>
                    <a:moveTo>
                      <a:pt x="2781" y="1279"/>
                    </a:moveTo>
                    <a:lnTo>
                      <a:pt x="3355" y="1683"/>
                    </a:lnTo>
                    <a:lnTo>
                      <a:pt x="4196" y="1683"/>
                    </a:lnTo>
                    <a:lnTo>
                      <a:pt x="3625" y="1279"/>
                    </a:lnTo>
                    <a:close/>
                    <a:moveTo>
                      <a:pt x="3723" y="1279"/>
                    </a:moveTo>
                    <a:lnTo>
                      <a:pt x="4300" y="1683"/>
                    </a:lnTo>
                    <a:lnTo>
                      <a:pt x="5144" y="1683"/>
                    </a:lnTo>
                    <a:lnTo>
                      <a:pt x="4570" y="1279"/>
                    </a:lnTo>
                    <a:close/>
                    <a:moveTo>
                      <a:pt x="4667" y="1279"/>
                    </a:moveTo>
                    <a:lnTo>
                      <a:pt x="5241" y="1683"/>
                    </a:lnTo>
                    <a:lnTo>
                      <a:pt x="6088" y="1683"/>
                    </a:lnTo>
                    <a:lnTo>
                      <a:pt x="5514" y="1279"/>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9"/>
              <p:cNvSpPr/>
              <p:nvPr/>
            </p:nvSpPr>
            <p:spPr>
              <a:xfrm>
                <a:off x="1859362" y="3808953"/>
                <a:ext cx="66406" cy="1052694"/>
              </a:xfrm>
              <a:custGeom>
                <a:rect b="b" l="l" r="r" t="t"/>
                <a:pathLst>
                  <a:path extrusionOk="0" h="38759" w="2445">
                    <a:moveTo>
                      <a:pt x="0" y="0"/>
                    </a:moveTo>
                    <a:lnTo>
                      <a:pt x="0" y="38758"/>
                    </a:lnTo>
                    <a:lnTo>
                      <a:pt x="2444" y="38758"/>
                    </a:lnTo>
                    <a:lnTo>
                      <a:pt x="24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9"/>
              <p:cNvSpPr/>
              <p:nvPr/>
            </p:nvSpPr>
            <p:spPr>
              <a:xfrm>
                <a:off x="1535751" y="3808953"/>
                <a:ext cx="323476" cy="1052694"/>
              </a:xfrm>
              <a:custGeom>
                <a:rect b="b" l="l" r="r" t="t"/>
                <a:pathLst>
                  <a:path extrusionOk="0" h="38759" w="11910">
                    <a:moveTo>
                      <a:pt x="1" y="0"/>
                    </a:moveTo>
                    <a:lnTo>
                      <a:pt x="1" y="38758"/>
                    </a:lnTo>
                    <a:lnTo>
                      <a:pt x="11909" y="38758"/>
                    </a:lnTo>
                    <a:lnTo>
                      <a:pt x="119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9"/>
              <p:cNvSpPr/>
              <p:nvPr/>
            </p:nvSpPr>
            <p:spPr>
              <a:xfrm>
                <a:off x="1859362" y="3792521"/>
                <a:ext cx="72680" cy="21728"/>
              </a:xfrm>
              <a:custGeom>
                <a:rect b="b" l="l" r="r" t="t"/>
                <a:pathLst>
                  <a:path extrusionOk="0" h="800" w="2676">
                    <a:moveTo>
                      <a:pt x="0" y="1"/>
                    </a:moveTo>
                    <a:lnTo>
                      <a:pt x="0" y="799"/>
                    </a:lnTo>
                    <a:lnTo>
                      <a:pt x="2675" y="799"/>
                    </a:lnTo>
                    <a:lnTo>
                      <a:pt x="2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9"/>
              <p:cNvSpPr/>
              <p:nvPr/>
            </p:nvSpPr>
            <p:spPr>
              <a:xfrm>
                <a:off x="1526272" y="3792521"/>
                <a:ext cx="333036" cy="21728"/>
              </a:xfrm>
              <a:custGeom>
                <a:rect b="b" l="l" r="r" t="t"/>
                <a:pathLst>
                  <a:path extrusionOk="0" h="800" w="12262">
                    <a:moveTo>
                      <a:pt x="1" y="1"/>
                    </a:moveTo>
                    <a:lnTo>
                      <a:pt x="1" y="799"/>
                    </a:lnTo>
                    <a:lnTo>
                      <a:pt x="12261" y="799"/>
                    </a:lnTo>
                    <a:lnTo>
                      <a:pt x="12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9"/>
              <p:cNvSpPr/>
              <p:nvPr/>
            </p:nvSpPr>
            <p:spPr>
              <a:xfrm>
                <a:off x="1549353" y="3825276"/>
                <a:ext cx="290395" cy="1021189"/>
              </a:xfrm>
              <a:custGeom>
                <a:rect b="b" l="l" r="r" t="t"/>
                <a:pathLst>
                  <a:path extrusionOk="0" h="37599" w="10692">
                    <a:moveTo>
                      <a:pt x="1643" y="1109"/>
                    </a:moveTo>
                    <a:lnTo>
                      <a:pt x="1" y="1109"/>
                    </a:lnTo>
                    <a:lnTo>
                      <a:pt x="1" y="0"/>
                    </a:lnTo>
                    <a:lnTo>
                      <a:pt x="1643" y="0"/>
                    </a:lnTo>
                    <a:close/>
                    <a:moveTo>
                      <a:pt x="4661" y="0"/>
                    </a:moveTo>
                    <a:lnTo>
                      <a:pt x="3016" y="0"/>
                    </a:lnTo>
                    <a:lnTo>
                      <a:pt x="3016" y="1109"/>
                    </a:lnTo>
                    <a:lnTo>
                      <a:pt x="4661" y="1109"/>
                    </a:lnTo>
                    <a:close/>
                    <a:moveTo>
                      <a:pt x="7673" y="0"/>
                    </a:moveTo>
                    <a:lnTo>
                      <a:pt x="6034" y="0"/>
                    </a:lnTo>
                    <a:lnTo>
                      <a:pt x="6034" y="1109"/>
                    </a:lnTo>
                    <a:lnTo>
                      <a:pt x="7673" y="1109"/>
                    </a:lnTo>
                    <a:close/>
                    <a:moveTo>
                      <a:pt x="10692" y="0"/>
                    </a:moveTo>
                    <a:lnTo>
                      <a:pt x="9052" y="0"/>
                    </a:lnTo>
                    <a:lnTo>
                      <a:pt x="9052" y="1109"/>
                    </a:lnTo>
                    <a:lnTo>
                      <a:pt x="10692" y="1109"/>
                    </a:lnTo>
                    <a:close/>
                    <a:moveTo>
                      <a:pt x="1643" y="1585"/>
                    </a:moveTo>
                    <a:lnTo>
                      <a:pt x="1" y="1585"/>
                    </a:lnTo>
                    <a:lnTo>
                      <a:pt x="1" y="2697"/>
                    </a:lnTo>
                    <a:lnTo>
                      <a:pt x="1643" y="2697"/>
                    </a:lnTo>
                    <a:close/>
                    <a:moveTo>
                      <a:pt x="4661" y="1585"/>
                    </a:moveTo>
                    <a:lnTo>
                      <a:pt x="3016" y="1585"/>
                    </a:lnTo>
                    <a:lnTo>
                      <a:pt x="3016" y="2697"/>
                    </a:lnTo>
                    <a:lnTo>
                      <a:pt x="4661" y="2697"/>
                    </a:lnTo>
                    <a:close/>
                    <a:moveTo>
                      <a:pt x="7673" y="1585"/>
                    </a:moveTo>
                    <a:lnTo>
                      <a:pt x="6034" y="1585"/>
                    </a:lnTo>
                    <a:lnTo>
                      <a:pt x="6034" y="2697"/>
                    </a:lnTo>
                    <a:lnTo>
                      <a:pt x="7673" y="2697"/>
                    </a:lnTo>
                    <a:close/>
                    <a:moveTo>
                      <a:pt x="10692" y="1585"/>
                    </a:moveTo>
                    <a:lnTo>
                      <a:pt x="9052" y="1585"/>
                    </a:lnTo>
                    <a:lnTo>
                      <a:pt x="9052" y="2697"/>
                    </a:lnTo>
                    <a:lnTo>
                      <a:pt x="10692" y="2697"/>
                    </a:lnTo>
                    <a:close/>
                    <a:moveTo>
                      <a:pt x="1643" y="3176"/>
                    </a:moveTo>
                    <a:lnTo>
                      <a:pt x="1" y="3176"/>
                    </a:lnTo>
                    <a:lnTo>
                      <a:pt x="1" y="4284"/>
                    </a:lnTo>
                    <a:lnTo>
                      <a:pt x="1643" y="4284"/>
                    </a:lnTo>
                    <a:close/>
                    <a:moveTo>
                      <a:pt x="4661" y="3176"/>
                    </a:moveTo>
                    <a:lnTo>
                      <a:pt x="3016" y="3176"/>
                    </a:lnTo>
                    <a:lnTo>
                      <a:pt x="3016" y="4284"/>
                    </a:lnTo>
                    <a:lnTo>
                      <a:pt x="4661" y="4284"/>
                    </a:lnTo>
                    <a:close/>
                    <a:moveTo>
                      <a:pt x="7673" y="3176"/>
                    </a:moveTo>
                    <a:lnTo>
                      <a:pt x="6034" y="3176"/>
                    </a:lnTo>
                    <a:lnTo>
                      <a:pt x="6034" y="4284"/>
                    </a:lnTo>
                    <a:lnTo>
                      <a:pt x="7673" y="4284"/>
                    </a:lnTo>
                    <a:close/>
                    <a:moveTo>
                      <a:pt x="10692" y="3176"/>
                    </a:moveTo>
                    <a:lnTo>
                      <a:pt x="9052" y="3176"/>
                    </a:lnTo>
                    <a:lnTo>
                      <a:pt x="9052" y="4284"/>
                    </a:lnTo>
                    <a:lnTo>
                      <a:pt x="10692" y="4284"/>
                    </a:lnTo>
                    <a:close/>
                    <a:moveTo>
                      <a:pt x="1643" y="4761"/>
                    </a:moveTo>
                    <a:lnTo>
                      <a:pt x="1" y="4761"/>
                    </a:lnTo>
                    <a:lnTo>
                      <a:pt x="1" y="5869"/>
                    </a:lnTo>
                    <a:lnTo>
                      <a:pt x="1643" y="5869"/>
                    </a:lnTo>
                    <a:close/>
                    <a:moveTo>
                      <a:pt x="4661" y="4761"/>
                    </a:moveTo>
                    <a:lnTo>
                      <a:pt x="3016" y="4761"/>
                    </a:lnTo>
                    <a:lnTo>
                      <a:pt x="3016" y="5869"/>
                    </a:lnTo>
                    <a:lnTo>
                      <a:pt x="4661" y="5869"/>
                    </a:lnTo>
                    <a:close/>
                    <a:moveTo>
                      <a:pt x="7673" y="4761"/>
                    </a:moveTo>
                    <a:lnTo>
                      <a:pt x="6034" y="4761"/>
                    </a:lnTo>
                    <a:lnTo>
                      <a:pt x="6034" y="5869"/>
                    </a:lnTo>
                    <a:lnTo>
                      <a:pt x="7673" y="5869"/>
                    </a:lnTo>
                    <a:close/>
                    <a:moveTo>
                      <a:pt x="10692" y="4761"/>
                    </a:moveTo>
                    <a:lnTo>
                      <a:pt x="9052" y="4761"/>
                    </a:lnTo>
                    <a:lnTo>
                      <a:pt x="9052" y="5869"/>
                    </a:lnTo>
                    <a:lnTo>
                      <a:pt x="10692" y="5869"/>
                    </a:lnTo>
                    <a:close/>
                    <a:moveTo>
                      <a:pt x="1643" y="6349"/>
                    </a:moveTo>
                    <a:lnTo>
                      <a:pt x="1" y="6349"/>
                    </a:lnTo>
                    <a:lnTo>
                      <a:pt x="1" y="7460"/>
                    </a:lnTo>
                    <a:lnTo>
                      <a:pt x="1643" y="7460"/>
                    </a:lnTo>
                    <a:close/>
                    <a:moveTo>
                      <a:pt x="4661" y="6349"/>
                    </a:moveTo>
                    <a:lnTo>
                      <a:pt x="3016" y="6349"/>
                    </a:lnTo>
                    <a:lnTo>
                      <a:pt x="3016" y="7460"/>
                    </a:lnTo>
                    <a:lnTo>
                      <a:pt x="4661" y="7460"/>
                    </a:lnTo>
                    <a:close/>
                    <a:moveTo>
                      <a:pt x="7673" y="6349"/>
                    </a:moveTo>
                    <a:lnTo>
                      <a:pt x="6034" y="6349"/>
                    </a:lnTo>
                    <a:lnTo>
                      <a:pt x="6034" y="7460"/>
                    </a:lnTo>
                    <a:lnTo>
                      <a:pt x="7673" y="7460"/>
                    </a:lnTo>
                    <a:close/>
                    <a:moveTo>
                      <a:pt x="10692" y="6349"/>
                    </a:moveTo>
                    <a:lnTo>
                      <a:pt x="9052" y="6349"/>
                    </a:lnTo>
                    <a:lnTo>
                      <a:pt x="9052" y="7460"/>
                    </a:lnTo>
                    <a:lnTo>
                      <a:pt x="10692" y="7460"/>
                    </a:lnTo>
                    <a:close/>
                    <a:moveTo>
                      <a:pt x="1643" y="7940"/>
                    </a:moveTo>
                    <a:lnTo>
                      <a:pt x="1" y="7940"/>
                    </a:lnTo>
                    <a:lnTo>
                      <a:pt x="1" y="9045"/>
                    </a:lnTo>
                    <a:lnTo>
                      <a:pt x="1643" y="9045"/>
                    </a:lnTo>
                    <a:close/>
                    <a:moveTo>
                      <a:pt x="4661" y="7940"/>
                    </a:moveTo>
                    <a:lnTo>
                      <a:pt x="3016" y="7940"/>
                    </a:lnTo>
                    <a:lnTo>
                      <a:pt x="3016" y="9045"/>
                    </a:lnTo>
                    <a:lnTo>
                      <a:pt x="4661" y="9045"/>
                    </a:lnTo>
                    <a:close/>
                    <a:moveTo>
                      <a:pt x="7673" y="7940"/>
                    </a:moveTo>
                    <a:lnTo>
                      <a:pt x="6034" y="7940"/>
                    </a:lnTo>
                    <a:lnTo>
                      <a:pt x="6034" y="9045"/>
                    </a:lnTo>
                    <a:lnTo>
                      <a:pt x="7673" y="9045"/>
                    </a:lnTo>
                    <a:close/>
                    <a:moveTo>
                      <a:pt x="10692" y="7940"/>
                    </a:moveTo>
                    <a:lnTo>
                      <a:pt x="9052" y="7940"/>
                    </a:lnTo>
                    <a:lnTo>
                      <a:pt x="9052" y="9045"/>
                    </a:lnTo>
                    <a:lnTo>
                      <a:pt x="10692" y="9045"/>
                    </a:lnTo>
                    <a:close/>
                    <a:moveTo>
                      <a:pt x="1643" y="9525"/>
                    </a:moveTo>
                    <a:lnTo>
                      <a:pt x="1" y="9525"/>
                    </a:lnTo>
                    <a:lnTo>
                      <a:pt x="1" y="10633"/>
                    </a:lnTo>
                    <a:lnTo>
                      <a:pt x="1643" y="10633"/>
                    </a:lnTo>
                    <a:close/>
                    <a:moveTo>
                      <a:pt x="4661" y="9525"/>
                    </a:moveTo>
                    <a:lnTo>
                      <a:pt x="3016" y="9525"/>
                    </a:lnTo>
                    <a:lnTo>
                      <a:pt x="3016" y="10633"/>
                    </a:lnTo>
                    <a:lnTo>
                      <a:pt x="4661" y="10633"/>
                    </a:lnTo>
                    <a:close/>
                    <a:moveTo>
                      <a:pt x="7673" y="9525"/>
                    </a:moveTo>
                    <a:lnTo>
                      <a:pt x="6034" y="9525"/>
                    </a:lnTo>
                    <a:lnTo>
                      <a:pt x="6034" y="10633"/>
                    </a:lnTo>
                    <a:lnTo>
                      <a:pt x="7673" y="10633"/>
                    </a:lnTo>
                    <a:close/>
                    <a:moveTo>
                      <a:pt x="10692" y="9525"/>
                    </a:moveTo>
                    <a:lnTo>
                      <a:pt x="9052" y="9525"/>
                    </a:lnTo>
                    <a:lnTo>
                      <a:pt x="9052" y="10633"/>
                    </a:lnTo>
                    <a:lnTo>
                      <a:pt x="10692" y="10633"/>
                    </a:lnTo>
                    <a:close/>
                    <a:moveTo>
                      <a:pt x="1643" y="11113"/>
                    </a:moveTo>
                    <a:lnTo>
                      <a:pt x="1" y="11113"/>
                    </a:lnTo>
                    <a:lnTo>
                      <a:pt x="1" y="12221"/>
                    </a:lnTo>
                    <a:lnTo>
                      <a:pt x="1643" y="12221"/>
                    </a:lnTo>
                    <a:close/>
                    <a:moveTo>
                      <a:pt x="4661" y="11113"/>
                    </a:moveTo>
                    <a:lnTo>
                      <a:pt x="3016" y="11113"/>
                    </a:lnTo>
                    <a:lnTo>
                      <a:pt x="3016" y="12221"/>
                    </a:lnTo>
                    <a:lnTo>
                      <a:pt x="4661" y="12221"/>
                    </a:lnTo>
                    <a:close/>
                    <a:moveTo>
                      <a:pt x="7673" y="11113"/>
                    </a:moveTo>
                    <a:lnTo>
                      <a:pt x="6034" y="11113"/>
                    </a:lnTo>
                    <a:lnTo>
                      <a:pt x="6034" y="12221"/>
                    </a:lnTo>
                    <a:lnTo>
                      <a:pt x="7673" y="12221"/>
                    </a:lnTo>
                    <a:close/>
                    <a:moveTo>
                      <a:pt x="10692" y="11113"/>
                    </a:moveTo>
                    <a:lnTo>
                      <a:pt x="9052" y="11113"/>
                    </a:lnTo>
                    <a:lnTo>
                      <a:pt x="9052" y="12221"/>
                    </a:lnTo>
                    <a:lnTo>
                      <a:pt x="10692" y="12221"/>
                    </a:lnTo>
                    <a:close/>
                    <a:moveTo>
                      <a:pt x="8718" y="1109"/>
                    </a:moveTo>
                    <a:lnTo>
                      <a:pt x="8017" y="1109"/>
                    </a:lnTo>
                    <a:lnTo>
                      <a:pt x="8017" y="0"/>
                    </a:lnTo>
                    <a:lnTo>
                      <a:pt x="8718" y="0"/>
                    </a:lnTo>
                    <a:close/>
                    <a:moveTo>
                      <a:pt x="8718" y="1585"/>
                    </a:moveTo>
                    <a:lnTo>
                      <a:pt x="8017" y="1585"/>
                    </a:lnTo>
                    <a:lnTo>
                      <a:pt x="8017" y="2697"/>
                    </a:lnTo>
                    <a:lnTo>
                      <a:pt x="8718" y="2697"/>
                    </a:lnTo>
                    <a:close/>
                    <a:moveTo>
                      <a:pt x="8718" y="3176"/>
                    </a:moveTo>
                    <a:lnTo>
                      <a:pt x="8017" y="3176"/>
                    </a:lnTo>
                    <a:lnTo>
                      <a:pt x="8017" y="4284"/>
                    </a:lnTo>
                    <a:lnTo>
                      <a:pt x="8718" y="4284"/>
                    </a:lnTo>
                    <a:close/>
                    <a:moveTo>
                      <a:pt x="8718" y="4761"/>
                    </a:moveTo>
                    <a:lnTo>
                      <a:pt x="8017" y="4761"/>
                    </a:lnTo>
                    <a:lnTo>
                      <a:pt x="8017" y="5869"/>
                    </a:lnTo>
                    <a:lnTo>
                      <a:pt x="8718" y="5869"/>
                    </a:lnTo>
                    <a:close/>
                    <a:moveTo>
                      <a:pt x="8718" y="6349"/>
                    </a:moveTo>
                    <a:lnTo>
                      <a:pt x="8017" y="6349"/>
                    </a:lnTo>
                    <a:lnTo>
                      <a:pt x="8017" y="7460"/>
                    </a:lnTo>
                    <a:lnTo>
                      <a:pt x="8718" y="7460"/>
                    </a:lnTo>
                    <a:close/>
                    <a:moveTo>
                      <a:pt x="8718" y="7940"/>
                    </a:moveTo>
                    <a:lnTo>
                      <a:pt x="8017" y="7940"/>
                    </a:lnTo>
                    <a:lnTo>
                      <a:pt x="8017" y="9045"/>
                    </a:lnTo>
                    <a:lnTo>
                      <a:pt x="8718" y="9045"/>
                    </a:lnTo>
                    <a:close/>
                    <a:moveTo>
                      <a:pt x="8718" y="9525"/>
                    </a:moveTo>
                    <a:lnTo>
                      <a:pt x="8017" y="9525"/>
                    </a:lnTo>
                    <a:lnTo>
                      <a:pt x="8017" y="10633"/>
                    </a:lnTo>
                    <a:lnTo>
                      <a:pt x="8718" y="10633"/>
                    </a:lnTo>
                    <a:close/>
                    <a:moveTo>
                      <a:pt x="8718" y="11113"/>
                    </a:moveTo>
                    <a:lnTo>
                      <a:pt x="8017" y="11113"/>
                    </a:lnTo>
                    <a:lnTo>
                      <a:pt x="8017" y="12221"/>
                    </a:lnTo>
                    <a:lnTo>
                      <a:pt x="8718" y="12221"/>
                    </a:lnTo>
                    <a:close/>
                    <a:moveTo>
                      <a:pt x="5673" y="1109"/>
                    </a:moveTo>
                    <a:lnTo>
                      <a:pt x="4971" y="1109"/>
                    </a:lnTo>
                    <a:lnTo>
                      <a:pt x="4971" y="0"/>
                    </a:lnTo>
                    <a:lnTo>
                      <a:pt x="5673" y="0"/>
                    </a:lnTo>
                    <a:close/>
                    <a:moveTo>
                      <a:pt x="5673" y="1585"/>
                    </a:moveTo>
                    <a:lnTo>
                      <a:pt x="4971" y="1585"/>
                    </a:lnTo>
                    <a:lnTo>
                      <a:pt x="4971" y="2697"/>
                    </a:lnTo>
                    <a:lnTo>
                      <a:pt x="5673" y="2697"/>
                    </a:lnTo>
                    <a:close/>
                    <a:moveTo>
                      <a:pt x="5673" y="3176"/>
                    </a:moveTo>
                    <a:lnTo>
                      <a:pt x="4971" y="3176"/>
                    </a:lnTo>
                    <a:lnTo>
                      <a:pt x="4971" y="4284"/>
                    </a:lnTo>
                    <a:lnTo>
                      <a:pt x="5673" y="4284"/>
                    </a:lnTo>
                    <a:close/>
                    <a:moveTo>
                      <a:pt x="5673" y="4761"/>
                    </a:moveTo>
                    <a:lnTo>
                      <a:pt x="4971" y="4761"/>
                    </a:lnTo>
                    <a:lnTo>
                      <a:pt x="4971" y="5869"/>
                    </a:lnTo>
                    <a:lnTo>
                      <a:pt x="5673" y="5869"/>
                    </a:lnTo>
                    <a:close/>
                    <a:moveTo>
                      <a:pt x="5673" y="6349"/>
                    </a:moveTo>
                    <a:lnTo>
                      <a:pt x="4971" y="6349"/>
                    </a:lnTo>
                    <a:lnTo>
                      <a:pt x="4971" y="7460"/>
                    </a:lnTo>
                    <a:lnTo>
                      <a:pt x="5673" y="7460"/>
                    </a:lnTo>
                    <a:close/>
                    <a:moveTo>
                      <a:pt x="5673" y="7940"/>
                    </a:moveTo>
                    <a:lnTo>
                      <a:pt x="4971" y="7940"/>
                    </a:lnTo>
                    <a:lnTo>
                      <a:pt x="4971" y="9045"/>
                    </a:lnTo>
                    <a:lnTo>
                      <a:pt x="5673" y="9045"/>
                    </a:lnTo>
                    <a:close/>
                    <a:moveTo>
                      <a:pt x="5673" y="9525"/>
                    </a:moveTo>
                    <a:lnTo>
                      <a:pt x="4971" y="9525"/>
                    </a:lnTo>
                    <a:lnTo>
                      <a:pt x="4971" y="10633"/>
                    </a:lnTo>
                    <a:lnTo>
                      <a:pt x="5673" y="10633"/>
                    </a:lnTo>
                    <a:close/>
                    <a:moveTo>
                      <a:pt x="5673" y="11113"/>
                    </a:moveTo>
                    <a:lnTo>
                      <a:pt x="4971" y="11113"/>
                    </a:lnTo>
                    <a:lnTo>
                      <a:pt x="4971" y="12221"/>
                    </a:lnTo>
                    <a:lnTo>
                      <a:pt x="5673" y="12221"/>
                    </a:lnTo>
                    <a:close/>
                    <a:moveTo>
                      <a:pt x="2676" y="1109"/>
                    </a:moveTo>
                    <a:lnTo>
                      <a:pt x="1974" y="1109"/>
                    </a:lnTo>
                    <a:lnTo>
                      <a:pt x="1974" y="0"/>
                    </a:lnTo>
                    <a:lnTo>
                      <a:pt x="2676" y="0"/>
                    </a:lnTo>
                    <a:close/>
                    <a:moveTo>
                      <a:pt x="2676" y="1585"/>
                    </a:moveTo>
                    <a:lnTo>
                      <a:pt x="1974" y="1585"/>
                    </a:lnTo>
                    <a:lnTo>
                      <a:pt x="1974" y="2697"/>
                    </a:lnTo>
                    <a:lnTo>
                      <a:pt x="2676" y="2697"/>
                    </a:lnTo>
                    <a:close/>
                    <a:moveTo>
                      <a:pt x="2676" y="3176"/>
                    </a:moveTo>
                    <a:lnTo>
                      <a:pt x="1974" y="3176"/>
                    </a:lnTo>
                    <a:lnTo>
                      <a:pt x="1974" y="4284"/>
                    </a:lnTo>
                    <a:lnTo>
                      <a:pt x="2676" y="4284"/>
                    </a:lnTo>
                    <a:close/>
                    <a:moveTo>
                      <a:pt x="2676" y="4761"/>
                    </a:moveTo>
                    <a:lnTo>
                      <a:pt x="1974" y="4761"/>
                    </a:lnTo>
                    <a:lnTo>
                      <a:pt x="1974" y="5869"/>
                    </a:lnTo>
                    <a:lnTo>
                      <a:pt x="2676" y="5869"/>
                    </a:lnTo>
                    <a:close/>
                    <a:moveTo>
                      <a:pt x="2676" y="6349"/>
                    </a:moveTo>
                    <a:lnTo>
                      <a:pt x="1974" y="6349"/>
                    </a:lnTo>
                    <a:lnTo>
                      <a:pt x="1974" y="7460"/>
                    </a:lnTo>
                    <a:lnTo>
                      <a:pt x="2676" y="7460"/>
                    </a:lnTo>
                    <a:close/>
                    <a:moveTo>
                      <a:pt x="2676" y="7940"/>
                    </a:moveTo>
                    <a:lnTo>
                      <a:pt x="1974" y="7940"/>
                    </a:lnTo>
                    <a:lnTo>
                      <a:pt x="1974" y="9045"/>
                    </a:lnTo>
                    <a:lnTo>
                      <a:pt x="2676" y="9045"/>
                    </a:lnTo>
                    <a:close/>
                    <a:moveTo>
                      <a:pt x="2676" y="9525"/>
                    </a:moveTo>
                    <a:lnTo>
                      <a:pt x="1974" y="9525"/>
                    </a:lnTo>
                    <a:lnTo>
                      <a:pt x="1974" y="10633"/>
                    </a:lnTo>
                    <a:lnTo>
                      <a:pt x="2676" y="10633"/>
                    </a:lnTo>
                    <a:close/>
                    <a:moveTo>
                      <a:pt x="2676" y="11113"/>
                    </a:moveTo>
                    <a:lnTo>
                      <a:pt x="1974" y="11113"/>
                    </a:lnTo>
                    <a:lnTo>
                      <a:pt x="1974" y="12221"/>
                    </a:lnTo>
                    <a:lnTo>
                      <a:pt x="2676" y="12221"/>
                    </a:lnTo>
                    <a:close/>
                    <a:moveTo>
                      <a:pt x="1643" y="13800"/>
                    </a:moveTo>
                    <a:lnTo>
                      <a:pt x="1" y="13800"/>
                    </a:lnTo>
                    <a:lnTo>
                      <a:pt x="1" y="12692"/>
                    </a:lnTo>
                    <a:lnTo>
                      <a:pt x="1643" y="12692"/>
                    </a:lnTo>
                    <a:close/>
                    <a:moveTo>
                      <a:pt x="4661" y="12686"/>
                    </a:moveTo>
                    <a:lnTo>
                      <a:pt x="3016" y="12686"/>
                    </a:lnTo>
                    <a:lnTo>
                      <a:pt x="3016" y="13794"/>
                    </a:lnTo>
                    <a:lnTo>
                      <a:pt x="4661" y="13794"/>
                    </a:lnTo>
                    <a:close/>
                    <a:moveTo>
                      <a:pt x="7673" y="12686"/>
                    </a:moveTo>
                    <a:lnTo>
                      <a:pt x="6034" y="12686"/>
                    </a:lnTo>
                    <a:lnTo>
                      <a:pt x="6034" y="13794"/>
                    </a:lnTo>
                    <a:lnTo>
                      <a:pt x="7673" y="13794"/>
                    </a:lnTo>
                    <a:close/>
                    <a:moveTo>
                      <a:pt x="10692" y="12686"/>
                    </a:moveTo>
                    <a:lnTo>
                      <a:pt x="9052" y="12686"/>
                    </a:lnTo>
                    <a:lnTo>
                      <a:pt x="9052" y="13794"/>
                    </a:lnTo>
                    <a:lnTo>
                      <a:pt x="10692" y="13794"/>
                    </a:lnTo>
                    <a:close/>
                    <a:moveTo>
                      <a:pt x="1643" y="14274"/>
                    </a:moveTo>
                    <a:lnTo>
                      <a:pt x="1" y="14274"/>
                    </a:lnTo>
                    <a:lnTo>
                      <a:pt x="1" y="15382"/>
                    </a:lnTo>
                    <a:lnTo>
                      <a:pt x="1643" y="15382"/>
                    </a:lnTo>
                    <a:close/>
                    <a:moveTo>
                      <a:pt x="4661" y="14274"/>
                    </a:moveTo>
                    <a:lnTo>
                      <a:pt x="3016" y="14274"/>
                    </a:lnTo>
                    <a:lnTo>
                      <a:pt x="3016" y="15382"/>
                    </a:lnTo>
                    <a:lnTo>
                      <a:pt x="4661" y="15382"/>
                    </a:lnTo>
                    <a:close/>
                    <a:moveTo>
                      <a:pt x="7673" y="14274"/>
                    </a:moveTo>
                    <a:lnTo>
                      <a:pt x="6034" y="14274"/>
                    </a:lnTo>
                    <a:lnTo>
                      <a:pt x="6034" y="15382"/>
                    </a:lnTo>
                    <a:lnTo>
                      <a:pt x="7673" y="15382"/>
                    </a:lnTo>
                    <a:close/>
                    <a:moveTo>
                      <a:pt x="10692" y="14274"/>
                    </a:moveTo>
                    <a:lnTo>
                      <a:pt x="9052" y="14274"/>
                    </a:lnTo>
                    <a:lnTo>
                      <a:pt x="9052" y="15382"/>
                    </a:lnTo>
                    <a:lnTo>
                      <a:pt x="10692" y="15382"/>
                    </a:lnTo>
                    <a:close/>
                    <a:moveTo>
                      <a:pt x="1643" y="15865"/>
                    </a:moveTo>
                    <a:lnTo>
                      <a:pt x="1" y="15865"/>
                    </a:lnTo>
                    <a:lnTo>
                      <a:pt x="1" y="16973"/>
                    </a:lnTo>
                    <a:lnTo>
                      <a:pt x="1643" y="16973"/>
                    </a:lnTo>
                    <a:close/>
                    <a:moveTo>
                      <a:pt x="4661" y="15865"/>
                    </a:moveTo>
                    <a:lnTo>
                      <a:pt x="3016" y="15865"/>
                    </a:lnTo>
                    <a:lnTo>
                      <a:pt x="3016" y="16973"/>
                    </a:lnTo>
                    <a:lnTo>
                      <a:pt x="4661" y="16973"/>
                    </a:lnTo>
                    <a:close/>
                    <a:moveTo>
                      <a:pt x="7673" y="15865"/>
                    </a:moveTo>
                    <a:lnTo>
                      <a:pt x="6034" y="15865"/>
                    </a:lnTo>
                    <a:lnTo>
                      <a:pt x="6034" y="16973"/>
                    </a:lnTo>
                    <a:lnTo>
                      <a:pt x="7673" y="16973"/>
                    </a:lnTo>
                    <a:close/>
                    <a:moveTo>
                      <a:pt x="10692" y="15865"/>
                    </a:moveTo>
                    <a:lnTo>
                      <a:pt x="9052" y="15865"/>
                    </a:lnTo>
                    <a:lnTo>
                      <a:pt x="9052" y="16973"/>
                    </a:lnTo>
                    <a:lnTo>
                      <a:pt x="10692" y="16973"/>
                    </a:lnTo>
                    <a:close/>
                    <a:moveTo>
                      <a:pt x="1643" y="17450"/>
                    </a:moveTo>
                    <a:lnTo>
                      <a:pt x="1" y="17450"/>
                    </a:lnTo>
                    <a:lnTo>
                      <a:pt x="1" y="18558"/>
                    </a:lnTo>
                    <a:lnTo>
                      <a:pt x="1643" y="18558"/>
                    </a:lnTo>
                    <a:close/>
                    <a:moveTo>
                      <a:pt x="4661" y="17450"/>
                    </a:moveTo>
                    <a:lnTo>
                      <a:pt x="3016" y="17450"/>
                    </a:lnTo>
                    <a:lnTo>
                      <a:pt x="3016" y="18558"/>
                    </a:lnTo>
                    <a:lnTo>
                      <a:pt x="4661" y="18558"/>
                    </a:lnTo>
                    <a:close/>
                    <a:moveTo>
                      <a:pt x="7673" y="17450"/>
                    </a:moveTo>
                    <a:lnTo>
                      <a:pt x="6034" y="17450"/>
                    </a:lnTo>
                    <a:lnTo>
                      <a:pt x="6034" y="18558"/>
                    </a:lnTo>
                    <a:lnTo>
                      <a:pt x="7673" y="18558"/>
                    </a:lnTo>
                    <a:close/>
                    <a:moveTo>
                      <a:pt x="10692" y="17450"/>
                    </a:moveTo>
                    <a:lnTo>
                      <a:pt x="9052" y="17450"/>
                    </a:lnTo>
                    <a:lnTo>
                      <a:pt x="9052" y="18558"/>
                    </a:lnTo>
                    <a:lnTo>
                      <a:pt x="10692" y="18558"/>
                    </a:lnTo>
                    <a:close/>
                    <a:moveTo>
                      <a:pt x="1643" y="19038"/>
                    </a:moveTo>
                    <a:lnTo>
                      <a:pt x="1" y="19038"/>
                    </a:lnTo>
                    <a:lnTo>
                      <a:pt x="1" y="20149"/>
                    </a:lnTo>
                    <a:lnTo>
                      <a:pt x="1643" y="20149"/>
                    </a:lnTo>
                    <a:close/>
                    <a:moveTo>
                      <a:pt x="4661" y="19038"/>
                    </a:moveTo>
                    <a:lnTo>
                      <a:pt x="3016" y="19038"/>
                    </a:lnTo>
                    <a:lnTo>
                      <a:pt x="3016" y="20149"/>
                    </a:lnTo>
                    <a:lnTo>
                      <a:pt x="4661" y="20149"/>
                    </a:lnTo>
                    <a:close/>
                    <a:moveTo>
                      <a:pt x="7673" y="19038"/>
                    </a:moveTo>
                    <a:lnTo>
                      <a:pt x="6034" y="19038"/>
                    </a:lnTo>
                    <a:lnTo>
                      <a:pt x="6034" y="20149"/>
                    </a:lnTo>
                    <a:lnTo>
                      <a:pt x="7673" y="20149"/>
                    </a:lnTo>
                    <a:close/>
                    <a:moveTo>
                      <a:pt x="10692" y="19038"/>
                    </a:moveTo>
                    <a:lnTo>
                      <a:pt x="9052" y="19038"/>
                    </a:lnTo>
                    <a:lnTo>
                      <a:pt x="9052" y="20149"/>
                    </a:lnTo>
                    <a:lnTo>
                      <a:pt x="10692" y="20149"/>
                    </a:lnTo>
                    <a:close/>
                    <a:moveTo>
                      <a:pt x="1643" y="20626"/>
                    </a:moveTo>
                    <a:lnTo>
                      <a:pt x="1" y="20626"/>
                    </a:lnTo>
                    <a:lnTo>
                      <a:pt x="1" y="21734"/>
                    </a:lnTo>
                    <a:lnTo>
                      <a:pt x="1643" y="21734"/>
                    </a:lnTo>
                    <a:close/>
                    <a:moveTo>
                      <a:pt x="4661" y="20626"/>
                    </a:moveTo>
                    <a:lnTo>
                      <a:pt x="3016" y="20626"/>
                    </a:lnTo>
                    <a:lnTo>
                      <a:pt x="3016" y="21734"/>
                    </a:lnTo>
                    <a:lnTo>
                      <a:pt x="4661" y="21734"/>
                    </a:lnTo>
                    <a:close/>
                    <a:moveTo>
                      <a:pt x="7673" y="20626"/>
                    </a:moveTo>
                    <a:lnTo>
                      <a:pt x="6034" y="20626"/>
                    </a:lnTo>
                    <a:lnTo>
                      <a:pt x="6034" y="21734"/>
                    </a:lnTo>
                    <a:lnTo>
                      <a:pt x="7673" y="21734"/>
                    </a:lnTo>
                    <a:close/>
                    <a:moveTo>
                      <a:pt x="10692" y="20626"/>
                    </a:moveTo>
                    <a:lnTo>
                      <a:pt x="9052" y="20626"/>
                    </a:lnTo>
                    <a:lnTo>
                      <a:pt x="9052" y="21734"/>
                    </a:lnTo>
                    <a:lnTo>
                      <a:pt x="10692" y="21734"/>
                    </a:lnTo>
                    <a:close/>
                    <a:moveTo>
                      <a:pt x="1643" y="22214"/>
                    </a:moveTo>
                    <a:lnTo>
                      <a:pt x="1" y="22214"/>
                    </a:lnTo>
                    <a:lnTo>
                      <a:pt x="1" y="23325"/>
                    </a:lnTo>
                    <a:lnTo>
                      <a:pt x="1643" y="23325"/>
                    </a:lnTo>
                    <a:close/>
                    <a:moveTo>
                      <a:pt x="4661" y="22214"/>
                    </a:moveTo>
                    <a:lnTo>
                      <a:pt x="3016" y="22214"/>
                    </a:lnTo>
                    <a:lnTo>
                      <a:pt x="3016" y="23325"/>
                    </a:lnTo>
                    <a:lnTo>
                      <a:pt x="4661" y="23325"/>
                    </a:lnTo>
                    <a:close/>
                    <a:moveTo>
                      <a:pt x="7673" y="22214"/>
                    </a:moveTo>
                    <a:lnTo>
                      <a:pt x="6034" y="22214"/>
                    </a:lnTo>
                    <a:lnTo>
                      <a:pt x="6034" y="23325"/>
                    </a:lnTo>
                    <a:lnTo>
                      <a:pt x="7673" y="23325"/>
                    </a:lnTo>
                    <a:close/>
                    <a:moveTo>
                      <a:pt x="10692" y="22214"/>
                    </a:moveTo>
                    <a:lnTo>
                      <a:pt x="9052" y="22214"/>
                    </a:lnTo>
                    <a:lnTo>
                      <a:pt x="9052" y="23325"/>
                    </a:lnTo>
                    <a:lnTo>
                      <a:pt x="10692" y="23325"/>
                    </a:lnTo>
                    <a:close/>
                    <a:moveTo>
                      <a:pt x="1643" y="23799"/>
                    </a:moveTo>
                    <a:lnTo>
                      <a:pt x="1" y="23799"/>
                    </a:lnTo>
                    <a:lnTo>
                      <a:pt x="1" y="24907"/>
                    </a:lnTo>
                    <a:lnTo>
                      <a:pt x="1643" y="24907"/>
                    </a:lnTo>
                    <a:close/>
                    <a:moveTo>
                      <a:pt x="4661" y="23799"/>
                    </a:moveTo>
                    <a:lnTo>
                      <a:pt x="3016" y="23799"/>
                    </a:lnTo>
                    <a:lnTo>
                      <a:pt x="3016" y="24907"/>
                    </a:lnTo>
                    <a:lnTo>
                      <a:pt x="4661" y="24907"/>
                    </a:lnTo>
                    <a:close/>
                    <a:moveTo>
                      <a:pt x="7673" y="23799"/>
                    </a:moveTo>
                    <a:lnTo>
                      <a:pt x="6034" y="23799"/>
                    </a:lnTo>
                    <a:lnTo>
                      <a:pt x="6034" y="24907"/>
                    </a:lnTo>
                    <a:lnTo>
                      <a:pt x="7673" y="24907"/>
                    </a:lnTo>
                    <a:close/>
                    <a:moveTo>
                      <a:pt x="10692" y="23799"/>
                    </a:moveTo>
                    <a:lnTo>
                      <a:pt x="9052" y="23799"/>
                    </a:lnTo>
                    <a:lnTo>
                      <a:pt x="9052" y="24907"/>
                    </a:lnTo>
                    <a:lnTo>
                      <a:pt x="10692" y="24907"/>
                    </a:lnTo>
                    <a:close/>
                    <a:moveTo>
                      <a:pt x="8718" y="13800"/>
                    </a:moveTo>
                    <a:lnTo>
                      <a:pt x="8017" y="13800"/>
                    </a:lnTo>
                    <a:lnTo>
                      <a:pt x="8017" y="12692"/>
                    </a:lnTo>
                    <a:lnTo>
                      <a:pt x="8718" y="12692"/>
                    </a:lnTo>
                    <a:close/>
                    <a:moveTo>
                      <a:pt x="8718" y="14274"/>
                    </a:moveTo>
                    <a:lnTo>
                      <a:pt x="8017" y="14274"/>
                    </a:lnTo>
                    <a:lnTo>
                      <a:pt x="8017" y="15382"/>
                    </a:lnTo>
                    <a:lnTo>
                      <a:pt x="8718" y="15382"/>
                    </a:lnTo>
                    <a:close/>
                    <a:moveTo>
                      <a:pt x="8718" y="15865"/>
                    </a:moveTo>
                    <a:lnTo>
                      <a:pt x="8017" y="15865"/>
                    </a:lnTo>
                    <a:lnTo>
                      <a:pt x="8017" y="16973"/>
                    </a:lnTo>
                    <a:lnTo>
                      <a:pt x="8718" y="16973"/>
                    </a:lnTo>
                    <a:close/>
                    <a:moveTo>
                      <a:pt x="8718" y="17450"/>
                    </a:moveTo>
                    <a:lnTo>
                      <a:pt x="8017" y="17450"/>
                    </a:lnTo>
                    <a:lnTo>
                      <a:pt x="8017" y="18558"/>
                    </a:lnTo>
                    <a:lnTo>
                      <a:pt x="8718" y="18558"/>
                    </a:lnTo>
                    <a:close/>
                    <a:moveTo>
                      <a:pt x="8718" y="19038"/>
                    </a:moveTo>
                    <a:lnTo>
                      <a:pt x="8017" y="19038"/>
                    </a:lnTo>
                    <a:lnTo>
                      <a:pt x="8017" y="20149"/>
                    </a:lnTo>
                    <a:lnTo>
                      <a:pt x="8718" y="20149"/>
                    </a:lnTo>
                    <a:close/>
                    <a:moveTo>
                      <a:pt x="8718" y="20626"/>
                    </a:moveTo>
                    <a:lnTo>
                      <a:pt x="8017" y="20626"/>
                    </a:lnTo>
                    <a:lnTo>
                      <a:pt x="8017" y="21734"/>
                    </a:lnTo>
                    <a:lnTo>
                      <a:pt x="8718" y="21734"/>
                    </a:lnTo>
                    <a:close/>
                    <a:moveTo>
                      <a:pt x="8718" y="22214"/>
                    </a:moveTo>
                    <a:lnTo>
                      <a:pt x="8017" y="22214"/>
                    </a:lnTo>
                    <a:lnTo>
                      <a:pt x="8017" y="23325"/>
                    </a:lnTo>
                    <a:lnTo>
                      <a:pt x="8718" y="23325"/>
                    </a:lnTo>
                    <a:close/>
                    <a:moveTo>
                      <a:pt x="8718" y="23799"/>
                    </a:moveTo>
                    <a:lnTo>
                      <a:pt x="8017" y="23799"/>
                    </a:lnTo>
                    <a:lnTo>
                      <a:pt x="8017" y="24907"/>
                    </a:lnTo>
                    <a:lnTo>
                      <a:pt x="8718" y="24907"/>
                    </a:lnTo>
                    <a:close/>
                    <a:moveTo>
                      <a:pt x="5673" y="13800"/>
                    </a:moveTo>
                    <a:lnTo>
                      <a:pt x="4971" y="13800"/>
                    </a:lnTo>
                    <a:lnTo>
                      <a:pt x="4971" y="12692"/>
                    </a:lnTo>
                    <a:lnTo>
                      <a:pt x="5673" y="12692"/>
                    </a:lnTo>
                    <a:close/>
                    <a:moveTo>
                      <a:pt x="5673" y="14274"/>
                    </a:moveTo>
                    <a:lnTo>
                      <a:pt x="4971" y="14274"/>
                    </a:lnTo>
                    <a:lnTo>
                      <a:pt x="4971" y="15382"/>
                    </a:lnTo>
                    <a:lnTo>
                      <a:pt x="5673" y="15382"/>
                    </a:lnTo>
                    <a:close/>
                    <a:moveTo>
                      <a:pt x="5673" y="15865"/>
                    </a:moveTo>
                    <a:lnTo>
                      <a:pt x="4971" y="15865"/>
                    </a:lnTo>
                    <a:lnTo>
                      <a:pt x="4971" y="16973"/>
                    </a:lnTo>
                    <a:lnTo>
                      <a:pt x="5673" y="16973"/>
                    </a:lnTo>
                    <a:close/>
                    <a:moveTo>
                      <a:pt x="5673" y="17450"/>
                    </a:moveTo>
                    <a:lnTo>
                      <a:pt x="4971" y="17450"/>
                    </a:lnTo>
                    <a:lnTo>
                      <a:pt x="4971" y="18558"/>
                    </a:lnTo>
                    <a:lnTo>
                      <a:pt x="5673" y="18558"/>
                    </a:lnTo>
                    <a:close/>
                    <a:moveTo>
                      <a:pt x="5673" y="19038"/>
                    </a:moveTo>
                    <a:lnTo>
                      <a:pt x="4971" y="19038"/>
                    </a:lnTo>
                    <a:lnTo>
                      <a:pt x="4971" y="20149"/>
                    </a:lnTo>
                    <a:lnTo>
                      <a:pt x="5673" y="20149"/>
                    </a:lnTo>
                    <a:close/>
                    <a:moveTo>
                      <a:pt x="5673" y="20626"/>
                    </a:moveTo>
                    <a:lnTo>
                      <a:pt x="4971" y="20626"/>
                    </a:lnTo>
                    <a:lnTo>
                      <a:pt x="4971" y="21734"/>
                    </a:lnTo>
                    <a:lnTo>
                      <a:pt x="5673" y="21734"/>
                    </a:lnTo>
                    <a:close/>
                    <a:moveTo>
                      <a:pt x="5673" y="22214"/>
                    </a:moveTo>
                    <a:lnTo>
                      <a:pt x="4971" y="22214"/>
                    </a:lnTo>
                    <a:lnTo>
                      <a:pt x="4971" y="23325"/>
                    </a:lnTo>
                    <a:lnTo>
                      <a:pt x="5673" y="23325"/>
                    </a:lnTo>
                    <a:close/>
                    <a:moveTo>
                      <a:pt x="5673" y="23799"/>
                    </a:moveTo>
                    <a:lnTo>
                      <a:pt x="4971" y="23799"/>
                    </a:lnTo>
                    <a:lnTo>
                      <a:pt x="4971" y="24907"/>
                    </a:lnTo>
                    <a:lnTo>
                      <a:pt x="5673" y="24907"/>
                    </a:lnTo>
                    <a:close/>
                    <a:moveTo>
                      <a:pt x="2676" y="13800"/>
                    </a:moveTo>
                    <a:lnTo>
                      <a:pt x="1974" y="13800"/>
                    </a:lnTo>
                    <a:lnTo>
                      <a:pt x="1974" y="12692"/>
                    </a:lnTo>
                    <a:lnTo>
                      <a:pt x="2676" y="12692"/>
                    </a:lnTo>
                    <a:close/>
                    <a:moveTo>
                      <a:pt x="2676" y="14274"/>
                    </a:moveTo>
                    <a:lnTo>
                      <a:pt x="1974" y="14274"/>
                    </a:lnTo>
                    <a:lnTo>
                      <a:pt x="1974" y="15382"/>
                    </a:lnTo>
                    <a:lnTo>
                      <a:pt x="2676" y="15382"/>
                    </a:lnTo>
                    <a:close/>
                    <a:moveTo>
                      <a:pt x="2676" y="15865"/>
                    </a:moveTo>
                    <a:lnTo>
                      <a:pt x="1974" y="15865"/>
                    </a:lnTo>
                    <a:lnTo>
                      <a:pt x="1974" y="16973"/>
                    </a:lnTo>
                    <a:lnTo>
                      <a:pt x="2676" y="16973"/>
                    </a:lnTo>
                    <a:close/>
                    <a:moveTo>
                      <a:pt x="2676" y="17450"/>
                    </a:moveTo>
                    <a:lnTo>
                      <a:pt x="1974" y="17450"/>
                    </a:lnTo>
                    <a:lnTo>
                      <a:pt x="1974" y="18558"/>
                    </a:lnTo>
                    <a:lnTo>
                      <a:pt x="2676" y="18558"/>
                    </a:lnTo>
                    <a:close/>
                    <a:moveTo>
                      <a:pt x="2676" y="19038"/>
                    </a:moveTo>
                    <a:lnTo>
                      <a:pt x="1974" y="19038"/>
                    </a:lnTo>
                    <a:lnTo>
                      <a:pt x="1974" y="20149"/>
                    </a:lnTo>
                    <a:lnTo>
                      <a:pt x="2676" y="20149"/>
                    </a:lnTo>
                    <a:close/>
                    <a:moveTo>
                      <a:pt x="2676" y="20626"/>
                    </a:moveTo>
                    <a:lnTo>
                      <a:pt x="1974" y="20626"/>
                    </a:lnTo>
                    <a:lnTo>
                      <a:pt x="1974" y="21734"/>
                    </a:lnTo>
                    <a:lnTo>
                      <a:pt x="2676" y="21734"/>
                    </a:lnTo>
                    <a:close/>
                    <a:moveTo>
                      <a:pt x="2676" y="22214"/>
                    </a:moveTo>
                    <a:lnTo>
                      <a:pt x="1974" y="22214"/>
                    </a:lnTo>
                    <a:lnTo>
                      <a:pt x="1974" y="23325"/>
                    </a:lnTo>
                    <a:lnTo>
                      <a:pt x="2676" y="23325"/>
                    </a:lnTo>
                    <a:close/>
                    <a:moveTo>
                      <a:pt x="2676" y="23799"/>
                    </a:moveTo>
                    <a:lnTo>
                      <a:pt x="1974" y="23799"/>
                    </a:lnTo>
                    <a:lnTo>
                      <a:pt x="1974" y="24907"/>
                    </a:lnTo>
                    <a:lnTo>
                      <a:pt x="2676" y="24907"/>
                    </a:lnTo>
                    <a:close/>
                    <a:moveTo>
                      <a:pt x="1643" y="26486"/>
                    </a:moveTo>
                    <a:lnTo>
                      <a:pt x="1" y="26486"/>
                    </a:lnTo>
                    <a:lnTo>
                      <a:pt x="1" y="25374"/>
                    </a:lnTo>
                    <a:lnTo>
                      <a:pt x="1643" y="25374"/>
                    </a:lnTo>
                    <a:close/>
                    <a:moveTo>
                      <a:pt x="4661" y="25374"/>
                    </a:moveTo>
                    <a:lnTo>
                      <a:pt x="3016" y="25374"/>
                    </a:lnTo>
                    <a:lnTo>
                      <a:pt x="3016" y="26486"/>
                    </a:lnTo>
                    <a:lnTo>
                      <a:pt x="4661" y="26486"/>
                    </a:lnTo>
                    <a:close/>
                    <a:moveTo>
                      <a:pt x="7673" y="25374"/>
                    </a:moveTo>
                    <a:lnTo>
                      <a:pt x="6034" y="25374"/>
                    </a:lnTo>
                    <a:lnTo>
                      <a:pt x="6034" y="26486"/>
                    </a:lnTo>
                    <a:lnTo>
                      <a:pt x="7673" y="26486"/>
                    </a:lnTo>
                    <a:close/>
                    <a:moveTo>
                      <a:pt x="10692" y="25374"/>
                    </a:moveTo>
                    <a:lnTo>
                      <a:pt x="9052" y="25374"/>
                    </a:lnTo>
                    <a:lnTo>
                      <a:pt x="9052" y="26486"/>
                    </a:lnTo>
                    <a:lnTo>
                      <a:pt x="10692" y="26486"/>
                    </a:lnTo>
                    <a:close/>
                    <a:moveTo>
                      <a:pt x="1643" y="26965"/>
                    </a:moveTo>
                    <a:lnTo>
                      <a:pt x="1" y="26965"/>
                    </a:lnTo>
                    <a:lnTo>
                      <a:pt x="1" y="28074"/>
                    </a:lnTo>
                    <a:lnTo>
                      <a:pt x="1643" y="28074"/>
                    </a:lnTo>
                    <a:close/>
                    <a:moveTo>
                      <a:pt x="4661" y="26965"/>
                    </a:moveTo>
                    <a:lnTo>
                      <a:pt x="3016" y="26965"/>
                    </a:lnTo>
                    <a:lnTo>
                      <a:pt x="3016" y="28074"/>
                    </a:lnTo>
                    <a:lnTo>
                      <a:pt x="4661" y="28074"/>
                    </a:lnTo>
                    <a:close/>
                    <a:moveTo>
                      <a:pt x="7673" y="26965"/>
                    </a:moveTo>
                    <a:lnTo>
                      <a:pt x="6034" y="26965"/>
                    </a:lnTo>
                    <a:lnTo>
                      <a:pt x="6034" y="28074"/>
                    </a:lnTo>
                    <a:lnTo>
                      <a:pt x="7673" y="28074"/>
                    </a:lnTo>
                    <a:close/>
                    <a:moveTo>
                      <a:pt x="10692" y="26965"/>
                    </a:moveTo>
                    <a:lnTo>
                      <a:pt x="9052" y="26965"/>
                    </a:lnTo>
                    <a:lnTo>
                      <a:pt x="9052" y="28074"/>
                    </a:lnTo>
                    <a:lnTo>
                      <a:pt x="10692" y="28074"/>
                    </a:lnTo>
                    <a:close/>
                    <a:moveTo>
                      <a:pt x="1643" y="28550"/>
                    </a:moveTo>
                    <a:lnTo>
                      <a:pt x="1" y="28550"/>
                    </a:lnTo>
                    <a:lnTo>
                      <a:pt x="1" y="29659"/>
                    </a:lnTo>
                    <a:lnTo>
                      <a:pt x="1643" y="29659"/>
                    </a:lnTo>
                    <a:close/>
                    <a:moveTo>
                      <a:pt x="4661" y="28550"/>
                    </a:moveTo>
                    <a:lnTo>
                      <a:pt x="3016" y="28550"/>
                    </a:lnTo>
                    <a:lnTo>
                      <a:pt x="3016" y="29659"/>
                    </a:lnTo>
                    <a:lnTo>
                      <a:pt x="4661" y="29659"/>
                    </a:lnTo>
                    <a:close/>
                    <a:moveTo>
                      <a:pt x="7673" y="28550"/>
                    </a:moveTo>
                    <a:lnTo>
                      <a:pt x="6034" y="28550"/>
                    </a:lnTo>
                    <a:lnTo>
                      <a:pt x="6034" y="29659"/>
                    </a:lnTo>
                    <a:lnTo>
                      <a:pt x="7673" y="29659"/>
                    </a:lnTo>
                    <a:close/>
                    <a:moveTo>
                      <a:pt x="10692" y="28550"/>
                    </a:moveTo>
                    <a:lnTo>
                      <a:pt x="9052" y="28550"/>
                    </a:lnTo>
                    <a:lnTo>
                      <a:pt x="9052" y="29659"/>
                    </a:lnTo>
                    <a:lnTo>
                      <a:pt x="10692" y="29659"/>
                    </a:lnTo>
                    <a:close/>
                    <a:moveTo>
                      <a:pt x="1643" y="30138"/>
                    </a:moveTo>
                    <a:lnTo>
                      <a:pt x="1" y="30138"/>
                    </a:lnTo>
                    <a:lnTo>
                      <a:pt x="1" y="31250"/>
                    </a:lnTo>
                    <a:lnTo>
                      <a:pt x="1643" y="31250"/>
                    </a:lnTo>
                    <a:close/>
                    <a:moveTo>
                      <a:pt x="4661" y="30138"/>
                    </a:moveTo>
                    <a:lnTo>
                      <a:pt x="3016" y="30138"/>
                    </a:lnTo>
                    <a:lnTo>
                      <a:pt x="3016" y="31250"/>
                    </a:lnTo>
                    <a:lnTo>
                      <a:pt x="4661" y="31250"/>
                    </a:lnTo>
                    <a:close/>
                    <a:moveTo>
                      <a:pt x="7673" y="30138"/>
                    </a:moveTo>
                    <a:lnTo>
                      <a:pt x="6034" y="30138"/>
                    </a:lnTo>
                    <a:lnTo>
                      <a:pt x="6034" y="31250"/>
                    </a:lnTo>
                    <a:lnTo>
                      <a:pt x="7673" y="31250"/>
                    </a:lnTo>
                    <a:close/>
                    <a:moveTo>
                      <a:pt x="10692" y="30138"/>
                    </a:moveTo>
                    <a:lnTo>
                      <a:pt x="9052" y="30138"/>
                    </a:lnTo>
                    <a:lnTo>
                      <a:pt x="9052" y="31250"/>
                    </a:lnTo>
                    <a:lnTo>
                      <a:pt x="10692" y="31250"/>
                    </a:lnTo>
                    <a:close/>
                    <a:moveTo>
                      <a:pt x="1643" y="31729"/>
                    </a:moveTo>
                    <a:lnTo>
                      <a:pt x="1" y="31729"/>
                    </a:lnTo>
                    <a:lnTo>
                      <a:pt x="1" y="32841"/>
                    </a:lnTo>
                    <a:lnTo>
                      <a:pt x="1643" y="32841"/>
                    </a:lnTo>
                    <a:close/>
                    <a:moveTo>
                      <a:pt x="4661" y="31729"/>
                    </a:moveTo>
                    <a:lnTo>
                      <a:pt x="3016" y="31729"/>
                    </a:lnTo>
                    <a:lnTo>
                      <a:pt x="3016" y="32841"/>
                    </a:lnTo>
                    <a:lnTo>
                      <a:pt x="4661" y="32841"/>
                    </a:lnTo>
                    <a:close/>
                    <a:moveTo>
                      <a:pt x="7673" y="31729"/>
                    </a:moveTo>
                    <a:lnTo>
                      <a:pt x="6034" y="31729"/>
                    </a:lnTo>
                    <a:lnTo>
                      <a:pt x="6034" y="32841"/>
                    </a:lnTo>
                    <a:lnTo>
                      <a:pt x="7673" y="32841"/>
                    </a:lnTo>
                    <a:close/>
                    <a:moveTo>
                      <a:pt x="10692" y="31729"/>
                    </a:moveTo>
                    <a:lnTo>
                      <a:pt x="9052" y="31729"/>
                    </a:lnTo>
                    <a:lnTo>
                      <a:pt x="9052" y="32841"/>
                    </a:lnTo>
                    <a:lnTo>
                      <a:pt x="10692" y="32841"/>
                    </a:lnTo>
                    <a:close/>
                    <a:moveTo>
                      <a:pt x="1643" y="33314"/>
                    </a:moveTo>
                    <a:lnTo>
                      <a:pt x="1" y="33314"/>
                    </a:lnTo>
                    <a:lnTo>
                      <a:pt x="1" y="34422"/>
                    </a:lnTo>
                    <a:lnTo>
                      <a:pt x="1643" y="34422"/>
                    </a:lnTo>
                    <a:close/>
                    <a:moveTo>
                      <a:pt x="4661" y="33314"/>
                    </a:moveTo>
                    <a:lnTo>
                      <a:pt x="3016" y="33314"/>
                    </a:lnTo>
                    <a:lnTo>
                      <a:pt x="3016" y="34422"/>
                    </a:lnTo>
                    <a:lnTo>
                      <a:pt x="4661" y="34422"/>
                    </a:lnTo>
                    <a:close/>
                    <a:moveTo>
                      <a:pt x="7673" y="33314"/>
                    </a:moveTo>
                    <a:lnTo>
                      <a:pt x="6034" y="33314"/>
                    </a:lnTo>
                    <a:lnTo>
                      <a:pt x="6034" y="34422"/>
                    </a:lnTo>
                    <a:lnTo>
                      <a:pt x="7673" y="34422"/>
                    </a:lnTo>
                    <a:close/>
                    <a:moveTo>
                      <a:pt x="10692" y="33314"/>
                    </a:moveTo>
                    <a:lnTo>
                      <a:pt x="9052" y="33314"/>
                    </a:lnTo>
                    <a:lnTo>
                      <a:pt x="9052" y="34422"/>
                    </a:lnTo>
                    <a:lnTo>
                      <a:pt x="10692" y="34422"/>
                    </a:lnTo>
                    <a:close/>
                    <a:moveTo>
                      <a:pt x="1643" y="34902"/>
                    </a:moveTo>
                    <a:lnTo>
                      <a:pt x="1" y="34902"/>
                    </a:lnTo>
                    <a:lnTo>
                      <a:pt x="1" y="36013"/>
                    </a:lnTo>
                    <a:lnTo>
                      <a:pt x="1643" y="36013"/>
                    </a:lnTo>
                    <a:close/>
                    <a:moveTo>
                      <a:pt x="4661" y="34902"/>
                    </a:moveTo>
                    <a:lnTo>
                      <a:pt x="3016" y="34902"/>
                    </a:lnTo>
                    <a:lnTo>
                      <a:pt x="3016" y="36013"/>
                    </a:lnTo>
                    <a:lnTo>
                      <a:pt x="4661" y="36013"/>
                    </a:lnTo>
                    <a:close/>
                    <a:moveTo>
                      <a:pt x="7673" y="34902"/>
                    </a:moveTo>
                    <a:lnTo>
                      <a:pt x="6034" y="34902"/>
                    </a:lnTo>
                    <a:lnTo>
                      <a:pt x="6034" y="36013"/>
                    </a:lnTo>
                    <a:lnTo>
                      <a:pt x="7673" y="36013"/>
                    </a:lnTo>
                    <a:close/>
                    <a:moveTo>
                      <a:pt x="10692" y="34902"/>
                    </a:moveTo>
                    <a:lnTo>
                      <a:pt x="9052" y="34902"/>
                    </a:lnTo>
                    <a:lnTo>
                      <a:pt x="9052" y="36013"/>
                    </a:lnTo>
                    <a:lnTo>
                      <a:pt x="10692" y="36013"/>
                    </a:lnTo>
                    <a:close/>
                    <a:moveTo>
                      <a:pt x="1643" y="36490"/>
                    </a:moveTo>
                    <a:lnTo>
                      <a:pt x="1" y="36490"/>
                    </a:lnTo>
                    <a:lnTo>
                      <a:pt x="1" y="37598"/>
                    </a:lnTo>
                    <a:lnTo>
                      <a:pt x="1643" y="37598"/>
                    </a:lnTo>
                    <a:close/>
                    <a:moveTo>
                      <a:pt x="4661" y="36490"/>
                    </a:moveTo>
                    <a:lnTo>
                      <a:pt x="3016" y="36490"/>
                    </a:lnTo>
                    <a:lnTo>
                      <a:pt x="3016" y="37598"/>
                    </a:lnTo>
                    <a:lnTo>
                      <a:pt x="4661" y="37598"/>
                    </a:lnTo>
                    <a:close/>
                    <a:moveTo>
                      <a:pt x="7673" y="36490"/>
                    </a:moveTo>
                    <a:lnTo>
                      <a:pt x="6034" y="36490"/>
                    </a:lnTo>
                    <a:lnTo>
                      <a:pt x="6034" y="37598"/>
                    </a:lnTo>
                    <a:lnTo>
                      <a:pt x="7673" y="37598"/>
                    </a:lnTo>
                    <a:close/>
                    <a:moveTo>
                      <a:pt x="10692" y="36490"/>
                    </a:moveTo>
                    <a:lnTo>
                      <a:pt x="9052" y="36490"/>
                    </a:lnTo>
                    <a:lnTo>
                      <a:pt x="9052" y="37598"/>
                    </a:lnTo>
                    <a:lnTo>
                      <a:pt x="10692" y="37598"/>
                    </a:lnTo>
                    <a:close/>
                    <a:moveTo>
                      <a:pt x="8718" y="26486"/>
                    </a:moveTo>
                    <a:lnTo>
                      <a:pt x="8017" y="26486"/>
                    </a:lnTo>
                    <a:lnTo>
                      <a:pt x="8017" y="25374"/>
                    </a:lnTo>
                    <a:lnTo>
                      <a:pt x="8718" y="25374"/>
                    </a:lnTo>
                    <a:close/>
                    <a:moveTo>
                      <a:pt x="8718" y="26965"/>
                    </a:moveTo>
                    <a:lnTo>
                      <a:pt x="8017" y="26965"/>
                    </a:lnTo>
                    <a:lnTo>
                      <a:pt x="8017" y="28074"/>
                    </a:lnTo>
                    <a:lnTo>
                      <a:pt x="8718" y="28074"/>
                    </a:lnTo>
                    <a:close/>
                    <a:moveTo>
                      <a:pt x="8718" y="28550"/>
                    </a:moveTo>
                    <a:lnTo>
                      <a:pt x="8017" y="28550"/>
                    </a:lnTo>
                    <a:lnTo>
                      <a:pt x="8017" y="29659"/>
                    </a:lnTo>
                    <a:lnTo>
                      <a:pt x="8718" y="29659"/>
                    </a:lnTo>
                    <a:close/>
                    <a:moveTo>
                      <a:pt x="8718" y="30138"/>
                    </a:moveTo>
                    <a:lnTo>
                      <a:pt x="8017" y="30138"/>
                    </a:lnTo>
                    <a:lnTo>
                      <a:pt x="8017" y="31250"/>
                    </a:lnTo>
                    <a:lnTo>
                      <a:pt x="8718" y="31250"/>
                    </a:lnTo>
                    <a:close/>
                    <a:moveTo>
                      <a:pt x="8718" y="31729"/>
                    </a:moveTo>
                    <a:lnTo>
                      <a:pt x="8017" y="31729"/>
                    </a:lnTo>
                    <a:lnTo>
                      <a:pt x="8017" y="32841"/>
                    </a:lnTo>
                    <a:lnTo>
                      <a:pt x="8718" y="32841"/>
                    </a:lnTo>
                    <a:close/>
                    <a:moveTo>
                      <a:pt x="8718" y="33314"/>
                    </a:moveTo>
                    <a:lnTo>
                      <a:pt x="8017" y="33314"/>
                    </a:lnTo>
                    <a:lnTo>
                      <a:pt x="8017" y="34422"/>
                    </a:lnTo>
                    <a:lnTo>
                      <a:pt x="8718" y="34422"/>
                    </a:lnTo>
                    <a:close/>
                    <a:moveTo>
                      <a:pt x="8718" y="34902"/>
                    </a:moveTo>
                    <a:lnTo>
                      <a:pt x="8017" y="34902"/>
                    </a:lnTo>
                    <a:lnTo>
                      <a:pt x="8017" y="36013"/>
                    </a:lnTo>
                    <a:lnTo>
                      <a:pt x="8718" y="36013"/>
                    </a:lnTo>
                    <a:close/>
                    <a:moveTo>
                      <a:pt x="8718" y="36490"/>
                    </a:moveTo>
                    <a:lnTo>
                      <a:pt x="8017" y="36490"/>
                    </a:lnTo>
                    <a:lnTo>
                      <a:pt x="8017" y="37598"/>
                    </a:lnTo>
                    <a:lnTo>
                      <a:pt x="8718" y="37598"/>
                    </a:lnTo>
                    <a:close/>
                    <a:moveTo>
                      <a:pt x="5673" y="26486"/>
                    </a:moveTo>
                    <a:lnTo>
                      <a:pt x="4971" y="26486"/>
                    </a:lnTo>
                    <a:lnTo>
                      <a:pt x="4971" y="25374"/>
                    </a:lnTo>
                    <a:lnTo>
                      <a:pt x="5673" y="25374"/>
                    </a:lnTo>
                    <a:close/>
                    <a:moveTo>
                      <a:pt x="5673" y="26965"/>
                    </a:moveTo>
                    <a:lnTo>
                      <a:pt x="4971" y="26965"/>
                    </a:lnTo>
                    <a:lnTo>
                      <a:pt x="4971" y="28074"/>
                    </a:lnTo>
                    <a:lnTo>
                      <a:pt x="5673" y="28074"/>
                    </a:lnTo>
                    <a:close/>
                    <a:moveTo>
                      <a:pt x="5673" y="28550"/>
                    </a:moveTo>
                    <a:lnTo>
                      <a:pt x="4971" y="28550"/>
                    </a:lnTo>
                    <a:lnTo>
                      <a:pt x="4971" y="29659"/>
                    </a:lnTo>
                    <a:lnTo>
                      <a:pt x="5673" y="29659"/>
                    </a:lnTo>
                    <a:close/>
                    <a:moveTo>
                      <a:pt x="5673" y="30138"/>
                    </a:moveTo>
                    <a:lnTo>
                      <a:pt x="4971" y="30138"/>
                    </a:lnTo>
                    <a:lnTo>
                      <a:pt x="4971" y="31250"/>
                    </a:lnTo>
                    <a:lnTo>
                      <a:pt x="5673" y="31250"/>
                    </a:lnTo>
                    <a:close/>
                    <a:moveTo>
                      <a:pt x="5673" y="31729"/>
                    </a:moveTo>
                    <a:lnTo>
                      <a:pt x="4971" y="31729"/>
                    </a:lnTo>
                    <a:lnTo>
                      <a:pt x="4971" y="32841"/>
                    </a:lnTo>
                    <a:lnTo>
                      <a:pt x="5673" y="32841"/>
                    </a:lnTo>
                    <a:close/>
                    <a:moveTo>
                      <a:pt x="5673" y="33314"/>
                    </a:moveTo>
                    <a:lnTo>
                      <a:pt x="4971" y="33314"/>
                    </a:lnTo>
                    <a:lnTo>
                      <a:pt x="4971" y="34422"/>
                    </a:lnTo>
                    <a:lnTo>
                      <a:pt x="5673" y="34422"/>
                    </a:lnTo>
                    <a:close/>
                    <a:moveTo>
                      <a:pt x="5673" y="34902"/>
                    </a:moveTo>
                    <a:lnTo>
                      <a:pt x="4971" y="34902"/>
                    </a:lnTo>
                    <a:lnTo>
                      <a:pt x="4971" y="36013"/>
                    </a:lnTo>
                    <a:lnTo>
                      <a:pt x="5673" y="36013"/>
                    </a:lnTo>
                    <a:close/>
                    <a:moveTo>
                      <a:pt x="5673" y="36490"/>
                    </a:moveTo>
                    <a:lnTo>
                      <a:pt x="4971" y="36490"/>
                    </a:lnTo>
                    <a:lnTo>
                      <a:pt x="4971" y="37598"/>
                    </a:lnTo>
                    <a:lnTo>
                      <a:pt x="5673" y="37598"/>
                    </a:lnTo>
                    <a:close/>
                    <a:moveTo>
                      <a:pt x="2676" y="26486"/>
                    </a:moveTo>
                    <a:lnTo>
                      <a:pt x="1974" y="26486"/>
                    </a:lnTo>
                    <a:lnTo>
                      <a:pt x="1974" y="25374"/>
                    </a:lnTo>
                    <a:lnTo>
                      <a:pt x="2676" y="25374"/>
                    </a:lnTo>
                    <a:close/>
                    <a:moveTo>
                      <a:pt x="2676" y="26965"/>
                    </a:moveTo>
                    <a:lnTo>
                      <a:pt x="1974" y="26965"/>
                    </a:lnTo>
                    <a:lnTo>
                      <a:pt x="1974" y="28074"/>
                    </a:lnTo>
                    <a:lnTo>
                      <a:pt x="2676" y="28074"/>
                    </a:lnTo>
                    <a:close/>
                    <a:moveTo>
                      <a:pt x="2676" y="28550"/>
                    </a:moveTo>
                    <a:lnTo>
                      <a:pt x="1974" y="28550"/>
                    </a:lnTo>
                    <a:lnTo>
                      <a:pt x="1974" y="29659"/>
                    </a:lnTo>
                    <a:lnTo>
                      <a:pt x="2676" y="29659"/>
                    </a:lnTo>
                    <a:close/>
                    <a:moveTo>
                      <a:pt x="2676" y="30138"/>
                    </a:moveTo>
                    <a:lnTo>
                      <a:pt x="1974" y="30138"/>
                    </a:lnTo>
                    <a:lnTo>
                      <a:pt x="1974" y="31250"/>
                    </a:lnTo>
                    <a:lnTo>
                      <a:pt x="2676" y="31250"/>
                    </a:lnTo>
                    <a:close/>
                    <a:moveTo>
                      <a:pt x="2676" y="31729"/>
                    </a:moveTo>
                    <a:lnTo>
                      <a:pt x="1974" y="31729"/>
                    </a:lnTo>
                    <a:lnTo>
                      <a:pt x="1974" y="32841"/>
                    </a:lnTo>
                    <a:lnTo>
                      <a:pt x="2676" y="32841"/>
                    </a:lnTo>
                    <a:close/>
                    <a:moveTo>
                      <a:pt x="2676" y="33314"/>
                    </a:moveTo>
                    <a:lnTo>
                      <a:pt x="1974" y="33314"/>
                    </a:lnTo>
                    <a:lnTo>
                      <a:pt x="1974" y="34422"/>
                    </a:lnTo>
                    <a:lnTo>
                      <a:pt x="2676" y="34422"/>
                    </a:lnTo>
                    <a:close/>
                    <a:moveTo>
                      <a:pt x="2676" y="34902"/>
                    </a:moveTo>
                    <a:lnTo>
                      <a:pt x="1974" y="34902"/>
                    </a:lnTo>
                    <a:lnTo>
                      <a:pt x="1974" y="36013"/>
                    </a:lnTo>
                    <a:lnTo>
                      <a:pt x="2676" y="36013"/>
                    </a:lnTo>
                    <a:close/>
                    <a:moveTo>
                      <a:pt x="2676" y="36490"/>
                    </a:moveTo>
                    <a:lnTo>
                      <a:pt x="1974" y="36490"/>
                    </a:lnTo>
                    <a:lnTo>
                      <a:pt x="1974" y="37598"/>
                    </a:lnTo>
                    <a:lnTo>
                      <a:pt x="2676" y="3759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5" name="Google Shape;2905;p59"/>
              <p:cNvGrpSpPr/>
              <p:nvPr/>
            </p:nvGrpSpPr>
            <p:grpSpPr>
              <a:xfrm>
                <a:off x="1869954" y="3825276"/>
                <a:ext cx="51495" cy="1021189"/>
                <a:chOff x="1975879" y="3825276"/>
                <a:chExt cx="51495" cy="1021189"/>
              </a:xfrm>
            </p:grpSpPr>
            <p:sp>
              <p:nvSpPr>
                <p:cNvPr id="2906" name="Google Shape;2906;p59"/>
                <p:cNvSpPr/>
                <p:nvPr/>
              </p:nvSpPr>
              <p:spPr>
                <a:xfrm>
                  <a:off x="2004913" y="3997715"/>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9"/>
                <p:cNvSpPr/>
                <p:nvPr/>
              </p:nvSpPr>
              <p:spPr>
                <a:xfrm>
                  <a:off x="1975879" y="3825276"/>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9"/>
                <p:cNvSpPr/>
                <p:nvPr/>
              </p:nvSpPr>
              <p:spPr>
                <a:xfrm>
                  <a:off x="2004913" y="404084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9"/>
                <p:cNvSpPr/>
                <p:nvPr/>
              </p:nvSpPr>
              <p:spPr>
                <a:xfrm>
                  <a:off x="2004913" y="38683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9"/>
                <p:cNvSpPr/>
                <p:nvPr/>
              </p:nvSpPr>
              <p:spPr>
                <a:xfrm>
                  <a:off x="2004913" y="3911536"/>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9"/>
                <p:cNvSpPr/>
                <p:nvPr/>
              </p:nvSpPr>
              <p:spPr>
                <a:xfrm>
                  <a:off x="2004913" y="3825276"/>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9"/>
                <p:cNvSpPr/>
                <p:nvPr/>
              </p:nvSpPr>
              <p:spPr>
                <a:xfrm>
                  <a:off x="2004913" y="408397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9"/>
                <p:cNvSpPr/>
                <p:nvPr/>
              </p:nvSpPr>
              <p:spPr>
                <a:xfrm>
                  <a:off x="2004913" y="395458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9"/>
                <p:cNvSpPr/>
                <p:nvPr/>
              </p:nvSpPr>
              <p:spPr>
                <a:xfrm>
                  <a:off x="1990464"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9"/>
                <p:cNvSpPr/>
                <p:nvPr/>
              </p:nvSpPr>
              <p:spPr>
                <a:xfrm>
                  <a:off x="1990464"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9"/>
                <p:cNvSpPr/>
                <p:nvPr/>
              </p:nvSpPr>
              <p:spPr>
                <a:xfrm>
                  <a:off x="2004913" y="412710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9"/>
                <p:cNvSpPr/>
                <p:nvPr/>
              </p:nvSpPr>
              <p:spPr>
                <a:xfrm>
                  <a:off x="1990464"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9"/>
                <p:cNvSpPr/>
                <p:nvPr/>
              </p:nvSpPr>
              <p:spPr>
                <a:xfrm>
                  <a:off x="1990464"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9"/>
                <p:cNvSpPr/>
                <p:nvPr/>
              </p:nvSpPr>
              <p:spPr>
                <a:xfrm>
                  <a:off x="1990464"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9"/>
                <p:cNvSpPr/>
                <p:nvPr/>
              </p:nvSpPr>
              <p:spPr>
                <a:xfrm>
                  <a:off x="1990464"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9"/>
                <p:cNvSpPr/>
                <p:nvPr/>
              </p:nvSpPr>
              <p:spPr>
                <a:xfrm>
                  <a:off x="1990464"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9"/>
                <p:cNvSpPr/>
                <p:nvPr/>
              </p:nvSpPr>
              <p:spPr>
                <a:xfrm>
                  <a:off x="1990464"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9"/>
                <p:cNvSpPr/>
                <p:nvPr/>
              </p:nvSpPr>
              <p:spPr>
                <a:xfrm>
                  <a:off x="2019416"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9"/>
                <p:cNvSpPr/>
                <p:nvPr/>
              </p:nvSpPr>
              <p:spPr>
                <a:xfrm>
                  <a:off x="2019416"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9"/>
                <p:cNvSpPr/>
                <p:nvPr/>
              </p:nvSpPr>
              <p:spPr>
                <a:xfrm>
                  <a:off x="1975879" y="38683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9"/>
                <p:cNvSpPr/>
                <p:nvPr/>
              </p:nvSpPr>
              <p:spPr>
                <a:xfrm>
                  <a:off x="2019416"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9"/>
                <p:cNvSpPr/>
                <p:nvPr/>
              </p:nvSpPr>
              <p:spPr>
                <a:xfrm>
                  <a:off x="1975879" y="3911536"/>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9"/>
                <p:cNvSpPr/>
                <p:nvPr/>
              </p:nvSpPr>
              <p:spPr>
                <a:xfrm>
                  <a:off x="2019416"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9"/>
                <p:cNvSpPr/>
                <p:nvPr/>
              </p:nvSpPr>
              <p:spPr>
                <a:xfrm>
                  <a:off x="1975879" y="395458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9"/>
                <p:cNvSpPr/>
                <p:nvPr/>
              </p:nvSpPr>
              <p:spPr>
                <a:xfrm>
                  <a:off x="2019416"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9"/>
                <p:cNvSpPr/>
                <p:nvPr/>
              </p:nvSpPr>
              <p:spPr>
                <a:xfrm>
                  <a:off x="2019416"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9"/>
                <p:cNvSpPr/>
                <p:nvPr/>
              </p:nvSpPr>
              <p:spPr>
                <a:xfrm>
                  <a:off x="2019416"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9"/>
                <p:cNvSpPr/>
                <p:nvPr/>
              </p:nvSpPr>
              <p:spPr>
                <a:xfrm>
                  <a:off x="2019416"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9"/>
                <p:cNvSpPr/>
                <p:nvPr/>
              </p:nvSpPr>
              <p:spPr>
                <a:xfrm>
                  <a:off x="1975879" y="408397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9"/>
                <p:cNvSpPr/>
                <p:nvPr/>
              </p:nvSpPr>
              <p:spPr>
                <a:xfrm>
                  <a:off x="1975879" y="412710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9"/>
                <p:cNvSpPr/>
                <p:nvPr/>
              </p:nvSpPr>
              <p:spPr>
                <a:xfrm>
                  <a:off x="1975879" y="3997715"/>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9"/>
                <p:cNvSpPr/>
                <p:nvPr/>
              </p:nvSpPr>
              <p:spPr>
                <a:xfrm>
                  <a:off x="1975879" y="404084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9"/>
                <p:cNvSpPr/>
                <p:nvPr/>
              </p:nvSpPr>
              <p:spPr>
                <a:xfrm>
                  <a:off x="1990464"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9"/>
                <p:cNvSpPr/>
                <p:nvPr/>
              </p:nvSpPr>
              <p:spPr>
                <a:xfrm>
                  <a:off x="1990464"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9"/>
                <p:cNvSpPr/>
                <p:nvPr/>
              </p:nvSpPr>
              <p:spPr>
                <a:xfrm>
                  <a:off x="1990464"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9"/>
                <p:cNvSpPr/>
                <p:nvPr/>
              </p:nvSpPr>
              <p:spPr>
                <a:xfrm>
                  <a:off x="1975879" y="4212931"/>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9"/>
                <p:cNvSpPr/>
                <p:nvPr/>
              </p:nvSpPr>
              <p:spPr>
                <a:xfrm>
                  <a:off x="1975879" y="4256142"/>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9"/>
                <p:cNvSpPr/>
                <p:nvPr/>
              </p:nvSpPr>
              <p:spPr>
                <a:xfrm>
                  <a:off x="1975879" y="4169800"/>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9"/>
                <p:cNvSpPr/>
                <p:nvPr/>
              </p:nvSpPr>
              <p:spPr>
                <a:xfrm>
                  <a:off x="1990464"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9"/>
                <p:cNvSpPr/>
                <p:nvPr/>
              </p:nvSpPr>
              <p:spPr>
                <a:xfrm>
                  <a:off x="1990464"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9"/>
                <p:cNvSpPr/>
                <p:nvPr/>
              </p:nvSpPr>
              <p:spPr>
                <a:xfrm>
                  <a:off x="1990464"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9"/>
                <p:cNvSpPr/>
                <p:nvPr/>
              </p:nvSpPr>
              <p:spPr>
                <a:xfrm>
                  <a:off x="1975879" y="429919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9"/>
                <p:cNvSpPr/>
                <p:nvPr/>
              </p:nvSpPr>
              <p:spPr>
                <a:xfrm>
                  <a:off x="1990464"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9"/>
                <p:cNvSpPr/>
                <p:nvPr/>
              </p:nvSpPr>
              <p:spPr>
                <a:xfrm>
                  <a:off x="1990464"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9"/>
                <p:cNvSpPr/>
                <p:nvPr/>
              </p:nvSpPr>
              <p:spPr>
                <a:xfrm>
                  <a:off x="2019416"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9"/>
                <p:cNvSpPr/>
                <p:nvPr/>
              </p:nvSpPr>
              <p:spPr>
                <a:xfrm>
                  <a:off x="2019416"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9"/>
                <p:cNvSpPr/>
                <p:nvPr/>
              </p:nvSpPr>
              <p:spPr>
                <a:xfrm>
                  <a:off x="1975879" y="434232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9"/>
                <p:cNvSpPr/>
                <p:nvPr/>
              </p:nvSpPr>
              <p:spPr>
                <a:xfrm>
                  <a:off x="2019416"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9"/>
                <p:cNvSpPr/>
                <p:nvPr/>
              </p:nvSpPr>
              <p:spPr>
                <a:xfrm>
                  <a:off x="2004913" y="4169800"/>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9"/>
                <p:cNvSpPr/>
                <p:nvPr/>
              </p:nvSpPr>
              <p:spPr>
                <a:xfrm>
                  <a:off x="2019416"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9"/>
                <p:cNvSpPr/>
                <p:nvPr/>
              </p:nvSpPr>
              <p:spPr>
                <a:xfrm>
                  <a:off x="2004913" y="4212931"/>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9"/>
                <p:cNvSpPr/>
                <p:nvPr/>
              </p:nvSpPr>
              <p:spPr>
                <a:xfrm>
                  <a:off x="2019416"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9"/>
                <p:cNvSpPr/>
                <p:nvPr/>
              </p:nvSpPr>
              <p:spPr>
                <a:xfrm>
                  <a:off x="2019416"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9"/>
                <p:cNvSpPr/>
                <p:nvPr/>
              </p:nvSpPr>
              <p:spPr>
                <a:xfrm>
                  <a:off x="2019416"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9"/>
                <p:cNvSpPr/>
                <p:nvPr/>
              </p:nvSpPr>
              <p:spPr>
                <a:xfrm>
                  <a:off x="2004913" y="4471630"/>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9"/>
                <p:cNvSpPr/>
                <p:nvPr/>
              </p:nvSpPr>
              <p:spPr>
                <a:xfrm>
                  <a:off x="2004913" y="4256142"/>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9"/>
                <p:cNvSpPr/>
                <p:nvPr/>
              </p:nvSpPr>
              <p:spPr>
                <a:xfrm>
                  <a:off x="1975879" y="4471630"/>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9"/>
                <p:cNvSpPr/>
                <p:nvPr/>
              </p:nvSpPr>
              <p:spPr>
                <a:xfrm>
                  <a:off x="2019416"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9"/>
                <p:cNvSpPr/>
                <p:nvPr/>
              </p:nvSpPr>
              <p:spPr>
                <a:xfrm>
                  <a:off x="1975879" y="438545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9"/>
                <p:cNvSpPr/>
                <p:nvPr/>
              </p:nvSpPr>
              <p:spPr>
                <a:xfrm>
                  <a:off x="1975879" y="442858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9"/>
                <p:cNvSpPr/>
                <p:nvPr/>
              </p:nvSpPr>
              <p:spPr>
                <a:xfrm>
                  <a:off x="2004913" y="434232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9"/>
                <p:cNvSpPr/>
                <p:nvPr/>
              </p:nvSpPr>
              <p:spPr>
                <a:xfrm>
                  <a:off x="2004913" y="429919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9"/>
                <p:cNvSpPr/>
                <p:nvPr/>
              </p:nvSpPr>
              <p:spPr>
                <a:xfrm>
                  <a:off x="2004913" y="438545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9"/>
                <p:cNvSpPr/>
                <p:nvPr/>
              </p:nvSpPr>
              <p:spPr>
                <a:xfrm>
                  <a:off x="2004913" y="442858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9"/>
                <p:cNvSpPr/>
                <p:nvPr/>
              </p:nvSpPr>
              <p:spPr>
                <a:xfrm>
                  <a:off x="1975879" y="460069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9"/>
                <p:cNvSpPr/>
                <p:nvPr/>
              </p:nvSpPr>
              <p:spPr>
                <a:xfrm>
                  <a:off x="1975879" y="4557645"/>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9"/>
                <p:cNvSpPr/>
                <p:nvPr/>
              </p:nvSpPr>
              <p:spPr>
                <a:xfrm>
                  <a:off x="1975879" y="451443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9"/>
                <p:cNvSpPr/>
                <p:nvPr/>
              </p:nvSpPr>
              <p:spPr>
                <a:xfrm>
                  <a:off x="1975879" y="46438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9"/>
                <p:cNvSpPr/>
                <p:nvPr/>
              </p:nvSpPr>
              <p:spPr>
                <a:xfrm>
                  <a:off x="1975879" y="4773214"/>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9"/>
                <p:cNvSpPr/>
                <p:nvPr/>
              </p:nvSpPr>
              <p:spPr>
                <a:xfrm>
                  <a:off x="1975879" y="4687036"/>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9"/>
                <p:cNvSpPr/>
                <p:nvPr/>
              </p:nvSpPr>
              <p:spPr>
                <a:xfrm>
                  <a:off x="1975879" y="481634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9"/>
                <p:cNvSpPr/>
                <p:nvPr/>
              </p:nvSpPr>
              <p:spPr>
                <a:xfrm>
                  <a:off x="1975879" y="473008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9"/>
                <p:cNvSpPr/>
                <p:nvPr/>
              </p:nvSpPr>
              <p:spPr>
                <a:xfrm>
                  <a:off x="1990464"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9"/>
                <p:cNvSpPr/>
                <p:nvPr/>
              </p:nvSpPr>
              <p:spPr>
                <a:xfrm>
                  <a:off x="2019416"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9"/>
                <p:cNvSpPr/>
                <p:nvPr/>
              </p:nvSpPr>
              <p:spPr>
                <a:xfrm>
                  <a:off x="2019416"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9"/>
                <p:cNvSpPr/>
                <p:nvPr/>
              </p:nvSpPr>
              <p:spPr>
                <a:xfrm>
                  <a:off x="2004913" y="4557645"/>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9"/>
                <p:cNvSpPr/>
                <p:nvPr/>
              </p:nvSpPr>
              <p:spPr>
                <a:xfrm>
                  <a:off x="2019416"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9"/>
                <p:cNvSpPr/>
                <p:nvPr/>
              </p:nvSpPr>
              <p:spPr>
                <a:xfrm>
                  <a:off x="2004913" y="451443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9"/>
                <p:cNvSpPr/>
                <p:nvPr/>
              </p:nvSpPr>
              <p:spPr>
                <a:xfrm>
                  <a:off x="2019416"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9"/>
                <p:cNvSpPr/>
                <p:nvPr/>
              </p:nvSpPr>
              <p:spPr>
                <a:xfrm>
                  <a:off x="2019416"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9"/>
                <p:cNvSpPr/>
                <p:nvPr/>
              </p:nvSpPr>
              <p:spPr>
                <a:xfrm>
                  <a:off x="2019416"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9"/>
                <p:cNvSpPr/>
                <p:nvPr/>
              </p:nvSpPr>
              <p:spPr>
                <a:xfrm>
                  <a:off x="2019416"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9"/>
                <p:cNvSpPr/>
                <p:nvPr/>
              </p:nvSpPr>
              <p:spPr>
                <a:xfrm>
                  <a:off x="2004913" y="460069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9"/>
                <p:cNvSpPr/>
                <p:nvPr/>
              </p:nvSpPr>
              <p:spPr>
                <a:xfrm>
                  <a:off x="2019416"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9"/>
                <p:cNvSpPr/>
                <p:nvPr/>
              </p:nvSpPr>
              <p:spPr>
                <a:xfrm>
                  <a:off x="2004913" y="46438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9"/>
                <p:cNvSpPr/>
                <p:nvPr/>
              </p:nvSpPr>
              <p:spPr>
                <a:xfrm>
                  <a:off x="1990464"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9"/>
                <p:cNvSpPr/>
                <p:nvPr/>
              </p:nvSpPr>
              <p:spPr>
                <a:xfrm>
                  <a:off x="1990464"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9"/>
                <p:cNvSpPr/>
                <p:nvPr/>
              </p:nvSpPr>
              <p:spPr>
                <a:xfrm>
                  <a:off x="1990464"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9"/>
                <p:cNvSpPr/>
                <p:nvPr/>
              </p:nvSpPr>
              <p:spPr>
                <a:xfrm>
                  <a:off x="1990464"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9"/>
                <p:cNvSpPr/>
                <p:nvPr/>
              </p:nvSpPr>
              <p:spPr>
                <a:xfrm>
                  <a:off x="1990464"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9"/>
                <p:cNvSpPr/>
                <p:nvPr/>
              </p:nvSpPr>
              <p:spPr>
                <a:xfrm>
                  <a:off x="2004913" y="4687036"/>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9"/>
                <p:cNvSpPr/>
                <p:nvPr/>
              </p:nvSpPr>
              <p:spPr>
                <a:xfrm>
                  <a:off x="1990464"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9"/>
                <p:cNvSpPr/>
                <p:nvPr/>
              </p:nvSpPr>
              <p:spPr>
                <a:xfrm>
                  <a:off x="2004913" y="473008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9"/>
                <p:cNvSpPr/>
                <p:nvPr/>
              </p:nvSpPr>
              <p:spPr>
                <a:xfrm>
                  <a:off x="2004913" y="4773214"/>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9"/>
                <p:cNvSpPr/>
                <p:nvPr/>
              </p:nvSpPr>
              <p:spPr>
                <a:xfrm>
                  <a:off x="1990464"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9"/>
                <p:cNvSpPr/>
                <p:nvPr/>
              </p:nvSpPr>
              <p:spPr>
                <a:xfrm>
                  <a:off x="2004913" y="481634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02" name="Google Shape;3002;p59"/>
            <p:cNvGrpSpPr/>
            <p:nvPr/>
          </p:nvGrpSpPr>
          <p:grpSpPr>
            <a:xfrm>
              <a:off x="7643239" y="3953851"/>
              <a:ext cx="810717" cy="1230052"/>
              <a:chOff x="2357761" y="2720732"/>
              <a:chExt cx="1271115" cy="1928586"/>
            </a:xfrm>
          </p:grpSpPr>
          <p:sp>
            <p:nvSpPr>
              <p:cNvPr id="3003" name="Google Shape;3003;p59"/>
              <p:cNvSpPr/>
              <p:nvPr/>
            </p:nvSpPr>
            <p:spPr>
              <a:xfrm>
                <a:off x="2908231" y="3467047"/>
                <a:ext cx="129663" cy="1182271"/>
              </a:xfrm>
              <a:custGeom>
                <a:rect b="b" l="l" r="r" t="t"/>
                <a:pathLst>
                  <a:path extrusionOk="0" h="7878" w="864">
                    <a:moveTo>
                      <a:pt x="204" y="1"/>
                    </a:moveTo>
                    <a:lnTo>
                      <a:pt x="1" y="7877"/>
                    </a:lnTo>
                    <a:lnTo>
                      <a:pt x="863" y="7877"/>
                    </a:lnTo>
                    <a:lnTo>
                      <a:pt x="6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9"/>
              <p:cNvSpPr/>
              <p:nvPr/>
            </p:nvSpPr>
            <p:spPr>
              <a:xfrm>
                <a:off x="2937495" y="3566845"/>
                <a:ext cx="37518" cy="1082473"/>
              </a:xfrm>
              <a:custGeom>
                <a:rect b="b" l="l" r="r" t="t"/>
                <a:pathLst>
                  <a:path extrusionOk="0" h="7213" w="250">
                    <a:moveTo>
                      <a:pt x="185" y="1"/>
                    </a:moveTo>
                    <a:cubicBezTo>
                      <a:pt x="146" y="1"/>
                      <a:pt x="122" y="31"/>
                      <a:pt x="122" y="65"/>
                    </a:cubicBezTo>
                    <a:lnTo>
                      <a:pt x="0" y="7212"/>
                    </a:lnTo>
                    <a:lnTo>
                      <a:pt x="234" y="7212"/>
                    </a:lnTo>
                    <a:lnTo>
                      <a:pt x="249" y="65"/>
                    </a:lnTo>
                    <a:cubicBezTo>
                      <a:pt x="249" y="31"/>
                      <a:pt x="219" y="1"/>
                      <a:pt x="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9"/>
              <p:cNvSpPr/>
              <p:nvPr/>
            </p:nvSpPr>
            <p:spPr>
              <a:xfrm>
                <a:off x="2423944" y="2721633"/>
                <a:ext cx="1204932" cy="1039102"/>
              </a:xfrm>
              <a:custGeom>
                <a:rect b="b" l="l" r="r" t="t"/>
                <a:pathLst>
                  <a:path extrusionOk="0" h="6924" w="8029">
                    <a:moveTo>
                      <a:pt x="2769" y="1"/>
                    </a:moveTo>
                    <a:cubicBezTo>
                      <a:pt x="2435" y="1"/>
                      <a:pt x="2165" y="268"/>
                      <a:pt x="2165" y="608"/>
                    </a:cubicBezTo>
                    <a:cubicBezTo>
                      <a:pt x="2165" y="720"/>
                      <a:pt x="2199" y="826"/>
                      <a:pt x="2256" y="918"/>
                    </a:cubicBezTo>
                    <a:lnTo>
                      <a:pt x="1625" y="918"/>
                    </a:lnTo>
                    <a:cubicBezTo>
                      <a:pt x="1236" y="918"/>
                      <a:pt x="917" y="1236"/>
                      <a:pt x="917" y="1628"/>
                    </a:cubicBezTo>
                    <a:cubicBezTo>
                      <a:pt x="917" y="1680"/>
                      <a:pt x="923" y="1725"/>
                      <a:pt x="932" y="1777"/>
                    </a:cubicBezTo>
                    <a:cubicBezTo>
                      <a:pt x="553" y="1950"/>
                      <a:pt x="289" y="2332"/>
                      <a:pt x="289" y="2779"/>
                    </a:cubicBezTo>
                    <a:cubicBezTo>
                      <a:pt x="289" y="3076"/>
                      <a:pt x="410" y="3347"/>
                      <a:pt x="604" y="3547"/>
                    </a:cubicBezTo>
                    <a:lnTo>
                      <a:pt x="522" y="3547"/>
                    </a:lnTo>
                    <a:cubicBezTo>
                      <a:pt x="234" y="3547"/>
                      <a:pt x="0" y="3781"/>
                      <a:pt x="0" y="4069"/>
                    </a:cubicBezTo>
                    <a:cubicBezTo>
                      <a:pt x="0" y="4358"/>
                      <a:pt x="234" y="4588"/>
                      <a:pt x="522" y="4588"/>
                    </a:cubicBezTo>
                    <a:lnTo>
                      <a:pt x="668" y="4588"/>
                    </a:lnTo>
                    <a:cubicBezTo>
                      <a:pt x="589" y="4692"/>
                      <a:pt x="541" y="4822"/>
                      <a:pt x="541" y="4965"/>
                    </a:cubicBezTo>
                    <a:cubicBezTo>
                      <a:pt x="541" y="5284"/>
                      <a:pt x="784" y="5545"/>
                      <a:pt x="1090" y="5578"/>
                    </a:cubicBezTo>
                    <a:cubicBezTo>
                      <a:pt x="1087" y="5609"/>
                      <a:pt x="1084" y="5639"/>
                      <a:pt x="1084" y="5669"/>
                    </a:cubicBezTo>
                    <a:cubicBezTo>
                      <a:pt x="1084" y="6107"/>
                      <a:pt x="1436" y="6462"/>
                      <a:pt x="1874" y="6462"/>
                    </a:cubicBezTo>
                    <a:cubicBezTo>
                      <a:pt x="1889" y="6717"/>
                      <a:pt x="2095" y="6923"/>
                      <a:pt x="2350" y="6923"/>
                    </a:cubicBezTo>
                    <a:lnTo>
                      <a:pt x="5964" y="6923"/>
                    </a:lnTo>
                    <a:cubicBezTo>
                      <a:pt x="6231" y="6923"/>
                      <a:pt x="6443" y="6705"/>
                      <a:pt x="6443" y="6441"/>
                    </a:cubicBezTo>
                    <a:cubicBezTo>
                      <a:pt x="6443" y="6356"/>
                      <a:pt x="6416" y="6280"/>
                      <a:pt x="6373" y="6213"/>
                    </a:cubicBezTo>
                    <a:lnTo>
                      <a:pt x="6671" y="6213"/>
                    </a:lnTo>
                    <a:cubicBezTo>
                      <a:pt x="6914" y="6213"/>
                      <a:pt x="7105" y="6018"/>
                      <a:pt x="7105" y="5776"/>
                    </a:cubicBezTo>
                    <a:cubicBezTo>
                      <a:pt x="7105" y="5627"/>
                      <a:pt x="7026" y="5502"/>
                      <a:pt x="6908" y="5423"/>
                    </a:cubicBezTo>
                    <a:lnTo>
                      <a:pt x="7126" y="5423"/>
                    </a:lnTo>
                    <a:cubicBezTo>
                      <a:pt x="7324" y="5423"/>
                      <a:pt x="7482" y="5262"/>
                      <a:pt x="7482" y="5065"/>
                    </a:cubicBezTo>
                    <a:cubicBezTo>
                      <a:pt x="7482" y="4989"/>
                      <a:pt x="7451" y="4922"/>
                      <a:pt x="7409" y="4865"/>
                    </a:cubicBezTo>
                    <a:cubicBezTo>
                      <a:pt x="7773" y="4737"/>
                      <a:pt x="8028" y="4397"/>
                      <a:pt x="8028" y="3999"/>
                    </a:cubicBezTo>
                    <a:cubicBezTo>
                      <a:pt x="8028" y="3602"/>
                      <a:pt x="7773" y="3268"/>
                      <a:pt x="7418" y="3143"/>
                    </a:cubicBezTo>
                    <a:cubicBezTo>
                      <a:pt x="7460" y="3025"/>
                      <a:pt x="7485" y="2903"/>
                      <a:pt x="7485" y="2773"/>
                    </a:cubicBezTo>
                    <a:cubicBezTo>
                      <a:pt x="7485" y="2284"/>
                      <a:pt x="7166" y="1874"/>
                      <a:pt x="6726" y="1731"/>
                    </a:cubicBezTo>
                    <a:cubicBezTo>
                      <a:pt x="6732" y="1695"/>
                      <a:pt x="6738" y="1664"/>
                      <a:pt x="6738" y="1628"/>
                    </a:cubicBezTo>
                    <a:cubicBezTo>
                      <a:pt x="6738" y="1236"/>
                      <a:pt x="6419" y="918"/>
                      <a:pt x="6027" y="918"/>
                    </a:cubicBezTo>
                    <a:lnTo>
                      <a:pt x="5936" y="918"/>
                    </a:lnTo>
                    <a:cubicBezTo>
                      <a:pt x="5994" y="826"/>
                      <a:pt x="6027" y="720"/>
                      <a:pt x="6027" y="608"/>
                    </a:cubicBezTo>
                    <a:cubicBezTo>
                      <a:pt x="6027" y="274"/>
                      <a:pt x="5760" y="1"/>
                      <a:pt x="5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9"/>
              <p:cNvSpPr/>
              <p:nvPr/>
            </p:nvSpPr>
            <p:spPr>
              <a:xfrm>
                <a:off x="2359262" y="2721633"/>
                <a:ext cx="999783" cy="1039102"/>
              </a:xfrm>
              <a:custGeom>
                <a:rect b="b" l="l" r="r" t="t"/>
                <a:pathLst>
                  <a:path extrusionOk="0" h="6924" w="6662">
                    <a:moveTo>
                      <a:pt x="2763" y="1"/>
                    </a:moveTo>
                    <a:cubicBezTo>
                      <a:pt x="2429" y="1"/>
                      <a:pt x="2159" y="268"/>
                      <a:pt x="2159" y="608"/>
                    </a:cubicBezTo>
                    <a:cubicBezTo>
                      <a:pt x="2159" y="720"/>
                      <a:pt x="2192" y="826"/>
                      <a:pt x="2250" y="918"/>
                    </a:cubicBezTo>
                    <a:lnTo>
                      <a:pt x="1621" y="918"/>
                    </a:lnTo>
                    <a:cubicBezTo>
                      <a:pt x="1230" y="918"/>
                      <a:pt x="914" y="1236"/>
                      <a:pt x="914" y="1628"/>
                    </a:cubicBezTo>
                    <a:cubicBezTo>
                      <a:pt x="914" y="1680"/>
                      <a:pt x="917" y="1725"/>
                      <a:pt x="929" y="1777"/>
                    </a:cubicBezTo>
                    <a:cubicBezTo>
                      <a:pt x="553" y="1950"/>
                      <a:pt x="292" y="2332"/>
                      <a:pt x="292" y="2779"/>
                    </a:cubicBezTo>
                    <a:cubicBezTo>
                      <a:pt x="292" y="3076"/>
                      <a:pt x="413" y="3347"/>
                      <a:pt x="607" y="3547"/>
                    </a:cubicBezTo>
                    <a:lnTo>
                      <a:pt x="519" y="3547"/>
                    </a:lnTo>
                    <a:cubicBezTo>
                      <a:pt x="231" y="3547"/>
                      <a:pt x="0" y="3781"/>
                      <a:pt x="0" y="4069"/>
                    </a:cubicBezTo>
                    <a:cubicBezTo>
                      <a:pt x="0" y="4358"/>
                      <a:pt x="234" y="4588"/>
                      <a:pt x="519" y="4588"/>
                    </a:cubicBezTo>
                    <a:lnTo>
                      <a:pt x="668" y="4588"/>
                    </a:lnTo>
                    <a:cubicBezTo>
                      <a:pt x="589" y="4692"/>
                      <a:pt x="538" y="4822"/>
                      <a:pt x="538" y="4965"/>
                    </a:cubicBezTo>
                    <a:cubicBezTo>
                      <a:pt x="538" y="5284"/>
                      <a:pt x="780" y="5545"/>
                      <a:pt x="1090" y="5578"/>
                    </a:cubicBezTo>
                    <a:cubicBezTo>
                      <a:pt x="1084" y="5609"/>
                      <a:pt x="1078" y="5639"/>
                      <a:pt x="1078" y="5669"/>
                    </a:cubicBezTo>
                    <a:cubicBezTo>
                      <a:pt x="1078" y="6107"/>
                      <a:pt x="1433" y="6462"/>
                      <a:pt x="1870" y="6462"/>
                    </a:cubicBezTo>
                    <a:cubicBezTo>
                      <a:pt x="1886" y="6717"/>
                      <a:pt x="2092" y="6923"/>
                      <a:pt x="2350" y="6923"/>
                    </a:cubicBezTo>
                    <a:lnTo>
                      <a:pt x="4600" y="6923"/>
                    </a:lnTo>
                    <a:cubicBezTo>
                      <a:pt x="4864" y="6923"/>
                      <a:pt x="5077" y="6705"/>
                      <a:pt x="5077" y="6441"/>
                    </a:cubicBezTo>
                    <a:cubicBezTo>
                      <a:pt x="5077" y="6356"/>
                      <a:pt x="5052" y="6280"/>
                      <a:pt x="5010" y="6213"/>
                    </a:cubicBezTo>
                    <a:lnTo>
                      <a:pt x="5304" y="6213"/>
                    </a:lnTo>
                    <a:cubicBezTo>
                      <a:pt x="5547" y="6213"/>
                      <a:pt x="5742" y="6018"/>
                      <a:pt x="5742" y="5776"/>
                    </a:cubicBezTo>
                    <a:cubicBezTo>
                      <a:pt x="5742" y="5627"/>
                      <a:pt x="5663" y="5502"/>
                      <a:pt x="5547" y="5423"/>
                    </a:cubicBezTo>
                    <a:lnTo>
                      <a:pt x="5766" y="5423"/>
                    </a:lnTo>
                    <a:cubicBezTo>
                      <a:pt x="5957" y="5423"/>
                      <a:pt x="6118" y="5262"/>
                      <a:pt x="6118" y="5065"/>
                    </a:cubicBezTo>
                    <a:cubicBezTo>
                      <a:pt x="6118" y="4989"/>
                      <a:pt x="6088" y="4922"/>
                      <a:pt x="6045" y="4865"/>
                    </a:cubicBezTo>
                    <a:cubicBezTo>
                      <a:pt x="6404" y="4737"/>
                      <a:pt x="6662" y="4397"/>
                      <a:pt x="6662" y="3999"/>
                    </a:cubicBezTo>
                    <a:cubicBezTo>
                      <a:pt x="6662" y="3602"/>
                      <a:pt x="6407" y="3268"/>
                      <a:pt x="6048" y="3143"/>
                    </a:cubicBezTo>
                    <a:cubicBezTo>
                      <a:pt x="6091" y="3025"/>
                      <a:pt x="6118" y="2903"/>
                      <a:pt x="6118" y="2773"/>
                    </a:cubicBezTo>
                    <a:cubicBezTo>
                      <a:pt x="6118" y="2284"/>
                      <a:pt x="5799" y="1874"/>
                      <a:pt x="5359" y="1731"/>
                    </a:cubicBezTo>
                    <a:cubicBezTo>
                      <a:pt x="5362" y="1695"/>
                      <a:pt x="5371" y="1664"/>
                      <a:pt x="5371" y="1628"/>
                    </a:cubicBezTo>
                    <a:cubicBezTo>
                      <a:pt x="5371" y="1236"/>
                      <a:pt x="5052" y="918"/>
                      <a:pt x="4661" y="918"/>
                    </a:cubicBezTo>
                    <a:lnTo>
                      <a:pt x="4570" y="918"/>
                    </a:lnTo>
                    <a:cubicBezTo>
                      <a:pt x="4627" y="826"/>
                      <a:pt x="4661" y="720"/>
                      <a:pt x="4661" y="608"/>
                    </a:cubicBezTo>
                    <a:cubicBezTo>
                      <a:pt x="4661" y="274"/>
                      <a:pt x="4391"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9"/>
              <p:cNvSpPr/>
              <p:nvPr/>
            </p:nvSpPr>
            <p:spPr>
              <a:xfrm>
                <a:off x="2357761" y="3250641"/>
                <a:ext cx="763869" cy="509196"/>
              </a:xfrm>
              <a:custGeom>
                <a:rect b="b" l="l" r="r" t="t"/>
                <a:pathLst>
                  <a:path extrusionOk="0" h="3393" w="5090">
                    <a:moveTo>
                      <a:pt x="599" y="1"/>
                    </a:moveTo>
                    <a:cubicBezTo>
                      <a:pt x="608" y="19"/>
                      <a:pt x="523" y="19"/>
                      <a:pt x="523" y="19"/>
                    </a:cubicBezTo>
                    <a:cubicBezTo>
                      <a:pt x="235" y="19"/>
                      <a:pt x="1" y="250"/>
                      <a:pt x="1" y="538"/>
                    </a:cubicBezTo>
                    <a:cubicBezTo>
                      <a:pt x="1" y="827"/>
                      <a:pt x="238" y="1060"/>
                      <a:pt x="523" y="1060"/>
                    </a:cubicBezTo>
                    <a:lnTo>
                      <a:pt x="669" y="1060"/>
                    </a:lnTo>
                    <a:cubicBezTo>
                      <a:pt x="590" y="1161"/>
                      <a:pt x="541" y="1294"/>
                      <a:pt x="541" y="1434"/>
                    </a:cubicBezTo>
                    <a:cubicBezTo>
                      <a:pt x="541" y="1753"/>
                      <a:pt x="784" y="2017"/>
                      <a:pt x="1091" y="2050"/>
                    </a:cubicBezTo>
                    <a:cubicBezTo>
                      <a:pt x="1088" y="2081"/>
                      <a:pt x="1079" y="2111"/>
                      <a:pt x="1079" y="2141"/>
                    </a:cubicBezTo>
                    <a:cubicBezTo>
                      <a:pt x="1079" y="2579"/>
                      <a:pt x="1437" y="2934"/>
                      <a:pt x="1874" y="2934"/>
                    </a:cubicBezTo>
                    <a:cubicBezTo>
                      <a:pt x="1890" y="3189"/>
                      <a:pt x="2093" y="3392"/>
                      <a:pt x="2351" y="3392"/>
                    </a:cubicBezTo>
                    <a:lnTo>
                      <a:pt x="4601" y="3392"/>
                    </a:lnTo>
                    <a:cubicBezTo>
                      <a:pt x="4868" y="3392"/>
                      <a:pt x="5081" y="3177"/>
                      <a:pt x="5081" y="2912"/>
                    </a:cubicBezTo>
                    <a:cubicBezTo>
                      <a:pt x="5072" y="2888"/>
                      <a:pt x="3793" y="2888"/>
                      <a:pt x="3793" y="2888"/>
                    </a:cubicBezTo>
                    <a:cubicBezTo>
                      <a:pt x="3833" y="2815"/>
                      <a:pt x="3851" y="2739"/>
                      <a:pt x="3851" y="2657"/>
                    </a:cubicBezTo>
                    <a:cubicBezTo>
                      <a:pt x="3851" y="2399"/>
                      <a:pt x="3675" y="2190"/>
                      <a:pt x="3444" y="2123"/>
                    </a:cubicBezTo>
                    <a:cubicBezTo>
                      <a:pt x="3584" y="2081"/>
                      <a:pt x="3684" y="1977"/>
                      <a:pt x="3717" y="1835"/>
                    </a:cubicBezTo>
                    <a:lnTo>
                      <a:pt x="4522" y="1835"/>
                    </a:lnTo>
                    <a:cubicBezTo>
                      <a:pt x="4838" y="1835"/>
                      <a:pt x="5090" y="1580"/>
                      <a:pt x="5090" y="1264"/>
                    </a:cubicBezTo>
                    <a:cubicBezTo>
                      <a:pt x="5090" y="948"/>
                      <a:pt x="4838" y="696"/>
                      <a:pt x="4522" y="696"/>
                    </a:cubicBezTo>
                    <a:lnTo>
                      <a:pt x="3517" y="696"/>
                    </a:lnTo>
                    <a:cubicBezTo>
                      <a:pt x="3529" y="654"/>
                      <a:pt x="3541" y="611"/>
                      <a:pt x="3541" y="568"/>
                    </a:cubicBezTo>
                    <a:cubicBezTo>
                      <a:pt x="3541" y="256"/>
                      <a:pt x="3289" y="1"/>
                      <a:pt x="2977"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9"/>
              <p:cNvSpPr/>
              <p:nvPr/>
            </p:nvSpPr>
            <p:spPr>
              <a:xfrm>
                <a:off x="2712835" y="2720732"/>
                <a:ext cx="555568" cy="361975"/>
              </a:xfrm>
              <a:custGeom>
                <a:rect b="b" l="l" r="r" t="t"/>
                <a:pathLst>
                  <a:path extrusionOk="0" h="2412" w="3702">
                    <a:moveTo>
                      <a:pt x="1090" y="1"/>
                    </a:moveTo>
                    <a:cubicBezTo>
                      <a:pt x="1075" y="49"/>
                      <a:pt x="1057" y="95"/>
                      <a:pt x="1057" y="149"/>
                    </a:cubicBezTo>
                    <a:cubicBezTo>
                      <a:pt x="1057" y="365"/>
                      <a:pt x="1203" y="544"/>
                      <a:pt x="1400" y="605"/>
                    </a:cubicBezTo>
                    <a:cubicBezTo>
                      <a:pt x="1279" y="644"/>
                      <a:pt x="1197" y="726"/>
                      <a:pt x="1169" y="851"/>
                    </a:cubicBezTo>
                    <a:lnTo>
                      <a:pt x="483" y="851"/>
                    </a:lnTo>
                    <a:cubicBezTo>
                      <a:pt x="216" y="851"/>
                      <a:pt x="0" y="1069"/>
                      <a:pt x="0" y="1333"/>
                    </a:cubicBezTo>
                    <a:cubicBezTo>
                      <a:pt x="0" y="1601"/>
                      <a:pt x="216" y="1816"/>
                      <a:pt x="483" y="1816"/>
                    </a:cubicBezTo>
                    <a:lnTo>
                      <a:pt x="1339" y="1816"/>
                    </a:lnTo>
                    <a:cubicBezTo>
                      <a:pt x="1333" y="1853"/>
                      <a:pt x="1321" y="1889"/>
                      <a:pt x="1321" y="1926"/>
                    </a:cubicBezTo>
                    <a:cubicBezTo>
                      <a:pt x="1321" y="2196"/>
                      <a:pt x="1537" y="2411"/>
                      <a:pt x="1804" y="2411"/>
                    </a:cubicBezTo>
                    <a:lnTo>
                      <a:pt x="3701" y="2411"/>
                    </a:lnTo>
                    <a:cubicBezTo>
                      <a:pt x="3583" y="2093"/>
                      <a:pt x="3325" y="1837"/>
                      <a:pt x="3003" y="1731"/>
                    </a:cubicBezTo>
                    <a:cubicBezTo>
                      <a:pt x="3006" y="1698"/>
                      <a:pt x="3015" y="1667"/>
                      <a:pt x="3015" y="1631"/>
                    </a:cubicBezTo>
                    <a:cubicBezTo>
                      <a:pt x="3015" y="1239"/>
                      <a:pt x="2696" y="921"/>
                      <a:pt x="2305" y="921"/>
                    </a:cubicBezTo>
                    <a:lnTo>
                      <a:pt x="2214" y="921"/>
                    </a:lnTo>
                    <a:cubicBezTo>
                      <a:pt x="2271" y="829"/>
                      <a:pt x="2305" y="723"/>
                      <a:pt x="2305" y="608"/>
                    </a:cubicBezTo>
                    <a:cubicBezTo>
                      <a:pt x="2305" y="274"/>
                      <a:pt x="2035" y="1"/>
                      <a:pt x="1701" y="1"/>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9" name="Google Shape;3009;p59"/>
            <p:cNvGrpSpPr/>
            <p:nvPr/>
          </p:nvGrpSpPr>
          <p:grpSpPr>
            <a:xfrm>
              <a:off x="7473887" y="4761270"/>
              <a:ext cx="626387" cy="437954"/>
              <a:chOff x="530364" y="78205"/>
              <a:chExt cx="1410464" cy="986605"/>
            </a:xfrm>
          </p:grpSpPr>
          <p:sp>
            <p:nvSpPr>
              <p:cNvPr id="3010" name="Google Shape;3010;p59"/>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9"/>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9"/>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9"/>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14" name="Google Shape;3014;p59"/>
          <p:cNvGrpSpPr/>
          <p:nvPr/>
        </p:nvGrpSpPr>
        <p:grpSpPr>
          <a:xfrm>
            <a:off x="-28843" y="1171374"/>
            <a:ext cx="1260149" cy="4027905"/>
            <a:chOff x="-28843" y="1171374"/>
            <a:chExt cx="1260149" cy="4027905"/>
          </a:xfrm>
        </p:grpSpPr>
        <p:grpSp>
          <p:nvGrpSpPr>
            <p:cNvPr id="3015" name="Google Shape;3015;p59"/>
            <p:cNvGrpSpPr/>
            <p:nvPr/>
          </p:nvGrpSpPr>
          <p:grpSpPr>
            <a:xfrm>
              <a:off x="-28843" y="1171374"/>
              <a:ext cx="844254" cy="4027905"/>
              <a:chOff x="-4320802" y="134141"/>
              <a:chExt cx="952775" cy="4545655"/>
            </a:xfrm>
          </p:grpSpPr>
          <p:sp>
            <p:nvSpPr>
              <p:cNvPr id="3016" name="Google Shape;3016;p59"/>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9"/>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9"/>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9"/>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0" name="Google Shape;3020;p59"/>
              <p:cNvGrpSpPr/>
              <p:nvPr/>
            </p:nvGrpSpPr>
            <p:grpSpPr>
              <a:xfrm>
                <a:off x="-3649491" y="634822"/>
                <a:ext cx="258350" cy="3989521"/>
                <a:chOff x="-3649491" y="634822"/>
                <a:chExt cx="258350" cy="3989521"/>
              </a:xfrm>
            </p:grpSpPr>
            <p:sp>
              <p:nvSpPr>
                <p:cNvPr id="3021" name="Google Shape;3021;p59"/>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9"/>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9"/>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9"/>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9"/>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9"/>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9"/>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9"/>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9"/>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9"/>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9"/>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9"/>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9"/>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9"/>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9"/>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6" name="Google Shape;3036;p59"/>
              <p:cNvGrpSpPr/>
              <p:nvPr/>
            </p:nvGrpSpPr>
            <p:grpSpPr>
              <a:xfrm>
                <a:off x="-4282942" y="634822"/>
                <a:ext cx="636806" cy="3989521"/>
                <a:chOff x="-2765442" y="634822"/>
                <a:chExt cx="636806" cy="3989521"/>
              </a:xfrm>
            </p:grpSpPr>
            <p:sp>
              <p:nvSpPr>
                <p:cNvPr id="3037" name="Google Shape;3037;p59"/>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9"/>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9"/>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9"/>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9"/>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9"/>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9"/>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9"/>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9"/>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9"/>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9"/>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9"/>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9"/>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9"/>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9"/>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2" name="Google Shape;3052;p59"/>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9"/>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9"/>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5" name="Google Shape;3055;p59"/>
            <p:cNvGrpSpPr/>
            <p:nvPr/>
          </p:nvGrpSpPr>
          <p:grpSpPr>
            <a:xfrm>
              <a:off x="420589" y="3953851"/>
              <a:ext cx="810717" cy="1230052"/>
              <a:chOff x="2357761" y="2720732"/>
              <a:chExt cx="1271115" cy="1928586"/>
            </a:xfrm>
          </p:grpSpPr>
          <p:sp>
            <p:nvSpPr>
              <p:cNvPr id="3056" name="Google Shape;3056;p59"/>
              <p:cNvSpPr/>
              <p:nvPr/>
            </p:nvSpPr>
            <p:spPr>
              <a:xfrm>
                <a:off x="2908231" y="3467047"/>
                <a:ext cx="129663" cy="1182271"/>
              </a:xfrm>
              <a:custGeom>
                <a:rect b="b" l="l" r="r" t="t"/>
                <a:pathLst>
                  <a:path extrusionOk="0" h="7878" w="864">
                    <a:moveTo>
                      <a:pt x="204" y="1"/>
                    </a:moveTo>
                    <a:lnTo>
                      <a:pt x="1" y="7877"/>
                    </a:lnTo>
                    <a:lnTo>
                      <a:pt x="863" y="7877"/>
                    </a:lnTo>
                    <a:lnTo>
                      <a:pt x="6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9"/>
              <p:cNvSpPr/>
              <p:nvPr/>
            </p:nvSpPr>
            <p:spPr>
              <a:xfrm>
                <a:off x="2937495" y="3566845"/>
                <a:ext cx="37518" cy="1082473"/>
              </a:xfrm>
              <a:custGeom>
                <a:rect b="b" l="l" r="r" t="t"/>
                <a:pathLst>
                  <a:path extrusionOk="0" h="7213" w="250">
                    <a:moveTo>
                      <a:pt x="185" y="1"/>
                    </a:moveTo>
                    <a:cubicBezTo>
                      <a:pt x="146" y="1"/>
                      <a:pt x="122" y="31"/>
                      <a:pt x="122" y="65"/>
                    </a:cubicBezTo>
                    <a:lnTo>
                      <a:pt x="0" y="7212"/>
                    </a:lnTo>
                    <a:lnTo>
                      <a:pt x="234" y="7212"/>
                    </a:lnTo>
                    <a:lnTo>
                      <a:pt x="249" y="65"/>
                    </a:lnTo>
                    <a:cubicBezTo>
                      <a:pt x="249" y="31"/>
                      <a:pt x="219" y="1"/>
                      <a:pt x="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9"/>
              <p:cNvSpPr/>
              <p:nvPr/>
            </p:nvSpPr>
            <p:spPr>
              <a:xfrm>
                <a:off x="2423944" y="2721633"/>
                <a:ext cx="1204932" cy="1039102"/>
              </a:xfrm>
              <a:custGeom>
                <a:rect b="b" l="l" r="r" t="t"/>
                <a:pathLst>
                  <a:path extrusionOk="0" h="6924" w="8029">
                    <a:moveTo>
                      <a:pt x="2769" y="1"/>
                    </a:moveTo>
                    <a:cubicBezTo>
                      <a:pt x="2435" y="1"/>
                      <a:pt x="2165" y="268"/>
                      <a:pt x="2165" y="608"/>
                    </a:cubicBezTo>
                    <a:cubicBezTo>
                      <a:pt x="2165" y="720"/>
                      <a:pt x="2199" y="826"/>
                      <a:pt x="2256" y="918"/>
                    </a:cubicBezTo>
                    <a:lnTo>
                      <a:pt x="1625" y="918"/>
                    </a:lnTo>
                    <a:cubicBezTo>
                      <a:pt x="1236" y="918"/>
                      <a:pt x="917" y="1236"/>
                      <a:pt x="917" y="1628"/>
                    </a:cubicBezTo>
                    <a:cubicBezTo>
                      <a:pt x="917" y="1680"/>
                      <a:pt x="923" y="1725"/>
                      <a:pt x="932" y="1777"/>
                    </a:cubicBezTo>
                    <a:cubicBezTo>
                      <a:pt x="553" y="1950"/>
                      <a:pt x="289" y="2332"/>
                      <a:pt x="289" y="2779"/>
                    </a:cubicBezTo>
                    <a:cubicBezTo>
                      <a:pt x="289" y="3076"/>
                      <a:pt x="410" y="3347"/>
                      <a:pt x="604" y="3547"/>
                    </a:cubicBezTo>
                    <a:lnTo>
                      <a:pt x="522" y="3547"/>
                    </a:lnTo>
                    <a:cubicBezTo>
                      <a:pt x="234" y="3547"/>
                      <a:pt x="0" y="3781"/>
                      <a:pt x="0" y="4069"/>
                    </a:cubicBezTo>
                    <a:cubicBezTo>
                      <a:pt x="0" y="4358"/>
                      <a:pt x="234" y="4588"/>
                      <a:pt x="522" y="4588"/>
                    </a:cubicBezTo>
                    <a:lnTo>
                      <a:pt x="668" y="4588"/>
                    </a:lnTo>
                    <a:cubicBezTo>
                      <a:pt x="589" y="4692"/>
                      <a:pt x="541" y="4822"/>
                      <a:pt x="541" y="4965"/>
                    </a:cubicBezTo>
                    <a:cubicBezTo>
                      <a:pt x="541" y="5284"/>
                      <a:pt x="784" y="5545"/>
                      <a:pt x="1090" y="5578"/>
                    </a:cubicBezTo>
                    <a:cubicBezTo>
                      <a:pt x="1087" y="5609"/>
                      <a:pt x="1084" y="5639"/>
                      <a:pt x="1084" y="5669"/>
                    </a:cubicBezTo>
                    <a:cubicBezTo>
                      <a:pt x="1084" y="6107"/>
                      <a:pt x="1436" y="6462"/>
                      <a:pt x="1874" y="6462"/>
                    </a:cubicBezTo>
                    <a:cubicBezTo>
                      <a:pt x="1889" y="6717"/>
                      <a:pt x="2095" y="6923"/>
                      <a:pt x="2350" y="6923"/>
                    </a:cubicBezTo>
                    <a:lnTo>
                      <a:pt x="5964" y="6923"/>
                    </a:lnTo>
                    <a:cubicBezTo>
                      <a:pt x="6231" y="6923"/>
                      <a:pt x="6443" y="6705"/>
                      <a:pt x="6443" y="6441"/>
                    </a:cubicBezTo>
                    <a:cubicBezTo>
                      <a:pt x="6443" y="6356"/>
                      <a:pt x="6416" y="6280"/>
                      <a:pt x="6373" y="6213"/>
                    </a:cubicBezTo>
                    <a:lnTo>
                      <a:pt x="6671" y="6213"/>
                    </a:lnTo>
                    <a:cubicBezTo>
                      <a:pt x="6914" y="6213"/>
                      <a:pt x="7105" y="6018"/>
                      <a:pt x="7105" y="5776"/>
                    </a:cubicBezTo>
                    <a:cubicBezTo>
                      <a:pt x="7105" y="5627"/>
                      <a:pt x="7026" y="5502"/>
                      <a:pt x="6908" y="5423"/>
                    </a:cubicBezTo>
                    <a:lnTo>
                      <a:pt x="7126" y="5423"/>
                    </a:lnTo>
                    <a:cubicBezTo>
                      <a:pt x="7324" y="5423"/>
                      <a:pt x="7482" y="5262"/>
                      <a:pt x="7482" y="5065"/>
                    </a:cubicBezTo>
                    <a:cubicBezTo>
                      <a:pt x="7482" y="4989"/>
                      <a:pt x="7451" y="4922"/>
                      <a:pt x="7409" y="4865"/>
                    </a:cubicBezTo>
                    <a:cubicBezTo>
                      <a:pt x="7773" y="4737"/>
                      <a:pt x="8028" y="4397"/>
                      <a:pt x="8028" y="3999"/>
                    </a:cubicBezTo>
                    <a:cubicBezTo>
                      <a:pt x="8028" y="3602"/>
                      <a:pt x="7773" y="3268"/>
                      <a:pt x="7418" y="3143"/>
                    </a:cubicBezTo>
                    <a:cubicBezTo>
                      <a:pt x="7460" y="3025"/>
                      <a:pt x="7485" y="2903"/>
                      <a:pt x="7485" y="2773"/>
                    </a:cubicBezTo>
                    <a:cubicBezTo>
                      <a:pt x="7485" y="2284"/>
                      <a:pt x="7166" y="1874"/>
                      <a:pt x="6726" y="1731"/>
                    </a:cubicBezTo>
                    <a:cubicBezTo>
                      <a:pt x="6732" y="1695"/>
                      <a:pt x="6738" y="1664"/>
                      <a:pt x="6738" y="1628"/>
                    </a:cubicBezTo>
                    <a:cubicBezTo>
                      <a:pt x="6738" y="1236"/>
                      <a:pt x="6419" y="918"/>
                      <a:pt x="6027" y="918"/>
                    </a:cubicBezTo>
                    <a:lnTo>
                      <a:pt x="5936" y="918"/>
                    </a:lnTo>
                    <a:cubicBezTo>
                      <a:pt x="5994" y="826"/>
                      <a:pt x="6027" y="720"/>
                      <a:pt x="6027" y="608"/>
                    </a:cubicBezTo>
                    <a:cubicBezTo>
                      <a:pt x="6027" y="274"/>
                      <a:pt x="5760" y="1"/>
                      <a:pt x="5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9"/>
              <p:cNvSpPr/>
              <p:nvPr/>
            </p:nvSpPr>
            <p:spPr>
              <a:xfrm>
                <a:off x="2359262" y="2721633"/>
                <a:ext cx="999783" cy="1039102"/>
              </a:xfrm>
              <a:custGeom>
                <a:rect b="b" l="l" r="r" t="t"/>
                <a:pathLst>
                  <a:path extrusionOk="0" h="6924" w="6662">
                    <a:moveTo>
                      <a:pt x="2763" y="1"/>
                    </a:moveTo>
                    <a:cubicBezTo>
                      <a:pt x="2429" y="1"/>
                      <a:pt x="2159" y="268"/>
                      <a:pt x="2159" y="608"/>
                    </a:cubicBezTo>
                    <a:cubicBezTo>
                      <a:pt x="2159" y="720"/>
                      <a:pt x="2192" y="826"/>
                      <a:pt x="2250" y="918"/>
                    </a:cubicBezTo>
                    <a:lnTo>
                      <a:pt x="1621" y="918"/>
                    </a:lnTo>
                    <a:cubicBezTo>
                      <a:pt x="1230" y="918"/>
                      <a:pt x="914" y="1236"/>
                      <a:pt x="914" y="1628"/>
                    </a:cubicBezTo>
                    <a:cubicBezTo>
                      <a:pt x="914" y="1680"/>
                      <a:pt x="917" y="1725"/>
                      <a:pt x="929" y="1777"/>
                    </a:cubicBezTo>
                    <a:cubicBezTo>
                      <a:pt x="553" y="1950"/>
                      <a:pt x="292" y="2332"/>
                      <a:pt x="292" y="2779"/>
                    </a:cubicBezTo>
                    <a:cubicBezTo>
                      <a:pt x="292" y="3076"/>
                      <a:pt x="413" y="3347"/>
                      <a:pt x="607" y="3547"/>
                    </a:cubicBezTo>
                    <a:lnTo>
                      <a:pt x="519" y="3547"/>
                    </a:lnTo>
                    <a:cubicBezTo>
                      <a:pt x="231" y="3547"/>
                      <a:pt x="0" y="3781"/>
                      <a:pt x="0" y="4069"/>
                    </a:cubicBezTo>
                    <a:cubicBezTo>
                      <a:pt x="0" y="4358"/>
                      <a:pt x="234" y="4588"/>
                      <a:pt x="519" y="4588"/>
                    </a:cubicBezTo>
                    <a:lnTo>
                      <a:pt x="668" y="4588"/>
                    </a:lnTo>
                    <a:cubicBezTo>
                      <a:pt x="589" y="4692"/>
                      <a:pt x="538" y="4822"/>
                      <a:pt x="538" y="4965"/>
                    </a:cubicBezTo>
                    <a:cubicBezTo>
                      <a:pt x="538" y="5284"/>
                      <a:pt x="780" y="5545"/>
                      <a:pt x="1090" y="5578"/>
                    </a:cubicBezTo>
                    <a:cubicBezTo>
                      <a:pt x="1084" y="5609"/>
                      <a:pt x="1078" y="5639"/>
                      <a:pt x="1078" y="5669"/>
                    </a:cubicBezTo>
                    <a:cubicBezTo>
                      <a:pt x="1078" y="6107"/>
                      <a:pt x="1433" y="6462"/>
                      <a:pt x="1870" y="6462"/>
                    </a:cubicBezTo>
                    <a:cubicBezTo>
                      <a:pt x="1886" y="6717"/>
                      <a:pt x="2092" y="6923"/>
                      <a:pt x="2350" y="6923"/>
                    </a:cubicBezTo>
                    <a:lnTo>
                      <a:pt x="4600" y="6923"/>
                    </a:lnTo>
                    <a:cubicBezTo>
                      <a:pt x="4864" y="6923"/>
                      <a:pt x="5077" y="6705"/>
                      <a:pt x="5077" y="6441"/>
                    </a:cubicBezTo>
                    <a:cubicBezTo>
                      <a:pt x="5077" y="6356"/>
                      <a:pt x="5052" y="6280"/>
                      <a:pt x="5010" y="6213"/>
                    </a:cubicBezTo>
                    <a:lnTo>
                      <a:pt x="5304" y="6213"/>
                    </a:lnTo>
                    <a:cubicBezTo>
                      <a:pt x="5547" y="6213"/>
                      <a:pt x="5742" y="6018"/>
                      <a:pt x="5742" y="5776"/>
                    </a:cubicBezTo>
                    <a:cubicBezTo>
                      <a:pt x="5742" y="5627"/>
                      <a:pt x="5663" y="5502"/>
                      <a:pt x="5547" y="5423"/>
                    </a:cubicBezTo>
                    <a:lnTo>
                      <a:pt x="5766" y="5423"/>
                    </a:lnTo>
                    <a:cubicBezTo>
                      <a:pt x="5957" y="5423"/>
                      <a:pt x="6118" y="5262"/>
                      <a:pt x="6118" y="5065"/>
                    </a:cubicBezTo>
                    <a:cubicBezTo>
                      <a:pt x="6118" y="4989"/>
                      <a:pt x="6088" y="4922"/>
                      <a:pt x="6045" y="4865"/>
                    </a:cubicBezTo>
                    <a:cubicBezTo>
                      <a:pt x="6404" y="4737"/>
                      <a:pt x="6662" y="4397"/>
                      <a:pt x="6662" y="3999"/>
                    </a:cubicBezTo>
                    <a:cubicBezTo>
                      <a:pt x="6662" y="3602"/>
                      <a:pt x="6407" y="3268"/>
                      <a:pt x="6048" y="3143"/>
                    </a:cubicBezTo>
                    <a:cubicBezTo>
                      <a:pt x="6091" y="3025"/>
                      <a:pt x="6118" y="2903"/>
                      <a:pt x="6118" y="2773"/>
                    </a:cubicBezTo>
                    <a:cubicBezTo>
                      <a:pt x="6118" y="2284"/>
                      <a:pt x="5799" y="1874"/>
                      <a:pt x="5359" y="1731"/>
                    </a:cubicBezTo>
                    <a:cubicBezTo>
                      <a:pt x="5362" y="1695"/>
                      <a:pt x="5371" y="1664"/>
                      <a:pt x="5371" y="1628"/>
                    </a:cubicBezTo>
                    <a:cubicBezTo>
                      <a:pt x="5371" y="1236"/>
                      <a:pt x="5052" y="918"/>
                      <a:pt x="4661" y="918"/>
                    </a:cubicBezTo>
                    <a:lnTo>
                      <a:pt x="4570" y="918"/>
                    </a:lnTo>
                    <a:cubicBezTo>
                      <a:pt x="4627" y="826"/>
                      <a:pt x="4661" y="720"/>
                      <a:pt x="4661" y="608"/>
                    </a:cubicBezTo>
                    <a:cubicBezTo>
                      <a:pt x="4661" y="274"/>
                      <a:pt x="4391"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9"/>
              <p:cNvSpPr/>
              <p:nvPr/>
            </p:nvSpPr>
            <p:spPr>
              <a:xfrm>
                <a:off x="2357761" y="3250641"/>
                <a:ext cx="763869" cy="509196"/>
              </a:xfrm>
              <a:custGeom>
                <a:rect b="b" l="l" r="r" t="t"/>
                <a:pathLst>
                  <a:path extrusionOk="0" h="3393" w="5090">
                    <a:moveTo>
                      <a:pt x="599" y="1"/>
                    </a:moveTo>
                    <a:cubicBezTo>
                      <a:pt x="608" y="19"/>
                      <a:pt x="523" y="19"/>
                      <a:pt x="523" y="19"/>
                    </a:cubicBezTo>
                    <a:cubicBezTo>
                      <a:pt x="235" y="19"/>
                      <a:pt x="1" y="250"/>
                      <a:pt x="1" y="538"/>
                    </a:cubicBezTo>
                    <a:cubicBezTo>
                      <a:pt x="1" y="827"/>
                      <a:pt x="238" y="1060"/>
                      <a:pt x="523" y="1060"/>
                    </a:cubicBezTo>
                    <a:lnTo>
                      <a:pt x="669" y="1060"/>
                    </a:lnTo>
                    <a:cubicBezTo>
                      <a:pt x="590" y="1161"/>
                      <a:pt x="541" y="1294"/>
                      <a:pt x="541" y="1434"/>
                    </a:cubicBezTo>
                    <a:cubicBezTo>
                      <a:pt x="541" y="1753"/>
                      <a:pt x="784" y="2017"/>
                      <a:pt x="1091" y="2050"/>
                    </a:cubicBezTo>
                    <a:cubicBezTo>
                      <a:pt x="1088" y="2081"/>
                      <a:pt x="1079" y="2111"/>
                      <a:pt x="1079" y="2141"/>
                    </a:cubicBezTo>
                    <a:cubicBezTo>
                      <a:pt x="1079" y="2579"/>
                      <a:pt x="1437" y="2934"/>
                      <a:pt x="1874" y="2934"/>
                    </a:cubicBezTo>
                    <a:cubicBezTo>
                      <a:pt x="1890" y="3189"/>
                      <a:pt x="2093" y="3392"/>
                      <a:pt x="2351" y="3392"/>
                    </a:cubicBezTo>
                    <a:lnTo>
                      <a:pt x="4601" y="3392"/>
                    </a:lnTo>
                    <a:cubicBezTo>
                      <a:pt x="4868" y="3392"/>
                      <a:pt x="5081" y="3177"/>
                      <a:pt x="5081" y="2912"/>
                    </a:cubicBezTo>
                    <a:cubicBezTo>
                      <a:pt x="5072" y="2888"/>
                      <a:pt x="3793" y="2888"/>
                      <a:pt x="3793" y="2888"/>
                    </a:cubicBezTo>
                    <a:cubicBezTo>
                      <a:pt x="3833" y="2815"/>
                      <a:pt x="3851" y="2739"/>
                      <a:pt x="3851" y="2657"/>
                    </a:cubicBezTo>
                    <a:cubicBezTo>
                      <a:pt x="3851" y="2399"/>
                      <a:pt x="3675" y="2190"/>
                      <a:pt x="3444" y="2123"/>
                    </a:cubicBezTo>
                    <a:cubicBezTo>
                      <a:pt x="3584" y="2081"/>
                      <a:pt x="3684" y="1977"/>
                      <a:pt x="3717" y="1835"/>
                    </a:cubicBezTo>
                    <a:lnTo>
                      <a:pt x="4522" y="1835"/>
                    </a:lnTo>
                    <a:cubicBezTo>
                      <a:pt x="4838" y="1835"/>
                      <a:pt x="5090" y="1580"/>
                      <a:pt x="5090" y="1264"/>
                    </a:cubicBezTo>
                    <a:cubicBezTo>
                      <a:pt x="5090" y="948"/>
                      <a:pt x="4838" y="696"/>
                      <a:pt x="4522" y="696"/>
                    </a:cubicBezTo>
                    <a:lnTo>
                      <a:pt x="3517" y="696"/>
                    </a:lnTo>
                    <a:cubicBezTo>
                      <a:pt x="3529" y="654"/>
                      <a:pt x="3541" y="611"/>
                      <a:pt x="3541" y="568"/>
                    </a:cubicBezTo>
                    <a:cubicBezTo>
                      <a:pt x="3541" y="256"/>
                      <a:pt x="3289" y="1"/>
                      <a:pt x="2977"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9"/>
              <p:cNvSpPr/>
              <p:nvPr/>
            </p:nvSpPr>
            <p:spPr>
              <a:xfrm>
                <a:off x="2712835" y="2720732"/>
                <a:ext cx="555568" cy="361975"/>
              </a:xfrm>
              <a:custGeom>
                <a:rect b="b" l="l" r="r" t="t"/>
                <a:pathLst>
                  <a:path extrusionOk="0" h="2412" w="3702">
                    <a:moveTo>
                      <a:pt x="1090" y="1"/>
                    </a:moveTo>
                    <a:cubicBezTo>
                      <a:pt x="1075" y="49"/>
                      <a:pt x="1057" y="95"/>
                      <a:pt x="1057" y="149"/>
                    </a:cubicBezTo>
                    <a:cubicBezTo>
                      <a:pt x="1057" y="365"/>
                      <a:pt x="1203" y="544"/>
                      <a:pt x="1400" y="605"/>
                    </a:cubicBezTo>
                    <a:cubicBezTo>
                      <a:pt x="1279" y="644"/>
                      <a:pt x="1197" y="726"/>
                      <a:pt x="1169" y="851"/>
                    </a:cubicBezTo>
                    <a:lnTo>
                      <a:pt x="483" y="851"/>
                    </a:lnTo>
                    <a:cubicBezTo>
                      <a:pt x="216" y="851"/>
                      <a:pt x="0" y="1069"/>
                      <a:pt x="0" y="1333"/>
                    </a:cubicBezTo>
                    <a:cubicBezTo>
                      <a:pt x="0" y="1601"/>
                      <a:pt x="216" y="1816"/>
                      <a:pt x="483" y="1816"/>
                    </a:cubicBezTo>
                    <a:lnTo>
                      <a:pt x="1339" y="1816"/>
                    </a:lnTo>
                    <a:cubicBezTo>
                      <a:pt x="1333" y="1853"/>
                      <a:pt x="1321" y="1889"/>
                      <a:pt x="1321" y="1926"/>
                    </a:cubicBezTo>
                    <a:cubicBezTo>
                      <a:pt x="1321" y="2196"/>
                      <a:pt x="1537" y="2411"/>
                      <a:pt x="1804" y="2411"/>
                    </a:cubicBezTo>
                    <a:lnTo>
                      <a:pt x="3701" y="2411"/>
                    </a:lnTo>
                    <a:cubicBezTo>
                      <a:pt x="3583" y="2093"/>
                      <a:pt x="3325" y="1837"/>
                      <a:pt x="3003" y="1731"/>
                    </a:cubicBezTo>
                    <a:cubicBezTo>
                      <a:pt x="3006" y="1698"/>
                      <a:pt x="3015" y="1667"/>
                      <a:pt x="3015" y="1631"/>
                    </a:cubicBezTo>
                    <a:cubicBezTo>
                      <a:pt x="3015" y="1239"/>
                      <a:pt x="2696" y="921"/>
                      <a:pt x="2305" y="921"/>
                    </a:cubicBezTo>
                    <a:lnTo>
                      <a:pt x="2214" y="921"/>
                    </a:lnTo>
                    <a:cubicBezTo>
                      <a:pt x="2271" y="829"/>
                      <a:pt x="2305" y="723"/>
                      <a:pt x="2305" y="608"/>
                    </a:cubicBezTo>
                    <a:cubicBezTo>
                      <a:pt x="2305" y="274"/>
                      <a:pt x="2035" y="1"/>
                      <a:pt x="1701" y="1"/>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2" name="Google Shape;3062;p59"/>
            <p:cNvGrpSpPr/>
            <p:nvPr/>
          </p:nvGrpSpPr>
          <p:grpSpPr>
            <a:xfrm>
              <a:off x="234337" y="4761270"/>
              <a:ext cx="626387" cy="437954"/>
              <a:chOff x="530364" y="78205"/>
              <a:chExt cx="1410464" cy="986605"/>
            </a:xfrm>
          </p:grpSpPr>
          <p:sp>
            <p:nvSpPr>
              <p:cNvPr id="3063" name="Google Shape;3063;p59"/>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9"/>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9"/>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9"/>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0" name="Shape 3070"/>
        <p:cNvGrpSpPr/>
        <p:nvPr/>
      </p:nvGrpSpPr>
      <p:grpSpPr>
        <a:xfrm>
          <a:off x="0" y="0"/>
          <a:ext cx="0" cy="0"/>
          <a:chOff x="0" y="0"/>
          <a:chExt cx="0" cy="0"/>
        </a:xfrm>
      </p:grpSpPr>
      <p:sp>
        <p:nvSpPr>
          <p:cNvPr id="3071" name="Google Shape;3071;p60"/>
          <p:cNvSpPr txBox="1"/>
          <p:nvPr>
            <p:ph idx="2" type="title"/>
          </p:nvPr>
        </p:nvSpPr>
        <p:spPr>
          <a:xfrm>
            <a:off x="729874" y="1901008"/>
            <a:ext cx="4959300" cy="86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33</a:t>
            </a:r>
            <a:r>
              <a:rPr lang="en"/>
              <a:t>3,000,000</a:t>
            </a:r>
            <a:endParaRPr/>
          </a:p>
        </p:txBody>
      </p:sp>
      <p:sp>
        <p:nvSpPr>
          <p:cNvPr id="3072" name="Google Shape;3072;p60"/>
          <p:cNvSpPr txBox="1"/>
          <p:nvPr>
            <p:ph type="title"/>
          </p:nvPr>
        </p:nvSpPr>
        <p:spPr>
          <a:xfrm>
            <a:off x="729984" y="545075"/>
            <a:ext cx="4959300" cy="86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3073" name="Google Shape;3073;p60"/>
          <p:cNvSpPr txBox="1"/>
          <p:nvPr>
            <p:ph idx="1" type="subTitle"/>
          </p:nvPr>
        </p:nvSpPr>
        <p:spPr>
          <a:xfrm>
            <a:off x="729995" y="1406385"/>
            <a:ext cx="4959300" cy="38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3074" name="Google Shape;3074;p60"/>
          <p:cNvSpPr txBox="1"/>
          <p:nvPr>
            <p:ph idx="3" type="subTitle"/>
          </p:nvPr>
        </p:nvSpPr>
        <p:spPr>
          <a:xfrm>
            <a:off x="729995" y="2760443"/>
            <a:ext cx="4959300" cy="38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3075" name="Google Shape;3075;p60"/>
          <p:cNvSpPr txBox="1"/>
          <p:nvPr>
            <p:ph idx="4" type="title"/>
          </p:nvPr>
        </p:nvSpPr>
        <p:spPr>
          <a:xfrm>
            <a:off x="729984" y="3256941"/>
            <a:ext cx="4959300" cy="86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3076" name="Google Shape;3076;p60"/>
          <p:cNvSpPr txBox="1"/>
          <p:nvPr>
            <p:ph idx="5" type="subTitle"/>
          </p:nvPr>
        </p:nvSpPr>
        <p:spPr>
          <a:xfrm>
            <a:off x="729995" y="4114501"/>
            <a:ext cx="4959300" cy="38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istance between Earth and the Moon</a:t>
            </a:r>
            <a:endParaRPr/>
          </a:p>
        </p:txBody>
      </p:sp>
      <p:sp>
        <p:nvSpPr>
          <p:cNvPr id="3077" name="Google Shape;3077;p60"/>
          <p:cNvSpPr/>
          <p:nvPr/>
        </p:nvSpPr>
        <p:spPr>
          <a:xfrm>
            <a:off x="-434575" y="1369175"/>
            <a:ext cx="1602351" cy="828950"/>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8" name="Google Shape;3078;p60"/>
          <p:cNvGrpSpPr/>
          <p:nvPr/>
        </p:nvGrpSpPr>
        <p:grpSpPr>
          <a:xfrm>
            <a:off x="5124500" y="1427245"/>
            <a:ext cx="5320500" cy="4258805"/>
            <a:chOff x="5124500" y="1427245"/>
            <a:chExt cx="5320500" cy="4258805"/>
          </a:xfrm>
        </p:grpSpPr>
        <p:grpSp>
          <p:nvGrpSpPr>
            <p:cNvPr id="3079" name="Google Shape;3079;p60"/>
            <p:cNvGrpSpPr/>
            <p:nvPr/>
          </p:nvGrpSpPr>
          <p:grpSpPr>
            <a:xfrm>
              <a:off x="7461360" y="1427245"/>
              <a:ext cx="2253100" cy="2663861"/>
              <a:chOff x="3605318" y="1740600"/>
              <a:chExt cx="905696" cy="1070856"/>
            </a:xfrm>
          </p:grpSpPr>
          <p:sp>
            <p:nvSpPr>
              <p:cNvPr id="3080" name="Google Shape;3080;p60"/>
              <p:cNvSpPr/>
              <p:nvPr/>
            </p:nvSpPr>
            <p:spPr>
              <a:xfrm>
                <a:off x="3746357" y="1740608"/>
                <a:ext cx="764657" cy="1070848"/>
              </a:xfrm>
              <a:custGeom>
                <a:rect b="b" l="l" r="r" t="t"/>
                <a:pathLst>
                  <a:path extrusionOk="0" h="41139" w="29376">
                    <a:moveTo>
                      <a:pt x="23249" y="2329"/>
                    </a:moveTo>
                    <a:lnTo>
                      <a:pt x="23249" y="5153"/>
                    </a:lnTo>
                    <a:lnTo>
                      <a:pt x="23223" y="5153"/>
                    </a:lnTo>
                    <a:lnTo>
                      <a:pt x="23223" y="2329"/>
                    </a:lnTo>
                    <a:close/>
                    <a:moveTo>
                      <a:pt x="23249" y="5923"/>
                    </a:moveTo>
                    <a:lnTo>
                      <a:pt x="23249" y="9279"/>
                    </a:lnTo>
                    <a:lnTo>
                      <a:pt x="23223" y="9279"/>
                    </a:lnTo>
                    <a:lnTo>
                      <a:pt x="23223" y="5923"/>
                    </a:lnTo>
                    <a:close/>
                    <a:moveTo>
                      <a:pt x="23249" y="10045"/>
                    </a:moveTo>
                    <a:lnTo>
                      <a:pt x="23249" y="14666"/>
                    </a:lnTo>
                    <a:lnTo>
                      <a:pt x="23223" y="14666"/>
                    </a:lnTo>
                    <a:lnTo>
                      <a:pt x="23223" y="10045"/>
                    </a:lnTo>
                    <a:close/>
                    <a:moveTo>
                      <a:pt x="23249" y="15441"/>
                    </a:moveTo>
                    <a:lnTo>
                      <a:pt x="23249" y="15569"/>
                    </a:lnTo>
                    <a:lnTo>
                      <a:pt x="23249" y="16702"/>
                    </a:lnTo>
                    <a:lnTo>
                      <a:pt x="23249" y="20062"/>
                    </a:lnTo>
                    <a:lnTo>
                      <a:pt x="23223" y="20062"/>
                    </a:lnTo>
                    <a:lnTo>
                      <a:pt x="23223" y="15441"/>
                    </a:lnTo>
                    <a:close/>
                    <a:moveTo>
                      <a:pt x="23249" y="20819"/>
                    </a:moveTo>
                    <a:lnTo>
                      <a:pt x="23249" y="23489"/>
                    </a:lnTo>
                    <a:lnTo>
                      <a:pt x="23249" y="25087"/>
                    </a:lnTo>
                    <a:lnTo>
                      <a:pt x="23249" y="25127"/>
                    </a:lnTo>
                    <a:lnTo>
                      <a:pt x="23223" y="25127"/>
                    </a:lnTo>
                    <a:lnTo>
                      <a:pt x="23223" y="20819"/>
                    </a:lnTo>
                    <a:close/>
                    <a:moveTo>
                      <a:pt x="23249" y="25892"/>
                    </a:moveTo>
                    <a:lnTo>
                      <a:pt x="23249" y="29500"/>
                    </a:lnTo>
                    <a:lnTo>
                      <a:pt x="23249" y="30514"/>
                    </a:lnTo>
                    <a:lnTo>
                      <a:pt x="23223" y="30514"/>
                    </a:lnTo>
                    <a:lnTo>
                      <a:pt x="23223" y="25892"/>
                    </a:lnTo>
                    <a:close/>
                    <a:moveTo>
                      <a:pt x="23249" y="31284"/>
                    </a:moveTo>
                    <a:lnTo>
                      <a:pt x="23249" y="31864"/>
                    </a:lnTo>
                    <a:lnTo>
                      <a:pt x="23249" y="35906"/>
                    </a:lnTo>
                    <a:lnTo>
                      <a:pt x="23223" y="35906"/>
                    </a:lnTo>
                    <a:lnTo>
                      <a:pt x="23223" y="31284"/>
                    </a:lnTo>
                    <a:close/>
                    <a:moveTo>
                      <a:pt x="0" y="0"/>
                    </a:moveTo>
                    <a:lnTo>
                      <a:pt x="0" y="1164"/>
                    </a:lnTo>
                    <a:lnTo>
                      <a:pt x="0" y="2324"/>
                    </a:lnTo>
                    <a:lnTo>
                      <a:pt x="137" y="2324"/>
                    </a:lnTo>
                    <a:lnTo>
                      <a:pt x="137" y="41112"/>
                    </a:lnTo>
                    <a:lnTo>
                      <a:pt x="819" y="41112"/>
                    </a:lnTo>
                    <a:lnTo>
                      <a:pt x="819" y="41138"/>
                    </a:lnTo>
                    <a:lnTo>
                      <a:pt x="854" y="41112"/>
                    </a:lnTo>
                    <a:lnTo>
                      <a:pt x="16711" y="41112"/>
                    </a:lnTo>
                    <a:lnTo>
                      <a:pt x="16711" y="41138"/>
                    </a:lnTo>
                    <a:lnTo>
                      <a:pt x="16746" y="41112"/>
                    </a:lnTo>
                    <a:lnTo>
                      <a:pt x="23223" y="41112"/>
                    </a:lnTo>
                    <a:lnTo>
                      <a:pt x="23223" y="36672"/>
                    </a:lnTo>
                    <a:lnTo>
                      <a:pt x="23249" y="36672"/>
                    </a:lnTo>
                    <a:lnTo>
                      <a:pt x="23249" y="38451"/>
                    </a:lnTo>
                    <a:lnTo>
                      <a:pt x="23249" y="41112"/>
                    </a:lnTo>
                    <a:lnTo>
                      <a:pt x="23249" y="41138"/>
                    </a:lnTo>
                    <a:lnTo>
                      <a:pt x="23285" y="41112"/>
                    </a:lnTo>
                    <a:lnTo>
                      <a:pt x="29376" y="41112"/>
                    </a:lnTo>
                    <a:lnTo>
                      <a:pt x="29376" y="2324"/>
                    </a:lnTo>
                    <a:lnTo>
                      <a:pt x="29372" y="2324"/>
                    </a:lnTo>
                    <a:lnTo>
                      <a:pt x="293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0"/>
              <p:cNvSpPr/>
              <p:nvPr/>
            </p:nvSpPr>
            <p:spPr>
              <a:xfrm>
                <a:off x="3772639" y="1801101"/>
                <a:ext cx="264126" cy="1009652"/>
              </a:xfrm>
              <a:custGeom>
                <a:rect b="b" l="l" r="r" t="t"/>
                <a:pathLst>
                  <a:path extrusionOk="0" h="38788" w="10147">
                    <a:moveTo>
                      <a:pt x="0" y="0"/>
                    </a:moveTo>
                    <a:lnTo>
                      <a:pt x="0" y="38788"/>
                    </a:lnTo>
                    <a:lnTo>
                      <a:pt x="10146" y="38788"/>
                    </a:lnTo>
                    <a:lnTo>
                      <a:pt x="1014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0"/>
              <p:cNvSpPr/>
              <p:nvPr/>
            </p:nvSpPr>
            <p:spPr>
              <a:xfrm>
                <a:off x="3772743" y="2694581"/>
                <a:ext cx="264022" cy="99695"/>
              </a:xfrm>
              <a:custGeom>
                <a:rect b="b" l="l" r="r" t="t"/>
                <a:pathLst>
                  <a:path extrusionOk="0" h="3830" w="10143">
                    <a:moveTo>
                      <a:pt x="10142" y="0"/>
                    </a:moveTo>
                    <a:lnTo>
                      <a:pt x="6472" y="23"/>
                    </a:lnTo>
                    <a:lnTo>
                      <a:pt x="5" y="2382"/>
                    </a:lnTo>
                    <a:lnTo>
                      <a:pt x="1" y="3830"/>
                    </a:lnTo>
                    <a:lnTo>
                      <a:pt x="1014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0"/>
              <p:cNvSpPr/>
              <p:nvPr/>
            </p:nvSpPr>
            <p:spPr>
              <a:xfrm>
                <a:off x="3772405" y="2694919"/>
                <a:ext cx="136449" cy="50628"/>
              </a:xfrm>
              <a:custGeom>
                <a:rect b="b" l="l" r="r" t="t"/>
                <a:pathLst>
                  <a:path extrusionOk="0" h="1945" w="5242">
                    <a:moveTo>
                      <a:pt x="3896" y="1"/>
                    </a:moveTo>
                    <a:lnTo>
                      <a:pt x="0" y="1346"/>
                    </a:lnTo>
                    <a:lnTo>
                      <a:pt x="0" y="1944"/>
                    </a:lnTo>
                    <a:lnTo>
                      <a:pt x="5242" y="23"/>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0"/>
              <p:cNvSpPr/>
              <p:nvPr/>
            </p:nvSpPr>
            <p:spPr>
              <a:xfrm>
                <a:off x="3772743" y="2554357"/>
                <a:ext cx="264022" cy="99695"/>
              </a:xfrm>
              <a:custGeom>
                <a:rect b="b" l="l" r="r" t="t"/>
                <a:pathLst>
                  <a:path extrusionOk="0" h="3830" w="10143">
                    <a:moveTo>
                      <a:pt x="10142" y="0"/>
                    </a:moveTo>
                    <a:lnTo>
                      <a:pt x="6472" y="22"/>
                    </a:lnTo>
                    <a:lnTo>
                      <a:pt x="5" y="2377"/>
                    </a:lnTo>
                    <a:lnTo>
                      <a:pt x="1" y="3829"/>
                    </a:lnTo>
                    <a:lnTo>
                      <a:pt x="1014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0"/>
              <p:cNvSpPr/>
              <p:nvPr/>
            </p:nvSpPr>
            <p:spPr>
              <a:xfrm>
                <a:off x="3772405" y="2554566"/>
                <a:ext cx="136449" cy="50628"/>
              </a:xfrm>
              <a:custGeom>
                <a:rect b="b" l="l" r="r" t="t"/>
                <a:pathLst>
                  <a:path extrusionOk="0" h="1945" w="5242">
                    <a:moveTo>
                      <a:pt x="3896" y="1"/>
                    </a:moveTo>
                    <a:lnTo>
                      <a:pt x="0" y="1347"/>
                    </a:lnTo>
                    <a:lnTo>
                      <a:pt x="0" y="1944"/>
                    </a:lnTo>
                    <a:lnTo>
                      <a:pt x="5242" y="19"/>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0"/>
              <p:cNvSpPr/>
              <p:nvPr/>
            </p:nvSpPr>
            <p:spPr>
              <a:xfrm>
                <a:off x="3772743" y="2414004"/>
                <a:ext cx="264126" cy="99695"/>
              </a:xfrm>
              <a:custGeom>
                <a:rect b="b" l="l" r="r" t="t"/>
                <a:pathLst>
                  <a:path extrusionOk="0" h="3830" w="10147">
                    <a:moveTo>
                      <a:pt x="10147" y="0"/>
                    </a:moveTo>
                    <a:lnTo>
                      <a:pt x="6472" y="22"/>
                    </a:lnTo>
                    <a:lnTo>
                      <a:pt x="5" y="2382"/>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0"/>
              <p:cNvSpPr/>
              <p:nvPr/>
            </p:nvSpPr>
            <p:spPr>
              <a:xfrm>
                <a:off x="3772405" y="2414342"/>
                <a:ext cx="136449" cy="50602"/>
              </a:xfrm>
              <a:custGeom>
                <a:rect b="b" l="l" r="r" t="t"/>
                <a:pathLst>
                  <a:path extrusionOk="0" h="1944" w="5242">
                    <a:moveTo>
                      <a:pt x="3896" y="0"/>
                    </a:moveTo>
                    <a:lnTo>
                      <a:pt x="0" y="1346"/>
                    </a:lnTo>
                    <a:lnTo>
                      <a:pt x="0" y="1944"/>
                    </a:lnTo>
                    <a:lnTo>
                      <a:pt x="5242" y="18"/>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0"/>
              <p:cNvSpPr/>
              <p:nvPr/>
            </p:nvSpPr>
            <p:spPr>
              <a:xfrm>
                <a:off x="3772743" y="2281953"/>
                <a:ext cx="264126" cy="99695"/>
              </a:xfrm>
              <a:custGeom>
                <a:rect b="b" l="l" r="r" t="t"/>
                <a:pathLst>
                  <a:path extrusionOk="0" h="3830" w="10147">
                    <a:moveTo>
                      <a:pt x="10147" y="0"/>
                    </a:moveTo>
                    <a:lnTo>
                      <a:pt x="6472" y="22"/>
                    </a:lnTo>
                    <a:lnTo>
                      <a:pt x="5" y="2382"/>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0"/>
              <p:cNvSpPr/>
              <p:nvPr/>
            </p:nvSpPr>
            <p:spPr>
              <a:xfrm>
                <a:off x="3772405" y="2282292"/>
                <a:ext cx="136449" cy="50498"/>
              </a:xfrm>
              <a:custGeom>
                <a:rect b="b" l="l" r="r" t="t"/>
                <a:pathLst>
                  <a:path extrusionOk="0" h="1940" w="5242">
                    <a:moveTo>
                      <a:pt x="3896" y="0"/>
                    </a:moveTo>
                    <a:lnTo>
                      <a:pt x="0" y="1342"/>
                    </a:lnTo>
                    <a:lnTo>
                      <a:pt x="0" y="1939"/>
                    </a:lnTo>
                    <a:lnTo>
                      <a:pt x="5242" y="23"/>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0"/>
              <p:cNvSpPr/>
              <p:nvPr/>
            </p:nvSpPr>
            <p:spPr>
              <a:xfrm>
                <a:off x="3772743" y="2141704"/>
                <a:ext cx="264126" cy="99695"/>
              </a:xfrm>
              <a:custGeom>
                <a:rect b="b" l="l" r="r" t="t"/>
                <a:pathLst>
                  <a:path extrusionOk="0" h="3830" w="10147">
                    <a:moveTo>
                      <a:pt x="10147" y="1"/>
                    </a:moveTo>
                    <a:lnTo>
                      <a:pt x="6472" y="23"/>
                    </a:lnTo>
                    <a:lnTo>
                      <a:pt x="5" y="2378"/>
                    </a:lnTo>
                    <a:lnTo>
                      <a:pt x="1" y="3830"/>
                    </a:lnTo>
                    <a:lnTo>
                      <a:pt x="1014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0"/>
              <p:cNvSpPr/>
              <p:nvPr/>
            </p:nvSpPr>
            <p:spPr>
              <a:xfrm>
                <a:off x="3772405" y="2141938"/>
                <a:ext cx="136449" cy="50602"/>
              </a:xfrm>
              <a:custGeom>
                <a:rect b="b" l="l" r="r" t="t"/>
                <a:pathLst>
                  <a:path extrusionOk="0" h="1944" w="5242">
                    <a:moveTo>
                      <a:pt x="3896" y="1"/>
                    </a:moveTo>
                    <a:lnTo>
                      <a:pt x="0" y="1346"/>
                    </a:lnTo>
                    <a:lnTo>
                      <a:pt x="0" y="1944"/>
                    </a:lnTo>
                    <a:lnTo>
                      <a:pt x="5242" y="23"/>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0"/>
              <p:cNvSpPr/>
              <p:nvPr/>
            </p:nvSpPr>
            <p:spPr>
              <a:xfrm>
                <a:off x="3772743" y="2001350"/>
                <a:ext cx="264126" cy="99721"/>
              </a:xfrm>
              <a:custGeom>
                <a:rect b="b" l="l" r="r" t="t"/>
                <a:pathLst>
                  <a:path extrusionOk="0" h="3831" w="10147">
                    <a:moveTo>
                      <a:pt x="10147" y="1"/>
                    </a:moveTo>
                    <a:lnTo>
                      <a:pt x="6472" y="23"/>
                    </a:lnTo>
                    <a:lnTo>
                      <a:pt x="5" y="2383"/>
                    </a:lnTo>
                    <a:lnTo>
                      <a:pt x="1" y="3830"/>
                    </a:lnTo>
                    <a:lnTo>
                      <a:pt x="1014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0"/>
              <p:cNvSpPr/>
              <p:nvPr/>
            </p:nvSpPr>
            <p:spPr>
              <a:xfrm>
                <a:off x="3772405" y="2001714"/>
                <a:ext cx="136449" cy="50498"/>
              </a:xfrm>
              <a:custGeom>
                <a:rect b="b" l="l" r="r" t="t"/>
                <a:pathLst>
                  <a:path extrusionOk="0" h="1940" w="5242">
                    <a:moveTo>
                      <a:pt x="3896" y="0"/>
                    </a:moveTo>
                    <a:lnTo>
                      <a:pt x="0" y="1350"/>
                    </a:lnTo>
                    <a:lnTo>
                      <a:pt x="0" y="1939"/>
                    </a:lnTo>
                    <a:lnTo>
                      <a:pt x="5242" y="22"/>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0"/>
              <p:cNvSpPr/>
              <p:nvPr/>
            </p:nvSpPr>
            <p:spPr>
              <a:xfrm>
                <a:off x="3772743" y="1885907"/>
                <a:ext cx="264126" cy="99695"/>
              </a:xfrm>
              <a:custGeom>
                <a:rect b="b" l="l" r="r" t="t"/>
                <a:pathLst>
                  <a:path extrusionOk="0" h="3830" w="10147">
                    <a:moveTo>
                      <a:pt x="10147" y="0"/>
                    </a:moveTo>
                    <a:lnTo>
                      <a:pt x="6472" y="22"/>
                    </a:lnTo>
                    <a:lnTo>
                      <a:pt x="5" y="2378"/>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0"/>
              <p:cNvSpPr/>
              <p:nvPr/>
            </p:nvSpPr>
            <p:spPr>
              <a:xfrm>
                <a:off x="3772405" y="1886141"/>
                <a:ext cx="136449" cy="50602"/>
              </a:xfrm>
              <a:custGeom>
                <a:rect b="b" l="l" r="r" t="t"/>
                <a:pathLst>
                  <a:path extrusionOk="0" h="1944" w="5242">
                    <a:moveTo>
                      <a:pt x="3896" y="0"/>
                    </a:moveTo>
                    <a:lnTo>
                      <a:pt x="0" y="1346"/>
                    </a:lnTo>
                    <a:lnTo>
                      <a:pt x="0" y="1944"/>
                    </a:lnTo>
                    <a:lnTo>
                      <a:pt x="5242" y="18"/>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0"/>
              <p:cNvSpPr/>
              <p:nvPr/>
            </p:nvSpPr>
            <p:spPr>
              <a:xfrm>
                <a:off x="3772743" y="1770334"/>
                <a:ext cx="264126" cy="99695"/>
              </a:xfrm>
              <a:custGeom>
                <a:rect b="b" l="l" r="r" t="t"/>
                <a:pathLst>
                  <a:path extrusionOk="0" h="3830" w="10147">
                    <a:moveTo>
                      <a:pt x="10147" y="0"/>
                    </a:moveTo>
                    <a:lnTo>
                      <a:pt x="6472" y="22"/>
                    </a:lnTo>
                    <a:lnTo>
                      <a:pt x="5" y="2373"/>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0"/>
              <p:cNvSpPr/>
              <p:nvPr/>
            </p:nvSpPr>
            <p:spPr>
              <a:xfrm>
                <a:off x="3772405" y="1770672"/>
                <a:ext cx="136449" cy="50498"/>
              </a:xfrm>
              <a:custGeom>
                <a:rect b="b" l="l" r="r" t="t"/>
                <a:pathLst>
                  <a:path extrusionOk="0" h="1940" w="5242">
                    <a:moveTo>
                      <a:pt x="3896" y="1"/>
                    </a:moveTo>
                    <a:lnTo>
                      <a:pt x="0" y="1342"/>
                    </a:lnTo>
                    <a:lnTo>
                      <a:pt x="0" y="1939"/>
                    </a:lnTo>
                    <a:lnTo>
                      <a:pt x="5242" y="14"/>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0"/>
              <p:cNvSpPr/>
              <p:nvPr/>
            </p:nvSpPr>
            <p:spPr>
              <a:xfrm>
                <a:off x="4036844" y="1801101"/>
                <a:ext cx="149699" cy="1009652"/>
              </a:xfrm>
              <a:custGeom>
                <a:rect b="b" l="l" r="r" t="t"/>
                <a:pathLst>
                  <a:path extrusionOk="0" h="38788" w="5751">
                    <a:moveTo>
                      <a:pt x="1" y="0"/>
                    </a:moveTo>
                    <a:lnTo>
                      <a:pt x="1" y="38788"/>
                    </a:lnTo>
                    <a:lnTo>
                      <a:pt x="5751" y="38788"/>
                    </a:lnTo>
                    <a:lnTo>
                      <a:pt x="57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0"/>
              <p:cNvSpPr/>
              <p:nvPr/>
            </p:nvSpPr>
            <p:spPr>
              <a:xfrm>
                <a:off x="4036844" y="1801101"/>
                <a:ext cx="149594" cy="73639"/>
              </a:xfrm>
              <a:custGeom>
                <a:rect b="b" l="l" r="r" t="t"/>
                <a:pathLst>
                  <a:path extrusionOk="0" h="2829" w="5747">
                    <a:moveTo>
                      <a:pt x="1" y="0"/>
                    </a:moveTo>
                    <a:lnTo>
                      <a:pt x="1" y="2829"/>
                    </a:lnTo>
                    <a:lnTo>
                      <a:pt x="57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0"/>
              <p:cNvSpPr/>
              <p:nvPr/>
            </p:nvSpPr>
            <p:spPr>
              <a:xfrm>
                <a:off x="4036844" y="1894315"/>
                <a:ext cx="148553" cy="87825"/>
              </a:xfrm>
              <a:custGeom>
                <a:rect b="b" l="l" r="r" t="t"/>
                <a:pathLst>
                  <a:path extrusionOk="0" h="3374" w="5707">
                    <a:moveTo>
                      <a:pt x="5707" y="0"/>
                    </a:moveTo>
                    <a:lnTo>
                      <a:pt x="1" y="80"/>
                    </a:lnTo>
                    <a:lnTo>
                      <a:pt x="1" y="3374"/>
                    </a:lnTo>
                    <a:lnTo>
                      <a:pt x="570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0"/>
              <p:cNvSpPr/>
              <p:nvPr/>
            </p:nvSpPr>
            <p:spPr>
              <a:xfrm>
                <a:off x="4036844" y="2002626"/>
                <a:ext cx="148553" cy="119764"/>
              </a:xfrm>
              <a:custGeom>
                <a:rect b="b" l="l" r="r" t="t"/>
                <a:pathLst>
                  <a:path extrusionOk="0" h="4601" w="5707">
                    <a:moveTo>
                      <a:pt x="5707" y="1"/>
                    </a:moveTo>
                    <a:lnTo>
                      <a:pt x="1" y="111"/>
                    </a:lnTo>
                    <a:lnTo>
                      <a:pt x="1" y="4600"/>
                    </a:lnTo>
                    <a:lnTo>
                      <a:pt x="570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0"/>
              <p:cNvSpPr/>
              <p:nvPr/>
            </p:nvSpPr>
            <p:spPr>
              <a:xfrm>
                <a:off x="4036844" y="2142979"/>
                <a:ext cx="148553" cy="119738"/>
              </a:xfrm>
              <a:custGeom>
                <a:rect b="b" l="l" r="r" t="t"/>
                <a:pathLst>
                  <a:path extrusionOk="0" h="4600" w="5707">
                    <a:moveTo>
                      <a:pt x="5707" y="0"/>
                    </a:moveTo>
                    <a:lnTo>
                      <a:pt x="1" y="111"/>
                    </a:lnTo>
                    <a:lnTo>
                      <a:pt x="1" y="4600"/>
                    </a:lnTo>
                    <a:lnTo>
                      <a:pt x="570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0"/>
              <p:cNvSpPr/>
              <p:nvPr/>
            </p:nvSpPr>
            <p:spPr>
              <a:xfrm>
                <a:off x="4036844" y="2283203"/>
                <a:ext cx="148553" cy="110549"/>
              </a:xfrm>
              <a:custGeom>
                <a:rect b="b" l="l" r="r" t="t"/>
                <a:pathLst>
                  <a:path extrusionOk="0" h="4247" w="5707">
                    <a:moveTo>
                      <a:pt x="5707" y="1"/>
                    </a:moveTo>
                    <a:lnTo>
                      <a:pt x="1" y="103"/>
                    </a:lnTo>
                    <a:lnTo>
                      <a:pt x="1" y="4246"/>
                    </a:lnTo>
                    <a:lnTo>
                      <a:pt x="570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0"/>
              <p:cNvSpPr/>
              <p:nvPr/>
            </p:nvSpPr>
            <p:spPr>
              <a:xfrm>
                <a:off x="4036844" y="2415383"/>
                <a:ext cx="148553" cy="119634"/>
              </a:xfrm>
              <a:custGeom>
                <a:rect b="b" l="l" r="r" t="t"/>
                <a:pathLst>
                  <a:path extrusionOk="0" h="4596" w="5707">
                    <a:moveTo>
                      <a:pt x="5707" y="0"/>
                    </a:moveTo>
                    <a:lnTo>
                      <a:pt x="1" y="102"/>
                    </a:lnTo>
                    <a:lnTo>
                      <a:pt x="1" y="4595"/>
                    </a:lnTo>
                    <a:lnTo>
                      <a:pt x="570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0"/>
              <p:cNvSpPr/>
              <p:nvPr/>
            </p:nvSpPr>
            <p:spPr>
              <a:xfrm>
                <a:off x="4036740" y="2555607"/>
                <a:ext cx="148657" cy="119764"/>
              </a:xfrm>
              <a:custGeom>
                <a:rect b="b" l="l" r="r" t="t"/>
                <a:pathLst>
                  <a:path extrusionOk="0" h="4601" w="5711">
                    <a:moveTo>
                      <a:pt x="5711" y="1"/>
                    </a:moveTo>
                    <a:lnTo>
                      <a:pt x="0" y="107"/>
                    </a:lnTo>
                    <a:lnTo>
                      <a:pt x="0" y="4600"/>
                    </a:lnTo>
                    <a:lnTo>
                      <a:pt x="5711"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0"/>
              <p:cNvSpPr/>
              <p:nvPr/>
            </p:nvSpPr>
            <p:spPr>
              <a:xfrm>
                <a:off x="4036740" y="2691692"/>
                <a:ext cx="148657" cy="119764"/>
              </a:xfrm>
              <a:custGeom>
                <a:rect b="b" l="l" r="r" t="t"/>
                <a:pathLst>
                  <a:path extrusionOk="0" h="4601" w="5711">
                    <a:moveTo>
                      <a:pt x="5711" y="1"/>
                    </a:moveTo>
                    <a:lnTo>
                      <a:pt x="0" y="111"/>
                    </a:lnTo>
                    <a:lnTo>
                      <a:pt x="0" y="4600"/>
                    </a:lnTo>
                    <a:lnTo>
                      <a:pt x="5711"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0"/>
              <p:cNvSpPr/>
              <p:nvPr/>
            </p:nvSpPr>
            <p:spPr>
              <a:xfrm>
                <a:off x="4207028" y="1801101"/>
                <a:ext cx="149725" cy="1009652"/>
              </a:xfrm>
              <a:custGeom>
                <a:rect b="b" l="l" r="r" t="t"/>
                <a:pathLst>
                  <a:path extrusionOk="0" h="38788" w="5752">
                    <a:moveTo>
                      <a:pt x="1" y="0"/>
                    </a:moveTo>
                    <a:lnTo>
                      <a:pt x="1" y="38788"/>
                    </a:lnTo>
                    <a:lnTo>
                      <a:pt x="5751" y="38788"/>
                    </a:lnTo>
                    <a:lnTo>
                      <a:pt x="57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0"/>
              <p:cNvSpPr/>
              <p:nvPr/>
            </p:nvSpPr>
            <p:spPr>
              <a:xfrm>
                <a:off x="4207158" y="1801101"/>
                <a:ext cx="149594" cy="73639"/>
              </a:xfrm>
              <a:custGeom>
                <a:rect b="b" l="l" r="r" t="t"/>
                <a:pathLst>
                  <a:path extrusionOk="0" h="2829" w="5747">
                    <a:moveTo>
                      <a:pt x="0" y="0"/>
                    </a:moveTo>
                    <a:lnTo>
                      <a:pt x="0" y="2829"/>
                    </a:lnTo>
                    <a:lnTo>
                      <a:pt x="574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0"/>
              <p:cNvSpPr/>
              <p:nvPr/>
            </p:nvSpPr>
            <p:spPr>
              <a:xfrm>
                <a:off x="4207158" y="1894315"/>
                <a:ext cx="148449" cy="87825"/>
              </a:xfrm>
              <a:custGeom>
                <a:rect b="b" l="l" r="r" t="t"/>
                <a:pathLst>
                  <a:path extrusionOk="0" h="3374" w="5703">
                    <a:moveTo>
                      <a:pt x="5702" y="0"/>
                    </a:moveTo>
                    <a:lnTo>
                      <a:pt x="0" y="80"/>
                    </a:lnTo>
                    <a:lnTo>
                      <a:pt x="0" y="3374"/>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0"/>
              <p:cNvSpPr/>
              <p:nvPr/>
            </p:nvSpPr>
            <p:spPr>
              <a:xfrm>
                <a:off x="4207158" y="2002626"/>
                <a:ext cx="148449" cy="119764"/>
              </a:xfrm>
              <a:custGeom>
                <a:rect b="b" l="l" r="r" t="t"/>
                <a:pathLst>
                  <a:path extrusionOk="0" h="4601" w="5703">
                    <a:moveTo>
                      <a:pt x="5702" y="1"/>
                    </a:moveTo>
                    <a:lnTo>
                      <a:pt x="0" y="111"/>
                    </a:lnTo>
                    <a:lnTo>
                      <a:pt x="0"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0"/>
              <p:cNvSpPr/>
              <p:nvPr/>
            </p:nvSpPr>
            <p:spPr>
              <a:xfrm>
                <a:off x="4207158" y="2142979"/>
                <a:ext cx="148449" cy="119738"/>
              </a:xfrm>
              <a:custGeom>
                <a:rect b="b" l="l" r="r" t="t"/>
                <a:pathLst>
                  <a:path extrusionOk="0" h="4600" w="5703">
                    <a:moveTo>
                      <a:pt x="5702" y="0"/>
                    </a:moveTo>
                    <a:lnTo>
                      <a:pt x="0" y="111"/>
                    </a:lnTo>
                    <a:lnTo>
                      <a:pt x="0" y="4600"/>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0"/>
              <p:cNvSpPr/>
              <p:nvPr/>
            </p:nvSpPr>
            <p:spPr>
              <a:xfrm>
                <a:off x="4207158" y="2283203"/>
                <a:ext cx="148449" cy="110549"/>
              </a:xfrm>
              <a:custGeom>
                <a:rect b="b" l="l" r="r" t="t"/>
                <a:pathLst>
                  <a:path extrusionOk="0" h="4247" w="5703">
                    <a:moveTo>
                      <a:pt x="5702" y="1"/>
                    </a:moveTo>
                    <a:lnTo>
                      <a:pt x="0" y="103"/>
                    </a:lnTo>
                    <a:lnTo>
                      <a:pt x="0" y="4246"/>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0"/>
              <p:cNvSpPr/>
              <p:nvPr/>
            </p:nvSpPr>
            <p:spPr>
              <a:xfrm>
                <a:off x="4207158" y="2415383"/>
                <a:ext cx="148449" cy="119634"/>
              </a:xfrm>
              <a:custGeom>
                <a:rect b="b" l="l" r="r" t="t"/>
                <a:pathLst>
                  <a:path extrusionOk="0" h="4596" w="5703">
                    <a:moveTo>
                      <a:pt x="5702" y="0"/>
                    </a:moveTo>
                    <a:lnTo>
                      <a:pt x="0" y="111"/>
                    </a:lnTo>
                    <a:lnTo>
                      <a:pt x="0" y="4595"/>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0"/>
              <p:cNvSpPr/>
              <p:nvPr/>
            </p:nvSpPr>
            <p:spPr>
              <a:xfrm>
                <a:off x="4207158" y="2555607"/>
                <a:ext cx="148449" cy="119764"/>
              </a:xfrm>
              <a:custGeom>
                <a:rect b="b" l="l" r="r" t="t"/>
                <a:pathLst>
                  <a:path extrusionOk="0" h="4601" w="5703">
                    <a:moveTo>
                      <a:pt x="5702" y="1"/>
                    </a:moveTo>
                    <a:lnTo>
                      <a:pt x="0" y="111"/>
                    </a:lnTo>
                    <a:lnTo>
                      <a:pt x="0"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0"/>
              <p:cNvSpPr/>
              <p:nvPr/>
            </p:nvSpPr>
            <p:spPr>
              <a:xfrm>
                <a:off x="4207158" y="2691692"/>
                <a:ext cx="148449" cy="119764"/>
              </a:xfrm>
              <a:custGeom>
                <a:rect b="b" l="l" r="r" t="t"/>
                <a:pathLst>
                  <a:path extrusionOk="0" h="4601" w="5703">
                    <a:moveTo>
                      <a:pt x="5702" y="1"/>
                    </a:moveTo>
                    <a:lnTo>
                      <a:pt x="0" y="111"/>
                    </a:lnTo>
                    <a:lnTo>
                      <a:pt x="0"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0"/>
              <p:cNvSpPr/>
              <p:nvPr/>
            </p:nvSpPr>
            <p:spPr>
              <a:xfrm>
                <a:off x="4185839" y="1801101"/>
                <a:ext cx="20408" cy="1009652"/>
              </a:xfrm>
              <a:custGeom>
                <a:rect b="b" l="l" r="r" t="t"/>
                <a:pathLst>
                  <a:path extrusionOk="0" h="38788" w="784">
                    <a:moveTo>
                      <a:pt x="0" y="0"/>
                    </a:moveTo>
                    <a:lnTo>
                      <a:pt x="0" y="38788"/>
                    </a:lnTo>
                    <a:lnTo>
                      <a:pt x="784" y="38788"/>
                    </a:lnTo>
                    <a:lnTo>
                      <a:pt x="784" y="0"/>
                    </a:lnTo>
                    <a:close/>
                  </a:path>
                </a:pathLst>
              </a:custGeom>
              <a:solidFill>
                <a:srgbClr val="707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0"/>
              <p:cNvSpPr/>
              <p:nvPr/>
            </p:nvSpPr>
            <p:spPr>
              <a:xfrm>
                <a:off x="3623175" y="1801101"/>
                <a:ext cx="149699" cy="1009652"/>
              </a:xfrm>
              <a:custGeom>
                <a:rect b="b" l="l" r="r" t="t"/>
                <a:pathLst>
                  <a:path extrusionOk="0" h="38788" w="5751">
                    <a:moveTo>
                      <a:pt x="1" y="0"/>
                    </a:moveTo>
                    <a:lnTo>
                      <a:pt x="1" y="38788"/>
                    </a:lnTo>
                    <a:lnTo>
                      <a:pt x="5751" y="38788"/>
                    </a:lnTo>
                    <a:lnTo>
                      <a:pt x="57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0"/>
              <p:cNvSpPr/>
              <p:nvPr/>
            </p:nvSpPr>
            <p:spPr>
              <a:xfrm>
                <a:off x="3623175" y="1801101"/>
                <a:ext cx="149594" cy="73639"/>
              </a:xfrm>
              <a:custGeom>
                <a:rect b="b" l="l" r="r" t="t"/>
                <a:pathLst>
                  <a:path extrusionOk="0" h="2829" w="5747">
                    <a:moveTo>
                      <a:pt x="1" y="0"/>
                    </a:moveTo>
                    <a:lnTo>
                      <a:pt x="1" y="2829"/>
                    </a:lnTo>
                    <a:lnTo>
                      <a:pt x="57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0"/>
              <p:cNvSpPr/>
              <p:nvPr/>
            </p:nvSpPr>
            <p:spPr>
              <a:xfrm>
                <a:off x="3623175" y="1894315"/>
                <a:ext cx="148449" cy="87825"/>
              </a:xfrm>
              <a:custGeom>
                <a:rect b="b" l="l" r="r" t="t"/>
                <a:pathLst>
                  <a:path extrusionOk="0" h="3374" w="5703">
                    <a:moveTo>
                      <a:pt x="5702" y="0"/>
                    </a:moveTo>
                    <a:lnTo>
                      <a:pt x="1" y="80"/>
                    </a:lnTo>
                    <a:lnTo>
                      <a:pt x="1" y="3374"/>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0"/>
              <p:cNvSpPr/>
              <p:nvPr/>
            </p:nvSpPr>
            <p:spPr>
              <a:xfrm>
                <a:off x="3623175" y="2002626"/>
                <a:ext cx="148449" cy="119764"/>
              </a:xfrm>
              <a:custGeom>
                <a:rect b="b" l="l" r="r" t="t"/>
                <a:pathLst>
                  <a:path extrusionOk="0" h="4601" w="5703">
                    <a:moveTo>
                      <a:pt x="5702" y="1"/>
                    </a:moveTo>
                    <a:lnTo>
                      <a:pt x="1" y="111"/>
                    </a:lnTo>
                    <a:lnTo>
                      <a:pt x="1"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0"/>
              <p:cNvSpPr/>
              <p:nvPr/>
            </p:nvSpPr>
            <p:spPr>
              <a:xfrm>
                <a:off x="3623175" y="2142979"/>
                <a:ext cx="148449" cy="119738"/>
              </a:xfrm>
              <a:custGeom>
                <a:rect b="b" l="l" r="r" t="t"/>
                <a:pathLst>
                  <a:path extrusionOk="0" h="4600" w="5703">
                    <a:moveTo>
                      <a:pt x="5702" y="0"/>
                    </a:moveTo>
                    <a:lnTo>
                      <a:pt x="1" y="111"/>
                    </a:lnTo>
                    <a:lnTo>
                      <a:pt x="1" y="4600"/>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0"/>
              <p:cNvSpPr/>
              <p:nvPr/>
            </p:nvSpPr>
            <p:spPr>
              <a:xfrm>
                <a:off x="3623175" y="2283203"/>
                <a:ext cx="148449" cy="110549"/>
              </a:xfrm>
              <a:custGeom>
                <a:rect b="b" l="l" r="r" t="t"/>
                <a:pathLst>
                  <a:path extrusionOk="0" h="4247" w="5703">
                    <a:moveTo>
                      <a:pt x="5702" y="1"/>
                    </a:moveTo>
                    <a:lnTo>
                      <a:pt x="1" y="103"/>
                    </a:lnTo>
                    <a:lnTo>
                      <a:pt x="1" y="4246"/>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0"/>
              <p:cNvSpPr/>
              <p:nvPr/>
            </p:nvSpPr>
            <p:spPr>
              <a:xfrm>
                <a:off x="3623071" y="2415383"/>
                <a:ext cx="148553" cy="119634"/>
              </a:xfrm>
              <a:custGeom>
                <a:rect b="b" l="l" r="r" t="t"/>
                <a:pathLst>
                  <a:path extrusionOk="0" h="4596" w="5707">
                    <a:moveTo>
                      <a:pt x="5706" y="0"/>
                    </a:moveTo>
                    <a:lnTo>
                      <a:pt x="5" y="102"/>
                    </a:lnTo>
                    <a:lnTo>
                      <a:pt x="0" y="4595"/>
                    </a:lnTo>
                    <a:lnTo>
                      <a:pt x="0" y="4595"/>
                    </a:lnTo>
                    <a:lnTo>
                      <a:pt x="570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0"/>
              <p:cNvSpPr/>
              <p:nvPr/>
            </p:nvSpPr>
            <p:spPr>
              <a:xfrm>
                <a:off x="3623071" y="2555607"/>
                <a:ext cx="148553" cy="119764"/>
              </a:xfrm>
              <a:custGeom>
                <a:rect b="b" l="l" r="r" t="t"/>
                <a:pathLst>
                  <a:path extrusionOk="0" h="4601" w="5707">
                    <a:moveTo>
                      <a:pt x="5706" y="1"/>
                    </a:moveTo>
                    <a:lnTo>
                      <a:pt x="0" y="107"/>
                    </a:lnTo>
                    <a:lnTo>
                      <a:pt x="0" y="4600"/>
                    </a:lnTo>
                    <a:lnTo>
                      <a:pt x="570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0"/>
              <p:cNvSpPr/>
              <p:nvPr/>
            </p:nvSpPr>
            <p:spPr>
              <a:xfrm>
                <a:off x="3623071" y="2691692"/>
                <a:ext cx="148553" cy="119764"/>
              </a:xfrm>
              <a:custGeom>
                <a:rect b="b" l="l" r="r" t="t"/>
                <a:pathLst>
                  <a:path extrusionOk="0" h="4601" w="5707">
                    <a:moveTo>
                      <a:pt x="5706" y="1"/>
                    </a:moveTo>
                    <a:lnTo>
                      <a:pt x="0" y="111"/>
                    </a:lnTo>
                    <a:lnTo>
                      <a:pt x="0" y="4600"/>
                    </a:lnTo>
                    <a:lnTo>
                      <a:pt x="570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0"/>
              <p:cNvSpPr/>
              <p:nvPr/>
            </p:nvSpPr>
            <p:spPr>
              <a:xfrm>
                <a:off x="3605318" y="1801101"/>
                <a:ext cx="17778" cy="1009652"/>
              </a:xfrm>
              <a:custGeom>
                <a:rect b="b" l="l" r="r" t="t"/>
                <a:pathLst>
                  <a:path extrusionOk="0" h="38788" w="683">
                    <a:moveTo>
                      <a:pt x="0" y="0"/>
                    </a:moveTo>
                    <a:lnTo>
                      <a:pt x="0" y="38788"/>
                    </a:lnTo>
                    <a:lnTo>
                      <a:pt x="682" y="38788"/>
                    </a:lnTo>
                    <a:lnTo>
                      <a:pt x="6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0"/>
              <p:cNvSpPr/>
              <p:nvPr/>
            </p:nvSpPr>
            <p:spPr>
              <a:xfrm>
                <a:off x="3616381" y="1875417"/>
                <a:ext cx="739799" cy="19262"/>
              </a:xfrm>
              <a:custGeom>
                <a:rect b="b" l="l" r="r" t="t"/>
                <a:pathLst>
                  <a:path extrusionOk="0" h="740" w="28421">
                    <a:moveTo>
                      <a:pt x="0" y="0"/>
                    </a:moveTo>
                    <a:lnTo>
                      <a:pt x="0" y="740"/>
                    </a:lnTo>
                    <a:lnTo>
                      <a:pt x="28420" y="740"/>
                    </a:lnTo>
                    <a:lnTo>
                      <a:pt x="28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0"/>
              <p:cNvSpPr/>
              <p:nvPr/>
            </p:nvSpPr>
            <p:spPr>
              <a:xfrm>
                <a:off x="3616381" y="1982817"/>
                <a:ext cx="739799" cy="19262"/>
              </a:xfrm>
              <a:custGeom>
                <a:rect b="b" l="l" r="r" t="t"/>
                <a:pathLst>
                  <a:path extrusionOk="0" h="740" w="28421">
                    <a:moveTo>
                      <a:pt x="0" y="0"/>
                    </a:moveTo>
                    <a:lnTo>
                      <a:pt x="0" y="740"/>
                    </a:lnTo>
                    <a:lnTo>
                      <a:pt x="28420" y="740"/>
                    </a:lnTo>
                    <a:lnTo>
                      <a:pt x="28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0"/>
              <p:cNvSpPr/>
              <p:nvPr/>
            </p:nvSpPr>
            <p:spPr>
              <a:xfrm>
                <a:off x="3616381" y="2123040"/>
                <a:ext cx="739799" cy="19158"/>
              </a:xfrm>
              <a:custGeom>
                <a:rect b="b" l="l" r="r" t="t"/>
                <a:pathLst>
                  <a:path extrusionOk="0" h="736" w="28421">
                    <a:moveTo>
                      <a:pt x="0" y="1"/>
                    </a:moveTo>
                    <a:lnTo>
                      <a:pt x="0" y="735"/>
                    </a:lnTo>
                    <a:lnTo>
                      <a:pt x="28420" y="735"/>
                    </a:lnTo>
                    <a:lnTo>
                      <a:pt x="284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0"/>
              <p:cNvSpPr/>
              <p:nvPr/>
            </p:nvSpPr>
            <p:spPr>
              <a:xfrm>
                <a:off x="3616381" y="2263290"/>
                <a:ext cx="739330" cy="19262"/>
              </a:xfrm>
              <a:custGeom>
                <a:rect b="b" l="l" r="r" t="t"/>
                <a:pathLst>
                  <a:path extrusionOk="0" h="740" w="28403">
                    <a:moveTo>
                      <a:pt x="0" y="0"/>
                    </a:moveTo>
                    <a:lnTo>
                      <a:pt x="0" y="739"/>
                    </a:lnTo>
                    <a:lnTo>
                      <a:pt x="28402" y="739"/>
                    </a:lnTo>
                    <a:lnTo>
                      <a:pt x="28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0"/>
              <p:cNvSpPr/>
              <p:nvPr/>
            </p:nvSpPr>
            <p:spPr>
              <a:xfrm>
                <a:off x="3605325" y="1740600"/>
                <a:ext cx="761128" cy="60526"/>
              </a:xfrm>
              <a:custGeom>
                <a:rect b="b" l="l" r="r" t="t"/>
                <a:pathLst>
                  <a:path extrusionOk="0" h="2325" w="29373">
                    <a:moveTo>
                      <a:pt x="1" y="0"/>
                    </a:moveTo>
                    <a:lnTo>
                      <a:pt x="1" y="2324"/>
                    </a:lnTo>
                    <a:lnTo>
                      <a:pt x="29372" y="2324"/>
                    </a:lnTo>
                    <a:lnTo>
                      <a:pt x="293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0"/>
              <p:cNvSpPr/>
              <p:nvPr/>
            </p:nvSpPr>
            <p:spPr>
              <a:xfrm>
                <a:off x="3605325" y="1770902"/>
                <a:ext cx="761128" cy="30224"/>
              </a:xfrm>
              <a:custGeom>
                <a:rect b="b" l="l" r="r" t="t"/>
                <a:pathLst>
                  <a:path extrusionOk="0" h="1161" w="29373">
                    <a:moveTo>
                      <a:pt x="1" y="0"/>
                    </a:moveTo>
                    <a:lnTo>
                      <a:pt x="1" y="1160"/>
                    </a:lnTo>
                    <a:lnTo>
                      <a:pt x="29372" y="1160"/>
                    </a:lnTo>
                    <a:lnTo>
                      <a:pt x="29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0"/>
              <p:cNvSpPr/>
              <p:nvPr/>
            </p:nvSpPr>
            <p:spPr>
              <a:xfrm>
                <a:off x="3625127" y="1874714"/>
                <a:ext cx="730350" cy="9267"/>
              </a:xfrm>
              <a:custGeom>
                <a:rect b="b" l="l" r="r" t="t"/>
                <a:pathLst>
                  <a:path extrusionOk="0" h="356" w="28058">
                    <a:moveTo>
                      <a:pt x="1" y="1"/>
                    </a:moveTo>
                    <a:lnTo>
                      <a:pt x="1" y="355"/>
                    </a:lnTo>
                    <a:lnTo>
                      <a:pt x="28058" y="355"/>
                    </a:lnTo>
                    <a:lnTo>
                      <a:pt x="280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0"/>
              <p:cNvSpPr/>
              <p:nvPr/>
            </p:nvSpPr>
            <p:spPr>
              <a:xfrm>
                <a:off x="3625127" y="1982010"/>
                <a:ext cx="730350" cy="9241"/>
              </a:xfrm>
              <a:custGeom>
                <a:rect b="b" l="l" r="r" t="t"/>
                <a:pathLst>
                  <a:path extrusionOk="0" h="355" w="28058">
                    <a:moveTo>
                      <a:pt x="1" y="0"/>
                    </a:moveTo>
                    <a:lnTo>
                      <a:pt x="1" y="354"/>
                    </a:lnTo>
                    <a:lnTo>
                      <a:pt x="28058" y="354"/>
                    </a:lnTo>
                    <a:lnTo>
                      <a:pt x="280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0"/>
              <p:cNvSpPr/>
              <p:nvPr/>
            </p:nvSpPr>
            <p:spPr>
              <a:xfrm>
                <a:off x="3625023" y="2122364"/>
                <a:ext cx="730350" cy="9345"/>
              </a:xfrm>
              <a:custGeom>
                <a:rect b="b" l="l" r="r" t="t"/>
                <a:pathLst>
                  <a:path extrusionOk="0" h="359" w="28058">
                    <a:moveTo>
                      <a:pt x="0" y="0"/>
                    </a:moveTo>
                    <a:lnTo>
                      <a:pt x="0" y="359"/>
                    </a:lnTo>
                    <a:lnTo>
                      <a:pt x="28057" y="359"/>
                    </a:lnTo>
                    <a:lnTo>
                      <a:pt x="28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0"/>
              <p:cNvSpPr/>
              <p:nvPr/>
            </p:nvSpPr>
            <p:spPr>
              <a:xfrm>
                <a:off x="3625023" y="2262691"/>
                <a:ext cx="729985" cy="9371"/>
              </a:xfrm>
              <a:custGeom>
                <a:rect b="b" l="l" r="r" t="t"/>
                <a:pathLst>
                  <a:path extrusionOk="0" h="360" w="28044">
                    <a:moveTo>
                      <a:pt x="0" y="1"/>
                    </a:moveTo>
                    <a:lnTo>
                      <a:pt x="0" y="359"/>
                    </a:lnTo>
                    <a:lnTo>
                      <a:pt x="28044" y="359"/>
                    </a:lnTo>
                    <a:lnTo>
                      <a:pt x="280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0"/>
              <p:cNvSpPr/>
              <p:nvPr/>
            </p:nvSpPr>
            <p:spPr>
              <a:xfrm>
                <a:off x="3616381" y="2395444"/>
                <a:ext cx="739226" cy="19158"/>
              </a:xfrm>
              <a:custGeom>
                <a:rect b="b" l="l" r="r" t="t"/>
                <a:pathLst>
                  <a:path extrusionOk="0" h="736" w="28399">
                    <a:moveTo>
                      <a:pt x="0" y="1"/>
                    </a:moveTo>
                    <a:lnTo>
                      <a:pt x="0" y="735"/>
                    </a:lnTo>
                    <a:lnTo>
                      <a:pt x="28398" y="735"/>
                    </a:lnTo>
                    <a:lnTo>
                      <a:pt x="283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0"/>
              <p:cNvSpPr/>
              <p:nvPr/>
            </p:nvSpPr>
            <p:spPr>
              <a:xfrm>
                <a:off x="3625023" y="2394741"/>
                <a:ext cx="729881" cy="9267"/>
              </a:xfrm>
              <a:custGeom>
                <a:rect b="b" l="l" r="r" t="t"/>
                <a:pathLst>
                  <a:path extrusionOk="0" h="356" w="28040">
                    <a:moveTo>
                      <a:pt x="0" y="1"/>
                    </a:moveTo>
                    <a:lnTo>
                      <a:pt x="0" y="355"/>
                    </a:lnTo>
                    <a:lnTo>
                      <a:pt x="28039" y="355"/>
                    </a:lnTo>
                    <a:lnTo>
                      <a:pt x="280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0"/>
              <p:cNvSpPr/>
              <p:nvPr/>
            </p:nvSpPr>
            <p:spPr>
              <a:xfrm>
                <a:off x="3616381" y="2535564"/>
                <a:ext cx="740710" cy="19392"/>
              </a:xfrm>
              <a:custGeom>
                <a:rect b="b" l="l" r="r" t="t"/>
                <a:pathLst>
                  <a:path extrusionOk="0" h="745" w="28456">
                    <a:moveTo>
                      <a:pt x="0" y="0"/>
                    </a:moveTo>
                    <a:lnTo>
                      <a:pt x="0" y="744"/>
                    </a:lnTo>
                    <a:lnTo>
                      <a:pt x="28456" y="744"/>
                    </a:lnTo>
                    <a:lnTo>
                      <a:pt x="28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0"/>
              <p:cNvSpPr/>
              <p:nvPr/>
            </p:nvSpPr>
            <p:spPr>
              <a:xfrm>
                <a:off x="3625127" y="2534991"/>
                <a:ext cx="731157" cy="9345"/>
              </a:xfrm>
              <a:custGeom>
                <a:rect b="b" l="l" r="r" t="t"/>
                <a:pathLst>
                  <a:path extrusionOk="0" h="359" w="28089">
                    <a:moveTo>
                      <a:pt x="1" y="0"/>
                    </a:moveTo>
                    <a:lnTo>
                      <a:pt x="1" y="359"/>
                    </a:lnTo>
                    <a:lnTo>
                      <a:pt x="28089" y="359"/>
                    </a:lnTo>
                    <a:lnTo>
                      <a:pt x="28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0"/>
              <p:cNvSpPr/>
              <p:nvPr/>
            </p:nvSpPr>
            <p:spPr>
              <a:xfrm>
                <a:off x="3616381" y="2676022"/>
                <a:ext cx="741282" cy="19158"/>
              </a:xfrm>
              <a:custGeom>
                <a:rect b="b" l="l" r="r" t="t"/>
                <a:pathLst>
                  <a:path extrusionOk="0" h="736" w="28478">
                    <a:moveTo>
                      <a:pt x="0" y="1"/>
                    </a:moveTo>
                    <a:lnTo>
                      <a:pt x="0" y="736"/>
                    </a:lnTo>
                    <a:lnTo>
                      <a:pt x="28478" y="736"/>
                    </a:lnTo>
                    <a:lnTo>
                      <a:pt x="284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0"/>
              <p:cNvSpPr/>
              <p:nvPr/>
            </p:nvSpPr>
            <p:spPr>
              <a:xfrm>
                <a:off x="3625127" y="2675345"/>
                <a:ext cx="731729" cy="9345"/>
              </a:xfrm>
              <a:custGeom>
                <a:rect b="b" l="l" r="r" t="t"/>
                <a:pathLst>
                  <a:path extrusionOk="0" h="359" w="28111">
                    <a:moveTo>
                      <a:pt x="1" y="0"/>
                    </a:moveTo>
                    <a:lnTo>
                      <a:pt x="1" y="359"/>
                    </a:lnTo>
                    <a:lnTo>
                      <a:pt x="28111" y="359"/>
                    </a:lnTo>
                    <a:lnTo>
                      <a:pt x="28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0"/>
              <p:cNvSpPr/>
              <p:nvPr/>
            </p:nvSpPr>
            <p:spPr>
              <a:xfrm>
                <a:off x="4348761" y="1801101"/>
                <a:ext cx="17778" cy="1009652"/>
              </a:xfrm>
              <a:custGeom>
                <a:rect b="b" l="l" r="r" t="t"/>
                <a:pathLst>
                  <a:path extrusionOk="0" h="38788" w="683">
                    <a:moveTo>
                      <a:pt x="1" y="0"/>
                    </a:moveTo>
                    <a:lnTo>
                      <a:pt x="1" y="38788"/>
                    </a:lnTo>
                    <a:lnTo>
                      <a:pt x="683" y="38788"/>
                    </a:lnTo>
                    <a:lnTo>
                      <a:pt x="6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44" name="Google Shape;3144;p60"/>
            <p:cNvSpPr/>
            <p:nvPr/>
          </p:nvSpPr>
          <p:spPr>
            <a:xfrm>
              <a:off x="5420575" y="2873815"/>
              <a:ext cx="1602349" cy="827798"/>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0"/>
            <p:cNvSpPr/>
            <p:nvPr/>
          </p:nvSpPr>
          <p:spPr>
            <a:xfrm>
              <a:off x="5124500" y="3902250"/>
              <a:ext cx="5320500" cy="178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6" name="Google Shape;3146;p60"/>
            <p:cNvGrpSpPr/>
            <p:nvPr/>
          </p:nvGrpSpPr>
          <p:grpSpPr>
            <a:xfrm>
              <a:off x="6379890" y="2680486"/>
              <a:ext cx="2253080" cy="1750696"/>
              <a:chOff x="9397212" y="2834465"/>
              <a:chExt cx="2699916" cy="2097899"/>
            </a:xfrm>
          </p:grpSpPr>
          <p:sp>
            <p:nvSpPr>
              <p:cNvPr id="3147" name="Google Shape;3147;p60"/>
              <p:cNvSpPr/>
              <p:nvPr/>
            </p:nvSpPr>
            <p:spPr>
              <a:xfrm>
                <a:off x="10045261" y="2966837"/>
                <a:ext cx="1474927" cy="356903"/>
              </a:xfrm>
              <a:custGeom>
                <a:rect b="b" l="l" r="r" t="t"/>
                <a:pathLst>
                  <a:path extrusionOk="0" h="4446" w="18374">
                    <a:moveTo>
                      <a:pt x="1" y="0"/>
                    </a:moveTo>
                    <a:lnTo>
                      <a:pt x="4592" y="4445"/>
                    </a:lnTo>
                    <a:lnTo>
                      <a:pt x="18373" y="4069"/>
                    </a:lnTo>
                    <a:lnTo>
                      <a:pt x="135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0"/>
              <p:cNvSpPr/>
              <p:nvPr/>
            </p:nvSpPr>
            <p:spPr>
              <a:xfrm>
                <a:off x="9956318" y="3380407"/>
                <a:ext cx="1563628" cy="1551957"/>
              </a:xfrm>
              <a:custGeom>
                <a:rect b="b" l="l" r="r" t="t"/>
                <a:pathLst>
                  <a:path extrusionOk="0" h="19333" w="19479">
                    <a:moveTo>
                      <a:pt x="0" y="1"/>
                    </a:moveTo>
                    <a:lnTo>
                      <a:pt x="0" y="19333"/>
                    </a:lnTo>
                    <a:lnTo>
                      <a:pt x="19478" y="19333"/>
                    </a:lnTo>
                    <a:lnTo>
                      <a:pt x="194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0"/>
              <p:cNvSpPr/>
              <p:nvPr/>
            </p:nvSpPr>
            <p:spPr>
              <a:xfrm>
                <a:off x="9471786" y="3380407"/>
                <a:ext cx="899213" cy="1551957"/>
              </a:xfrm>
              <a:custGeom>
                <a:rect b="b" l="l" r="r" t="t"/>
                <a:pathLst>
                  <a:path extrusionOk="0" h="19333" w="11202">
                    <a:moveTo>
                      <a:pt x="0" y="1"/>
                    </a:moveTo>
                    <a:lnTo>
                      <a:pt x="0" y="19333"/>
                    </a:lnTo>
                    <a:lnTo>
                      <a:pt x="11201" y="19333"/>
                    </a:lnTo>
                    <a:lnTo>
                      <a:pt x="112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0"/>
              <p:cNvSpPr/>
              <p:nvPr/>
            </p:nvSpPr>
            <p:spPr>
              <a:xfrm>
                <a:off x="9629203" y="3538145"/>
                <a:ext cx="584063" cy="1237038"/>
              </a:xfrm>
              <a:custGeom>
                <a:rect b="b" l="l" r="r" t="t"/>
                <a:pathLst>
                  <a:path extrusionOk="0" h="15410" w="7276">
                    <a:moveTo>
                      <a:pt x="1" y="0"/>
                    </a:moveTo>
                    <a:lnTo>
                      <a:pt x="1" y="15409"/>
                    </a:lnTo>
                    <a:lnTo>
                      <a:pt x="7276" y="15409"/>
                    </a:lnTo>
                    <a:lnTo>
                      <a:pt x="72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0"/>
              <p:cNvSpPr/>
              <p:nvPr/>
            </p:nvSpPr>
            <p:spPr>
              <a:xfrm>
                <a:off x="9655532" y="3564234"/>
                <a:ext cx="531645" cy="1184377"/>
              </a:xfrm>
              <a:custGeom>
                <a:rect b="b" l="l" r="r" t="t"/>
                <a:pathLst>
                  <a:path extrusionOk="0" h="14754" w="6623">
                    <a:moveTo>
                      <a:pt x="1" y="0"/>
                    </a:moveTo>
                    <a:lnTo>
                      <a:pt x="1" y="14753"/>
                    </a:lnTo>
                    <a:lnTo>
                      <a:pt x="6623" y="14753"/>
                    </a:lnTo>
                    <a:lnTo>
                      <a:pt x="66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0"/>
              <p:cNvSpPr/>
              <p:nvPr/>
            </p:nvSpPr>
            <p:spPr>
              <a:xfrm>
                <a:off x="9655532" y="3564234"/>
                <a:ext cx="229419" cy="229185"/>
              </a:xfrm>
              <a:custGeom>
                <a:rect b="b" l="l" r="r" t="t"/>
                <a:pathLst>
                  <a:path extrusionOk="0" h="2855" w="2858">
                    <a:moveTo>
                      <a:pt x="1" y="0"/>
                    </a:moveTo>
                    <a:lnTo>
                      <a:pt x="1" y="2854"/>
                    </a:lnTo>
                    <a:lnTo>
                      <a:pt x="2858"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0"/>
              <p:cNvSpPr/>
              <p:nvPr/>
            </p:nvSpPr>
            <p:spPr>
              <a:xfrm>
                <a:off x="9655532" y="3564234"/>
                <a:ext cx="509971" cy="509746"/>
              </a:xfrm>
              <a:custGeom>
                <a:rect b="b" l="l" r="r" t="t"/>
                <a:pathLst>
                  <a:path extrusionOk="0" h="6350" w="6353">
                    <a:moveTo>
                      <a:pt x="3990" y="0"/>
                    </a:moveTo>
                    <a:lnTo>
                      <a:pt x="1" y="3990"/>
                    </a:lnTo>
                    <a:lnTo>
                      <a:pt x="1" y="6349"/>
                    </a:lnTo>
                    <a:lnTo>
                      <a:pt x="6353"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0"/>
              <p:cNvSpPr/>
              <p:nvPr/>
            </p:nvSpPr>
            <p:spPr>
              <a:xfrm>
                <a:off x="9655532" y="3756731"/>
                <a:ext cx="531645" cy="772727"/>
              </a:xfrm>
              <a:custGeom>
                <a:rect b="b" l="l" r="r" t="t"/>
                <a:pathLst>
                  <a:path extrusionOk="0" h="9626" w="6623">
                    <a:moveTo>
                      <a:pt x="6623" y="1"/>
                    </a:moveTo>
                    <a:lnTo>
                      <a:pt x="1" y="6623"/>
                    </a:lnTo>
                    <a:lnTo>
                      <a:pt x="1" y="9626"/>
                    </a:lnTo>
                    <a:lnTo>
                      <a:pt x="6623" y="3004"/>
                    </a:lnTo>
                    <a:lnTo>
                      <a:pt x="6623"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0"/>
              <p:cNvSpPr/>
              <p:nvPr/>
            </p:nvSpPr>
            <p:spPr>
              <a:xfrm>
                <a:off x="9655532" y="4095566"/>
                <a:ext cx="531645" cy="653037"/>
              </a:xfrm>
              <a:custGeom>
                <a:rect b="b" l="l" r="r" t="t"/>
                <a:pathLst>
                  <a:path extrusionOk="0" h="8135" w="6623">
                    <a:moveTo>
                      <a:pt x="6623" y="0"/>
                    </a:moveTo>
                    <a:lnTo>
                      <a:pt x="1" y="6622"/>
                    </a:lnTo>
                    <a:lnTo>
                      <a:pt x="1" y="8134"/>
                    </a:lnTo>
                    <a:lnTo>
                      <a:pt x="1151" y="8134"/>
                    </a:lnTo>
                    <a:cubicBezTo>
                      <a:pt x="2976" y="6310"/>
                      <a:pt x="4801" y="4488"/>
                      <a:pt x="6623" y="2660"/>
                    </a:cubicBezTo>
                    <a:lnTo>
                      <a:pt x="6623"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0"/>
              <p:cNvSpPr/>
              <p:nvPr/>
            </p:nvSpPr>
            <p:spPr>
              <a:xfrm>
                <a:off x="9866411" y="4427739"/>
                <a:ext cx="320769" cy="320859"/>
              </a:xfrm>
              <a:custGeom>
                <a:rect b="b" l="l" r="r" t="t"/>
                <a:pathLst>
                  <a:path extrusionOk="0" h="3997" w="3996">
                    <a:moveTo>
                      <a:pt x="3996" y="1"/>
                    </a:moveTo>
                    <a:lnTo>
                      <a:pt x="0" y="3996"/>
                    </a:lnTo>
                    <a:lnTo>
                      <a:pt x="2107" y="3996"/>
                    </a:lnTo>
                    <a:lnTo>
                      <a:pt x="3996" y="2105"/>
                    </a:lnTo>
                    <a:lnTo>
                      <a:pt x="3996"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0"/>
              <p:cNvSpPr/>
              <p:nvPr/>
            </p:nvSpPr>
            <p:spPr>
              <a:xfrm>
                <a:off x="9643331" y="3546895"/>
                <a:ext cx="554362" cy="1222187"/>
              </a:xfrm>
              <a:custGeom>
                <a:rect b="b" l="l" r="r" t="t"/>
                <a:pathLst>
                  <a:path extrusionOk="0" h="15225" w="6906">
                    <a:moveTo>
                      <a:pt x="3399" y="1"/>
                    </a:moveTo>
                    <a:lnTo>
                      <a:pt x="3399" y="3672"/>
                    </a:lnTo>
                    <a:lnTo>
                      <a:pt x="1" y="3672"/>
                    </a:lnTo>
                    <a:lnTo>
                      <a:pt x="1" y="3963"/>
                    </a:lnTo>
                    <a:lnTo>
                      <a:pt x="3399" y="3963"/>
                    </a:lnTo>
                    <a:lnTo>
                      <a:pt x="3399" y="7412"/>
                    </a:lnTo>
                    <a:lnTo>
                      <a:pt x="1" y="7412"/>
                    </a:lnTo>
                    <a:lnTo>
                      <a:pt x="1" y="7704"/>
                    </a:lnTo>
                    <a:lnTo>
                      <a:pt x="3399" y="7704"/>
                    </a:lnTo>
                    <a:lnTo>
                      <a:pt x="3399" y="11156"/>
                    </a:lnTo>
                    <a:lnTo>
                      <a:pt x="1" y="11156"/>
                    </a:lnTo>
                    <a:lnTo>
                      <a:pt x="1" y="11447"/>
                    </a:lnTo>
                    <a:lnTo>
                      <a:pt x="3399" y="11447"/>
                    </a:lnTo>
                    <a:lnTo>
                      <a:pt x="3399" y="15225"/>
                    </a:lnTo>
                    <a:lnTo>
                      <a:pt x="3687" y="15225"/>
                    </a:lnTo>
                    <a:lnTo>
                      <a:pt x="3687" y="11447"/>
                    </a:lnTo>
                    <a:lnTo>
                      <a:pt x="6905" y="11447"/>
                    </a:lnTo>
                    <a:lnTo>
                      <a:pt x="6905" y="11156"/>
                    </a:lnTo>
                    <a:lnTo>
                      <a:pt x="3687" y="11156"/>
                    </a:lnTo>
                    <a:lnTo>
                      <a:pt x="3687" y="7704"/>
                    </a:lnTo>
                    <a:lnTo>
                      <a:pt x="6905" y="7704"/>
                    </a:lnTo>
                    <a:lnTo>
                      <a:pt x="6905" y="7412"/>
                    </a:lnTo>
                    <a:lnTo>
                      <a:pt x="3687" y="7412"/>
                    </a:lnTo>
                    <a:lnTo>
                      <a:pt x="3687" y="3963"/>
                    </a:lnTo>
                    <a:lnTo>
                      <a:pt x="6905" y="3963"/>
                    </a:lnTo>
                    <a:lnTo>
                      <a:pt x="6905" y="3672"/>
                    </a:lnTo>
                    <a:lnTo>
                      <a:pt x="3687" y="3672"/>
                    </a:lnTo>
                    <a:lnTo>
                      <a:pt x="36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0"/>
              <p:cNvSpPr/>
              <p:nvPr/>
            </p:nvSpPr>
            <p:spPr>
              <a:xfrm>
                <a:off x="10440850" y="4171104"/>
                <a:ext cx="1601115" cy="595079"/>
              </a:xfrm>
              <a:custGeom>
                <a:rect b="b" l="l" r="r" t="t"/>
                <a:pathLst>
                  <a:path extrusionOk="0" h="7413" w="19946">
                    <a:moveTo>
                      <a:pt x="1" y="1"/>
                    </a:moveTo>
                    <a:lnTo>
                      <a:pt x="1" y="7412"/>
                    </a:lnTo>
                    <a:lnTo>
                      <a:pt x="19946" y="7412"/>
                    </a:lnTo>
                    <a:lnTo>
                      <a:pt x="199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0"/>
              <p:cNvSpPr/>
              <p:nvPr/>
            </p:nvSpPr>
            <p:spPr>
              <a:xfrm>
                <a:off x="10274844" y="4004857"/>
                <a:ext cx="1822266" cy="927257"/>
              </a:xfrm>
              <a:custGeom>
                <a:rect b="b" l="l" r="r" t="t"/>
                <a:pathLst>
                  <a:path extrusionOk="0" h="11551" w="22701">
                    <a:moveTo>
                      <a:pt x="1" y="1"/>
                    </a:moveTo>
                    <a:lnTo>
                      <a:pt x="1" y="11551"/>
                    </a:lnTo>
                    <a:lnTo>
                      <a:pt x="22700" y="11551"/>
                    </a:lnTo>
                    <a:lnTo>
                      <a:pt x="22700" y="9480"/>
                    </a:lnTo>
                    <a:lnTo>
                      <a:pt x="4033" y="9480"/>
                    </a:lnTo>
                    <a:lnTo>
                      <a:pt x="4033" y="2072"/>
                    </a:lnTo>
                    <a:lnTo>
                      <a:pt x="22700" y="2072"/>
                    </a:lnTo>
                    <a:lnTo>
                      <a:pt x="227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0"/>
              <p:cNvSpPr/>
              <p:nvPr/>
            </p:nvSpPr>
            <p:spPr>
              <a:xfrm>
                <a:off x="11465784" y="4004857"/>
                <a:ext cx="631343" cy="166330"/>
              </a:xfrm>
              <a:custGeom>
                <a:rect b="b" l="l" r="r" t="t"/>
                <a:pathLst>
                  <a:path extrusionOk="0" h="2072" w="7865">
                    <a:moveTo>
                      <a:pt x="0" y="1"/>
                    </a:moveTo>
                    <a:lnTo>
                      <a:pt x="0" y="2072"/>
                    </a:lnTo>
                    <a:lnTo>
                      <a:pt x="7864" y="2072"/>
                    </a:lnTo>
                    <a:lnTo>
                      <a:pt x="78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0"/>
              <p:cNvSpPr/>
              <p:nvPr/>
            </p:nvSpPr>
            <p:spPr>
              <a:xfrm>
                <a:off x="11465784" y="4765853"/>
                <a:ext cx="631343" cy="166250"/>
              </a:xfrm>
              <a:custGeom>
                <a:rect b="b" l="l" r="r" t="t"/>
                <a:pathLst>
                  <a:path extrusionOk="0" h="2071" w="7865">
                    <a:moveTo>
                      <a:pt x="0" y="0"/>
                    </a:moveTo>
                    <a:lnTo>
                      <a:pt x="0" y="2071"/>
                    </a:lnTo>
                    <a:lnTo>
                      <a:pt x="7864" y="2071"/>
                    </a:lnTo>
                    <a:lnTo>
                      <a:pt x="78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0"/>
              <p:cNvSpPr/>
              <p:nvPr/>
            </p:nvSpPr>
            <p:spPr>
              <a:xfrm>
                <a:off x="10467180" y="4197193"/>
                <a:ext cx="1548216" cy="542900"/>
              </a:xfrm>
              <a:custGeom>
                <a:rect b="b" l="l" r="r" t="t"/>
                <a:pathLst>
                  <a:path extrusionOk="0" h="6763" w="19287">
                    <a:moveTo>
                      <a:pt x="1" y="0"/>
                    </a:moveTo>
                    <a:lnTo>
                      <a:pt x="1" y="6762"/>
                    </a:lnTo>
                    <a:lnTo>
                      <a:pt x="19287" y="6762"/>
                    </a:lnTo>
                    <a:lnTo>
                      <a:pt x="192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0"/>
              <p:cNvSpPr/>
              <p:nvPr/>
            </p:nvSpPr>
            <p:spPr>
              <a:xfrm>
                <a:off x="11410636" y="4197434"/>
                <a:ext cx="160706" cy="160229"/>
              </a:xfrm>
              <a:custGeom>
                <a:rect b="b" l="l" r="r" t="t"/>
                <a:pathLst>
                  <a:path extrusionOk="0" h="1996" w="2002">
                    <a:moveTo>
                      <a:pt x="1" y="0"/>
                    </a:moveTo>
                    <a:lnTo>
                      <a:pt x="1" y="1995"/>
                    </a:lnTo>
                    <a:lnTo>
                      <a:pt x="2002"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0"/>
              <p:cNvSpPr/>
              <p:nvPr/>
            </p:nvSpPr>
            <p:spPr>
              <a:xfrm>
                <a:off x="11410636" y="4197434"/>
                <a:ext cx="358658" cy="358107"/>
              </a:xfrm>
              <a:custGeom>
                <a:rect b="b" l="l" r="r" t="t"/>
                <a:pathLst>
                  <a:path extrusionOk="0" h="4461" w="4468">
                    <a:moveTo>
                      <a:pt x="3714" y="0"/>
                    </a:moveTo>
                    <a:cubicBezTo>
                      <a:pt x="2476" y="1236"/>
                      <a:pt x="1240" y="2472"/>
                      <a:pt x="1" y="3708"/>
                    </a:cubicBezTo>
                    <a:lnTo>
                      <a:pt x="1" y="4461"/>
                    </a:lnTo>
                    <a:cubicBezTo>
                      <a:pt x="1492" y="2979"/>
                      <a:pt x="2980" y="1488"/>
                      <a:pt x="4467"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0"/>
              <p:cNvSpPr/>
              <p:nvPr/>
            </p:nvSpPr>
            <p:spPr>
              <a:xfrm>
                <a:off x="11410636" y="4197434"/>
                <a:ext cx="605335" cy="542659"/>
              </a:xfrm>
              <a:custGeom>
                <a:rect b="b" l="l" r="r" t="t"/>
                <a:pathLst>
                  <a:path extrusionOk="0" h="6760" w="7541">
                    <a:moveTo>
                      <a:pt x="6137" y="0"/>
                    </a:moveTo>
                    <a:lnTo>
                      <a:pt x="1" y="6134"/>
                    </a:lnTo>
                    <a:lnTo>
                      <a:pt x="1" y="6759"/>
                    </a:lnTo>
                    <a:lnTo>
                      <a:pt x="2561" y="6759"/>
                    </a:lnTo>
                    <a:lnTo>
                      <a:pt x="7540" y="1780"/>
                    </a:lnTo>
                    <a:lnTo>
                      <a:pt x="7540"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0"/>
              <p:cNvSpPr/>
              <p:nvPr/>
            </p:nvSpPr>
            <p:spPr>
              <a:xfrm>
                <a:off x="11774597" y="4498461"/>
                <a:ext cx="241379" cy="241628"/>
              </a:xfrm>
              <a:custGeom>
                <a:rect b="b" l="l" r="r" t="t"/>
                <a:pathLst>
                  <a:path extrusionOk="0" h="3010" w="3007">
                    <a:moveTo>
                      <a:pt x="3006" y="0"/>
                    </a:moveTo>
                    <a:lnTo>
                      <a:pt x="0" y="3009"/>
                    </a:lnTo>
                    <a:lnTo>
                      <a:pt x="3006" y="3009"/>
                    </a:lnTo>
                    <a:lnTo>
                      <a:pt x="3006"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0"/>
              <p:cNvSpPr/>
              <p:nvPr/>
            </p:nvSpPr>
            <p:spPr>
              <a:xfrm>
                <a:off x="10440850" y="4171104"/>
                <a:ext cx="975231" cy="595079"/>
              </a:xfrm>
              <a:custGeom>
                <a:rect b="b" l="l" r="r" t="t"/>
                <a:pathLst>
                  <a:path extrusionOk="0" h="7413" w="12149">
                    <a:moveTo>
                      <a:pt x="1" y="1"/>
                    </a:moveTo>
                    <a:lnTo>
                      <a:pt x="1" y="7412"/>
                    </a:lnTo>
                    <a:lnTo>
                      <a:pt x="12149" y="7412"/>
                    </a:lnTo>
                    <a:lnTo>
                      <a:pt x="121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0"/>
              <p:cNvSpPr/>
              <p:nvPr/>
            </p:nvSpPr>
            <p:spPr>
              <a:xfrm>
                <a:off x="10467180" y="4197193"/>
                <a:ext cx="923053" cy="542900"/>
              </a:xfrm>
              <a:custGeom>
                <a:rect b="b" l="l" r="r" t="t"/>
                <a:pathLst>
                  <a:path extrusionOk="0" h="6763" w="11499">
                    <a:moveTo>
                      <a:pt x="1" y="0"/>
                    </a:moveTo>
                    <a:lnTo>
                      <a:pt x="1" y="6762"/>
                    </a:lnTo>
                    <a:lnTo>
                      <a:pt x="11499" y="6762"/>
                    </a:lnTo>
                    <a:lnTo>
                      <a:pt x="114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0"/>
              <p:cNvSpPr/>
              <p:nvPr/>
            </p:nvSpPr>
            <p:spPr>
              <a:xfrm>
                <a:off x="10467180" y="4197434"/>
                <a:ext cx="189202" cy="189208"/>
              </a:xfrm>
              <a:custGeom>
                <a:rect b="b" l="l" r="r" t="t"/>
                <a:pathLst>
                  <a:path extrusionOk="0" h="2357" w="2357">
                    <a:moveTo>
                      <a:pt x="1" y="0"/>
                    </a:moveTo>
                    <a:lnTo>
                      <a:pt x="1" y="2357"/>
                    </a:lnTo>
                    <a:lnTo>
                      <a:pt x="2357"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0"/>
              <p:cNvSpPr/>
              <p:nvPr/>
            </p:nvSpPr>
            <p:spPr>
              <a:xfrm>
                <a:off x="10467180" y="4197434"/>
                <a:ext cx="405135" cy="404907"/>
              </a:xfrm>
              <a:custGeom>
                <a:rect b="b" l="l" r="r" t="t"/>
                <a:pathLst>
                  <a:path extrusionOk="0" h="5044" w="5047">
                    <a:moveTo>
                      <a:pt x="3237" y="0"/>
                    </a:moveTo>
                    <a:lnTo>
                      <a:pt x="1" y="3237"/>
                    </a:lnTo>
                    <a:lnTo>
                      <a:pt x="1" y="5044"/>
                    </a:lnTo>
                    <a:lnTo>
                      <a:pt x="5047"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0"/>
              <p:cNvSpPr/>
              <p:nvPr/>
            </p:nvSpPr>
            <p:spPr>
              <a:xfrm>
                <a:off x="10493750" y="4197434"/>
                <a:ext cx="751993" cy="542418"/>
              </a:xfrm>
              <a:custGeom>
                <a:rect b="b" l="l" r="r" t="t"/>
                <a:pathLst>
                  <a:path extrusionOk="0" h="6757" w="9368">
                    <a:moveTo>
                      <a:pt x="6759" y="0"/>
                    </a:moveTo>
                    <a:lnTo>
                      <a:pt x="4178" y="2575"/>
                    </a:lnTo>
                    <a:lnTo>
                      <a:pt x="0" y="6756"/>
                    </a:lnTo>
                    <a:lnTo>
                      <a:pt x="2606" y="6756"/>
                    </a:lnTo>
                    <a:cubicBezTo>
                      <a:pt x="4862" y="4503"/>
                      <a:pt x="7111" y="2253"/>
                      <a:pt x="9367"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0"/>
              <p:cNvSpPr/>
              <p:nvPr/>
            </p:nvSpPr>
            <p:spPr>
              <a:xfrm>
                <a:off x="10797185" y="4197434"/>
                <a:ext cx="593053" cy="542659"/>
              </a:xfrm>
              <a:custGeom>
                <a:rect b="b" l="l" r="r" t="t"/>
                <a:pathLst>
                  <a:path extrusionOk="0" h="6760" w="7388">
                    <a:moveTo>
                      <a:pt x="6756" y="0"/>
                    </a:moveTo>
                    <a:lnTo>
                      <a:pt x="1" y="6759"/>
                    </a:lnTo>
                    <a:lnTo>
                      <a:pt x="2970" y="6759"/>
                    </a:lnTo>
                    <a:cubicBezTo>
                      <a:pt x="4440" y="5281"/>
                      <a:pt x="5915" y="3811"/>
                      <a:pt x="7388" y="2338"/>
                    </a:cubicBezTo>
                    <a:lnTo>
                      <a:pt x="7388"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0"/>
              <p:cNvSpPr/>
              <p:nvPr/>
            </p:nvSpPr>
            <p:spPr>
              <a:xfrm>
                <a:off x="11216936" y="4566693"/>
                <a:ext cx="173308" cy="173394"/>
              </a:xfrm>
              <a:custGeom>
                <a:rect b="b" l="l" r="r" t="t"/>
                <a:pathLst>
                  <a:path extrusionOk="0" h="2160" w="2159">
                    <a:moveTo>
                      <a:pt x="2159" y="0"/>
                    </a:moveTo>
                    <a:cubicBezTo>
                      <a:pt x="1439" y="717"/>
                      <a:pt x="723" y="1437"/>
                      <a:pt x="0" y="2159"/>
                    </a:cubicBezTo>
                    <a:lnTo>
                      <a:pt x="2159" y="2159"/>
                    </a:lnTo>
                    <a:lnTo>
                      <a:pt x="2159"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0"/>
              <p:cNvSpPr/>
              <p:nvPr/>
            </p:nvSpPr>
            <p:spPr>
              <a:xfrm>
                <a:off x="10457467" y="4184751"/>
                <a:ext cx="1572619" cy="562647"/>
              </a:xfrm>
              <a:custGeom>
                <a:rect b="b" l="l" r="r" t="t"/>
                <a:pathLst>
                  <a:path extrusionOk="0" h="7009" w="19591">
                    <a:moveTo>
                      <a:pt x="5645" y="1"/>
                    </a:moveTo>
                    <a:lnTo>
                      <a:pt x="5645" y="3350"/>
                    </a:lnTo>
                    <a:lnTo>
                      <a:pt x="0" y="3350"/>
                    </a:lnTo>
                    <a:lnTo>
                      <a:pt x="0" y="3659"/>
                    </a:lnTo>
                    <a:lnTo>
                      <a:pt x="5645" y="3659"/>
                    </a:lnTo>
                    <a:lnTo>
                      <a:pt x="5645" y="7008"/>
                    </a:lnTo>
                    <a:lnTo>
                      <a:pt x="5954" y="7008"/>
                    </a:lnTo>
                    <a:lnTo>
                      <a:pt x="5954" y="3659"/>
                    </a:lnTo>
                    <a:lnTo>
                      <a:pt x="15877" y="3659"/>
                    </a:lnTo>
                    <a:lnTo>
                      <a:pt x="15877" y="7008"/>
                    </a:lnTo>
                    <a:lnTo>
                      <a:pt x="16141" y="7008"/>
                    </a:lnTo>
                    <a:lnTo>
                      <a:pt x="16141" y="3659"/>
                    </a:lnTo>
                    <a:lnTo>
                      <a:pt x="19590" y="3659"/>
                    </a:lnTo>
                    <a:lnTo>
                      <a:pt x="19590" y="3350"/>
                    </a:lnTo>
                    <a:lnTo>
                      <a:pt x="16141" y="3350"/>
                    </a:lnTo>
                    <a:lnTo>
                      <a:pt x="16141" y="1"/>
                    </a:lnTo>
                    <a:lnTo>
                      <a:pt x="15877" y="1"/>
                    </a:lnTo>
                    <a:lnTo>
                      <a:pt x="15877" y="3350"/>
                    </a:lnTo>
                    <a:lnTo>
                      <a:pt x="5954" y="3350"/>
                    </a:lnTo>
                    <a:lnTo>
                      <a:pt x="5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0"/>
              <p:cNvSpPr/>
              <p:nvPr/>
            </p:nvSpPr>
            <p:spPr>
              <a:xfrm>
                <a:off x="9397212" y="3293391"/>
                <a:ext cx="2122967" cy="134140"/>
              </a:xfrm>
              <a:custGeom>
                <a:rect b="b" l="l" r="r" t="t"/>
                <a:pathLst>
                  <a:path extrusionOk="0" h="1671" w="26447">
                    <a:moveTo>
                      <a:pt x="0" y="1"/>
                    </a:moveTo>
                    <a:lnTo>
                      <a:pt x="0" y="1671"/>
                    </a:lnTo>
                    <a:lnTo>
                      <a:pt x="26446" y="1671"/>
                    </a:lnTo>
                    <a:lnTo>
                      <a:pt x="264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0"/>
              <p:cNvSpPr/>
              <p:nvPr/>
            </p:nvSpPr>
            <p:spPr>
              <a:xfrm>
                <a:off x="10497924" y="3293391"/>
                <a:ext cx="1022270" cy="134140"/>
              </a:xfrm>
              <a:custGeom>
                <a:rect b="b" l="l" r="r" t="t"/>
                <a:pathLst>
                  <a:path extrusionOk="0" h="1671" w="12735">
                    <a:moveTo>
                      <a:pt x="0" y="1"/>
                    </a:moveTo>
                    <a:lnTo>
                      <a:pt x="0" y="1671"/>
                    </a:lnTo>
                    <a:lnTo>
                      <a:pt x="12734" y="1671"/>
                    </a:lnTo>
                    <a:lnTo>
                      <a:pt x="127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0"/>
              <p:cNvSpPr/>
              <p:nvPr/>
            </p:nvSpPr>
            <p:spPr>
              <a:xfrm>
                <a:off x="10973152" y="2937625"/>
                <a:ext cx="421502" cy="1067096"/>
              </a:xfrm>
              <a:custGeom>
                <a:rect b="b" l="l" r="r" t="t"/>
                <a:pathLst>
                  <a:path extrusionOk="0" h="13293" w="3706">
                    <a:moveTo>
                      <a:pt x="1" y="0"/>
                    </a:moveTo>
                    <a:lnTo>
                      <a:pt x="1" y="13293"/>
                    </a:lnTo>
                    <a:lnTo>
                      <a:pt x="3705" y="13293"/>
                    </a:lnTo>
                    <a:lnTo>
                      <a:pt x="3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0"/>
              <p:cNvSpPr/>
              <p:nvPr/>
            </p:nvSpPr>
            <p:spPr>
              <a:xfrm>
                <a:off x="11268311" y="2937617"/>
                <a:ext cx="126349" cy="1067096"/>
              </a:xfrm>
              <a:custGeom>
                <a:rect b="b" l="l" r="r" t="t"/>
                <a:pathLst>
                  <a:path extrusionOk="0" h="13293" w="1574">
                    <a:moveTo>
                      <a:pt x="1" y="0"/>
                    </a:moveTo>
                    <a:lnTo>
                      <a:pt x="1" y="13293"/>
                    </a:lnTo>
                    <a:lnTo>
                      <a:pt x="1574" y="13293"/>
                    </a:lnTo>
                    <a:lnTo>
                      <a:pt x="1574" y="0"/>
                    </a:lnTo>
                    <a:close/>
                  </a:path>
                </a:pathLst>
              </a:custGeom>
              <a:solidFill>
                <a:srgbClr val="FFFFFF">
                  <a:alpha val="2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0"/>
              <p:cNvSpPr/>
              <p:nvPr/>
            </p:nvSpPr>
            <p:spPr>
              <a:xfrm>
                <a:off x="10892229" y="2834465"/>
                <a:ext cx="569694" cy="114874"/>
              </a:xfrm>
              <a:custGeom>
                <a:rect b="b" l="l" r="r" t="t"/>
                <a:pathLst>
                  <a:path extrusionOk="0" h="1431" w="7097">
                    <a:moveTo>
                      <a:pt x="1" y="1"/>
                    </a:moveTo>
                    <a:lnTo>
                      <a:pt x="1" y="1431"/>
                    </a:lnTo>
                    <a:lnTo>
                      <a:pt x="7097" y="1431"/>
                    </a:lnTo>
                    <a:lnTo>
                      <a:pt x="70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0"/>
              <p:cNvSpPr/>
              <p:nvPr/>
            </p:nvSpPr>
            <p:spPr>
              <a:xfrm>
                <a:off x="11259561" y="2834465"/>
                <a:ext cx="202367" cy="114874"/>
              </a:xfrm>
              <a:custGeom>
                <a:rect b="b" l="l" r="r" t="t"/>
                <a:pathLst>
                  <a:path extrusionOk="0" h="1431" w="2521">
                    <a:moveTo>
                      <a:pt x="0" y="1"/>
                    </a:moveTo>
                    <a:lnTo>
                      <a:pt x="0" y="1431"/>
                    </a:lnTo>
                    <a:lnTo>
                      <a:pt x="2521" y="1431"/>
                    </a:lnTo>
                    <a:lnTo>
                      <a:pt x="2521"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0"/>
              <p:cNvSpPr/>
              <p:nvPr/>
            </p:nvSpPr>
            <p:spPr>
              <a:xfrm>
                <a:off x="10542958" y="3615610"/>
                <a:ext cx="211197" cy="390859"/>
              </a:xfrm>
              <a:custGeom>
                <a:rect b="b" l="l" r="r" t="t"/>
                <a:pathLst>
                  <a:path extrusionOk="0" h="4869" w="2631">
                    <a:moveTo>
                      <a:pt x="1" y="1"/>
                    </a:moveTo>
                    <a:lnTo>
                      <a:pt x="1" y="4868"/>
                    </a:lnTo>
                    <a:lnTo>
                      <a:pt x="2630" y="4868"/>
                    </a:lnTo>
                    <a:lnTo>
                      <a:pt x="26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0"/>
              <p:cNvSpPr/>
              <p:nvPr/>
            </p:nvSpPr>
            <p:spPr>
              <a:xfrm>
                <a:off x="10570733" y="3643224"/>
                <a:ext cx="156371" cy="363004"/>
              </a:xfrm>
              <a:custGeom>
                <a:rect b="b" l="l" r="r" t="t"/>
                <a:pathLst>
                  <a:path extrusionOk="0" h="4522" w="1948">
                    <a:moveTo>
                      <a:pt x="1" y="0"/>
                    </a:moveTo>
                    <a:lnTo>
                      <a:pt x="1" y="4521"/>
                    </a:lnTo>
                    <a:lnTo>
                      <a:pt x="1947" y="4521"/>
                    </a:lnTo>
                    <a:lnTo>
                      <a:pt x="1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0"/>
              <p:cNvSpPr/>
              <p:nvPr/>
            </p:nvSpPr>
            <p:spPr>
              <a:xfrm>
                <a:off x="10570733" y="3643224"/>
                <a:ext cx="40538" cy="40780"/>
              </a:xfrm>
              <a:custGeom>
                <a:rect b="b" l="l" r="r" t="t"/>
                <a:pathLst>
                  <a:path extrusionOk="0" h="508" w="505">
                    <a:moveTo>
                      <a:pt x="1" y="0"/>
                    </a:moveTo>
                    <a:lnTo>
                      <a:pt x="1" y="507"/>
                    </a:lnTo>
                    <a:lnTo>
                      <a:pt x="505"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0"/>
              <p:cNvSpPr/>
              <p:nvPr/>
            </p:nvSpPr>
            <p:spPr>
              <a:xfrm>
                <a:off x="10570251" y="3798232"/>
                <a:ext cx="156612" cy="208474"/>
              </a:xfrm>
              <a:custGeom>
                <a:rect b="b" l="l" r="r" t="t"/>
                <a:pathLst>
                  <a:path extrusionOk="0" h="2597" w="1951">
                    <a:moveTo>
                      <a:pt x="1950" y="0"/>
                    </a:moveTo>
                    <a:lnTo>
                      <a:pt x="1" y="1946"/>
                    </a:lnTo>
                    <a:lnTo>
                      <a:pt x="1" y="2596"/>
                    </a:lnTo>
                    <a:lnTo>
                      <a:pt x="511" y="2596"/>
                    </a:lnTo>
                    <a:cubicBezTo>
                      <a:pt x="994" y="2110"/>
                      <a:pt x="1470" y="1634"/>
                      <a:pt x="1950" y="1154"/>
                    </a:cubicBezTo>
                    <a:lnTo>
                      <a:pt x="1950"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0"/>
              <p:cNvSpPr/>
              <p:nvPr/>
            </p:nvSpPr>
            <p:spPr>
              <a:xfrm>
                <a:off x="10570733" y="3643224"/>
                <a:ext cx="156130" cy="250859"/>
              </a:xfrm>
              <a:custGeom>
                <a:rect b="b" l="l" r="r" t="t"/>
                <a:pathLst>
                  <a:path extrusionOk="0" h="3125" w="1945">
                    <a:moveTo>
                      <a:pt x="1367" y="0"/>
                    </a:moveTo>
                    <a:lnTo>
                      <a:pt x="1" y="1369"/>
                    </a:lnTo>
                    <a:lnTo>
                      <a:pt x="1" y="3124"/>
                    </a:lnTo>
                    <a:lnTo>
                      <a:pt x="1944" y="1175"/>
                    </a:lnTo>
                    <a:lnTo>
                      <a:pt x="1944"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0"/>
              <p:cNvSpPr/>
              <p:nvPr/>
            </p:nvSpPr>
            <p:spPr>
              <a:xfrm>
                <a:off x="10274844" y="3976119"/>
                <a:ext cx="1821222" cy="36926"/>
              </a:xfrm>
              <a:custGeom>
                <a:rect b="b" l="l" r="r" t="t"/>
                <a:pathLst>
                  <a:path extrusionOk="0" h="460" w="22688">
                    <a:moveTo>
                      <a:pt x="1" y="1"/>
                    </a:moveTo>
                    <a:lnTo>
                      <a:pt x="1" y="459"/>
                    </a:lnTo>
                    <a:lnTo>
                      <a:pt x="22688" y="459"/>
                    </a:lnTo>
                    <a:lnTo>
                      <a:pt x="22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0"/>
              <p:cNvSpPr/>
              <p:nvPr/>
            </p:nvSpPr>
            <p:spPr>
              <a:xfrm>
                <a:off x="11458479" y="3976119"/>
                <a:ext cx="637604" cy="36926"/>
              </a:xfrm>
              <a:custGeom>
                <a:rect b="b" l="l" r="r" t="t"/>
                <a:pathLst>
                  <a:path extrusionOk="0" h="460" w="7943">
                    <a:moveTo>
                      <a:pt x="0" y="1"/>
                    </a:moveTo>
                    <a:lnTo>
                      <a:pt x="0" y="459"/>
                    </a:lnTo>
                    <a:lnTo>
                      <a:pt x="7943" y="459"/>
                    </a:lnTo>
                    <a:lnTo>
                      <a:pt x="79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0"/>
              <p:cNvSpPr/>
              <p:nvPr/>
            </p:nvSpPr>
            <p:spPr>
              <a:xfrm>
                <a:off x="9397212" y="2966837"/>
                <a:ext cx="1474606" cy="326639"/>
              </a:xfrm>
              <a:custGeom>
                <a:rect b="b" l="l" r="r" t="t"/>
                <a:pathLst>
                  <a:path extrusionOk="0" h="4069" w="18370">
                    <a:moveTo>
                      <a:pt x="4840" y="0"/>
                    </a:moveTo>
                    <a:lnTo>
                      <a:pt x="0" y="4069"/>
                    </a:lnTo>
                    <a:lnTo>
                      <a:pt x="13721" y="4069"/>
                    </a:lnTo>
                    <a:lnTo>
                      <a:pt x="183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0"/>
              <p:cNvSpPr/>
              <p:nvPr/>
            </p:nvSpPr>
            <p:spPr>
              <a:xfrm>
                <a:off x="9515134" y="2993648"/>
                <a:ext cx="1227768" cy="273577"/>
              </a:xfrm>
              <a:custGeom>
                <a:rect b="b" l="l" r="r" t="t"/>
                <a:pathLst>
                  <a:path extrusionOk="0" h="3408" w="15295">
                    <a:moveTo>
                      <a:pt x="4334" y="0"/>
                    </a:moveTo>
                    <a:cubicBezTo>
                      <a:pt x="4133" y="0"/>
                      <a:pt x="3890" y="64"/>
                      <a:pt x="3790" y="149"/>
                    </a:cubicBezTo>
                    <a:lnTo>
                      <a:pt x="98" y="3255"/>
                    </a:lnTo>
                    <a:cubicBezTo>
                      <a:pt x="1" y="3340"/>
                      <a:pt x="83" y="3407"/>
                      <a:pt x="283" y="3407"/>
                    </a:cubicBezTo>
                    <a:lnTo>
                      <a:pt x="10965" y="3407"/>
                    </a:lnTo>
                    <a:cubicBezTo>
                      <a:pt x="11165" y="3407"/>
                      <a:pt x="11405" y="3340"/>
                      <a:pt x="11502" y="3255"/>
                    </a:cubicBezTo>
                    <a:lnTo>
                      <a:pt x="15197" y="149"/>
                    </a:lnTo>
                    <a:cubicBezTo>
                      <a:pt x="15295" y="67"/>
                      <a:pt x="15213" y="0"/>
                      <a:pt x="15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0"/>
              <p:cNvSpPr/>
              <p:nvPr/>
            </p:nvSpPr>
            <p:spPr>
              <a:xfrm>
                <a:off x="9553424" y="3005127"/>
                <a:ext cx="1146853" cy="249896"/>
              </a:xfrm>
              <a:custGeom>
                <a:rect b="b" l="l" r="r" t="t"/>
                <a:pathLst>
                  <a:path extrusionOk="0" h="3113" w="14287">
                    <a:moveTo>
                      <a:pt x="3693" y="0"/>
                    </a:moveTo>
                    <a:lnTo>
                      <a:pt x="2812" y="744"/>
                    </a:lnTo>
                    <a:lnTo>
                      <a:pt x="5247" y="744"/>
                    </a:lnTo>
                    <a:lnTo>
                      <a:pt x="6125" y="0"/>
                    </a:lnTo>
                    <a:close/>
                    <a:moveTo>
                      <a:pt x="6410" y="0"/>
                    </a:moveTo>
                    <a:lnTo>
                      <a:pt x="5530" y="744"/>
                    </a:lnTo>
                    <a:lnTo>
                      <a:pt x="7962" y="744"/>
                    </a:lnTo>
                    <a:lnTo>
                      <a:pt x="8848" y="0"/>
                    </a:lnTo>
                    <a:close/>
                    <a:moveTo>
                      <a:pt x="9134" y="0"/>
                    </a:moveTo>
                    <a:lnTo>
                      <a:pt x="8253" y="744"/>
                    </a:lnTo>
                    <a:lnTo>
                      <a:pt x="10688" y="744"/>
                    </a:lnTo>
                    <a:lnTo>
                      <a:pt x="11569" y="0"/>
                    </a:lnTo>
                    <a:close/>
                    <a:moveTo>
                      <a:pt x="11854" y="0"/>
                    </a:moveTo>
                    <a:lnTo>
                      <a:pt x="10974" y="744"/>
                    </a:lnTo>
                    <a:lnTo>
                      <a:pt x="13406" y="744"/>
                    </a:lnTo>
                    <a:lnTo>
                      <a:pt x="14286" y="0"/>
                    </a:lnTo>
                    <a:close/>
                    <a:moveTo>
                      <a:pt x="2761" y="789"/>
                    </a:moveTo>
                    <a:lnTo>
                      <a:pt x="1877" y="1533"/>
                    </a:lnTo>
                    <a:lnTo>
                      <a:pt x="4312" y="1533"/>
                    </a:lnTo>
                    <a:lnTo>
                      <a:pt x="5193" y="789"/>
                    </a:lnTo>
                    <a:close/>
                    <a:moveTo>
                      <a:pt x="5478" y="789"/>
                    </a:moveTo>
                    <a:lnTo>
                      <a:pt x="4594" y="1533"/>
                    </a:lnTo>
                    <a:lnTo>
                      <a:pt x="7030" y="1533"/>
                    </a:lnTo>
                    <a:lnTo>
                      <a:pt x="7910" y="789"/>
                    </a:lnTo>
                    <a:close/>
                    <a:moveTo>
                      <a:pt x="8195" y="789"/>
                    </a:moveTo>
                    <a:lnTo>
                      <a:pt x="7315" y="1533"/>
                    </a:lnTo>
                    <a:lnTo>
                      <a:pt x="9747" y="1533"/>
                    </a:lnTo>
                    <a:lnTo>
                      <a:pt x="10628" y="789"/>
                    </a:lnTo>
                    <a:close/>
                    <a:moveTo>
                      <a:pt x="10916" y="789"/>
                    </a:moveTo>
                    <a:lnTo>
                      <a:pt x="10035" y="1533"/>
                    </a:lnTo>
                    <a:lnTo>
                      <a:pt x="12474" y="1533"/>
                    </a:lnTo>
                    <a:lnTo>
                      <a:pt x="13351" y="789"/>
                    </a:lnTo>
                    <a:close/>
                    <a:moveTo>
                      <a:pt x="1819" y="1579"/>
                    </a:moveTo>
                    <a:lnTo>
                      <a:pt x="939" y="2323"/>
                    </a:lnTo>
                    <a:lnTo>
                      <a:pt x="3374" y="2323"/>
                    </a:lnTo>
                    <a:lnTo>
                      <a:pt x="4254" y="1579"/>
                    </a:lnTo>
                    <a:close/>
                    <a:moveTo>
                      <a:pt x="4540" y="1579"/>
                    </a:moveTo>
                    <a:lnTo>
                      <a:pt x="3659" y="2323"/>
                    </a:lnTo>
                    <a:lnTo>
                      <a:pt x="6097" y="2323"/>
                    </a:lnTo>
                    <a:lnTo>
                      <a:pt x="6975" y="1579"/>
                    </a:lnTo>
                    <a:close/>
                    <a:moveTo>
                      <a:pt x="7260" y="1579"/>
                    </a:moveTo>
                    <a:lnTo>
                      <a:pt x="6380" y="2323"/>
                    </a:lnTo>
                    <a:lnTo>
                      <a:pt x="8818" y="2323"/>
                    </a:lnTo>
                    <a:lnTo>
                      <a:pt x="9698" y="1579"/>
                    </a:lnTo>
                    <a:close/>
                    <a:moveTo>
                      <a:pt x="9984" y="1579"/>
                    </a:moveTo>
                    <a:lnTo>
                      <a:pt x="9097" y="2323"/>
                    </a:lnTo>
                    <a:lnTo>
                      <a:pt x="11535" y="2323"/>
                    </a:lnTo>
                    <a:lnTo>
                      <a:pt x="12416" y="1579"/>
                    </a:lnTo>
                    <a:close/>
                    <a:moveTo>
                      <a:pt x="881" y="2374"/>
                    </a:moveTo>
                    <a:lnTo>
                      <a:pt x="1" y="3112"/>
                    </a:lnTo>
                    <a:lnTo>
                      <a:pt x="2433" y="3112"/>
                    </a:lnTo>
                    <a:lnTo>
                      <a:pt x="3313" y="2374"/>
                    </a:lnTo>
                    <a:close/>
                    <a:moveTo>
                      <a:pt x="3602" y="2374"/>
                    </a:moveTo>
                    <a:lnTo>
                      <a:pt x="2721" y="3112"/>
                    </a:lnTo>
                    <a:lnTo>
                      <a:pt x="5159" y="3112"/>
                    </a:lnTo>
                    <a:lnTo>
                      <a:pt x="6040" y="2374"/>
                    </a:lnTo>
                    <a:close/>
                    <a:moveTo>
                      <a:pt x="6319" y="2374"/>
                    </a:moveTo>
                    <a:lnTo>
                      <a:pt x="5439" y="3112"/>
                    </a:lnTo>
                    <a:lnTo>
                      <a:pt x="7877" y="3112"/>
                    </a:lnTo>
                    <a:lnTo>
                      <a:pt x="8757" y="2374"/>
                    </a:lnTo>
                    <a:close/>
                    <a:moveTo>
                      <a:pt x="9043" y="2374"/>
                    </a:moveTo>
                    <a:lnTo>
                      <a:pt x="8162" y="3112"/>
                    </a:lnTo>
                    <a:lnTo>
                      <a:pt x="10594" y="3112"/>
                    </a:lnTo>
                    <a:lnTo>
                      <a:pt x="11475" y="237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0"/>
              <p:cNvSpPr/>
              <p:nvPr/>
            </p:nvSpPr>
            <p:spPr>
              <a:xfrm>
                <a:off x="9553184" y="3005127"/>
                <a:ext cx="1147335" cy="250378"/>
              </a:xfrm>
              <a:custGeom>
                <a:rect b="b" l="l" r="r" t="t"/>
                <a:pathLst>
                  <a:path extrusionOk="0" h="3119" w="14293">
                    <a:moveTo>
                      <a:pt x="11860" y="6"/>
                    </a:moveTo>
                    <a:lnTo>
                      <a:pt x="11523" y="289"/>
                    </a:lnTo>
                    <a:lnTo>
                      <a:pt x="12552" y="6"/>
                    </a:lnTo>
                    <a:close/>
                    <a:moveTo>
                      <a:pt x="5912" y="188"/>
                    </a:moveTo>
                    <a:lnTo>
                      <a:pt x="3890" y="744"/>
                    </a:lnTo>
                    <a:lnTo>
                      <a:pt x="5250" y="744"/>
                    </a:lnTo>
                    <a:lnTo>
                      <a:pt x="5912" y="188"/>
                    </a:lnTo>
                    <a:close/>
                    <a:moveTo>
                      <a:pt x="14228" y="0"/>
                    </a:moveTo>
                    <a:cubicBezTo>
                      <a:pt x="13333" y="252"/>
                      <a:pt x="12437" y="495"/>
                      <a:pt x="11541" y="744"/>
                    </a:cubicBezTo>
                    <a:lnTo>
                      <a:pt x="12841" y="744"/>
                    </a:lnTo>
                    <a:lnTo>
                      <a:pt x="13691" y="510"/>
                    </a:lnTo>
                    <a:lnTo>
                      <a:pt x="14292" y="0"/>
                    </a:lnTo>
                    <a:close/>
                    <a:moveTo>
                      <a:pt x="6577" y="6"/>
                    </a:moveTo>
                    <a:lnTo>
                      <a:pt x="6334" y="73"/>
                    </a:lnTo>
                    <a:lnTo>
                      <a:pt x="5533" y="750"/>
                    </a:lnTo>
                    <a:lnTo>
                      <a:pt x="5584" y="750"/>
                    </a:lnTo>
                    <a:cubicBezTo>
                      <a:pt x="6483" y="498"/>
                      <a:pt x="7379" y="252"/>
                      <a:pt x="8274" y="6"/>
                    </a:cubicBezTo>
                    <a:close/>
                    <a:moveTo>
                      <a:pt x="11098" y="6"/>
                    </a:moveTo>
                    <a:lnTo>
                      <a:pt x="8411" y="750"/>
                    </a:lnTo>
                    <a:lnTo>
                      <a:pt x="9865" y="750"/>
                    </a:lnTo>
                    <a:lnTo>
                      <a:pt x="11095" y="407"/>
                    </a:lnTo>
                    <a:lnTo>
                      <a:pt x="11572" y="6"/>
                    </a:lnTo>
                    <a:close/>
                    <a:moveTo>
                      <a:pt x="8241" y="796"/>
                    </a:moveTo>
                    <a:lnTo>
                      <a:pt x="8183" y="811"/>
                    </a:lnTo>
                    <a:lnTo>
                      <a:pt x="7476" y="1406"/>
                    </a:lnTo>
                    <a:lnTo>
                      <a:pt x="9692" y="796"/>
                    </a:lnTo>
                    <a:close/>
                    <a:moveTo>
                      <a:pt x="11368" y="796"/>
                    </a:moveTo>
                    <a:lnTo>
                      <a:pt x="10700" y="981"/>
                    </a:lnTo>
                    <a:lnTo>
                      <a:pt x="10066" y="1512"/>
                    </a:lnTo>
                    <a:lnTo>
                      <a:pt x="10066" y="1512"/>
                    </a:lnTo>
                    <a:lnTo>
                      <a:pt x="12665" y="796"/>
                    </a:lnTo>
                    <a:close/>
                    <a:moveTo>
                      <a:pt x="7755" y="923"/>
                    </a:moveTo>
                    <a:lnTo>
                      <a:pt x="5548" y="1530"/>
                    </a:lnTo>
                    <a:lnTo>
                      <a:pt x="7002" y="1530"/>
                    </a:lnTo>
                    <a:lnTo>
                      <a:pt x="7045" y="1524"/>
                    </a:lnTo>
                    <a:lnTo>
                      <a:pt x="7755" y="923"/>
                    </a:lnTo>
                    <a:close/>
                    <a:moveTo>
                      <a:pt x="3723" y="796"/>
                    </a:moveTo>
                    <a:cubicBezTo>
                      <a:pt x="3246" y="926"/>
                      <a:pt x="2767" y="1060"/>
                      <a:pt x="2293" y="1190"/>
                    </a:cubicBezTo>
                    <a:lnTo>
                      <a:pt x="1880" y="1533"/>
                    </a:lnTo>
                    <a:lnTo>
                      <a:pt x="2730" y="1533"/>
                    </a:lnTo>
                    <a:lnTo>
                      <a:pt x="5086" y="887"/>
                    </a:lnTo>
                    <a:lnTo>
                      <a:pt x="5196" y="796"/>
                    </a:lnTo>
                    <a:close/>
                    <a:moveTo>
                      <a:pt x="10278" y="1093"/>
                    </a:moveTo>
                    <a:lnTo>
                      <a:pt x="10278" y="1093"/>
                    </a:lnTo>
                    <a:cubicBezTo>
                      <a:pt x="9744" y="1242"/>
                      <a:pt x="9213" y="1391"/>
                      <a:pt x="8681" y="1533"/>
                    </a:cubicBezTo>
                    <a:lnTo>
                      <a:pt x="9753" y="1533"/>
                    </a:lnTo>
                    <a:lnTo>
                      <a:pt x="10278" y="1093"/>
                    </a:lnTo>
                    <a:close/>
                    <a:moveTo>
                      <a:pt x="1822" y="1585"/>
                    </a:moveTo>
                    <a:lnTo>
                      <a:pt x="1464" y="1889"/>
                    </a:lnTo>
                    <a:lnTo>
                      <a:pt x="2557" y="1585"/>
                    </a:lnTo>
                    <a:close/>
                    <a:moveTo>
                      <a:pt x="3708" y="2043"/>
                    </a:moveTo>
                    <a:lnTo>
                      <a:pt x="2691" y="2323"/>
                    </a:lnTo>
                    <a:lnTo>
                      <a:pt x="3374" y="2323"/>
                    </a:lnTo>
                    <a:lnTo>
                      <a:pt x="3708" y="2043"/>
                    </a:lnTo>
                    <a:close/>
                    <a:moveTo>
                      <a:pt x="6228" y="2210"/>
                    </a:moveTo>
                    <a:lnTo>
                      <a:pt x="5821" y="2323"/>
                    </a:lnTo>
                    <a:lnTo>
                      <a:pt x="6094" y="2323"/>
                    </a:lnTo>
                    <a:lnTo>
                      <a:pt x="6228" y="2210"/>
                    </a:lnTo>
                    <a:close/>
                    <a:moveTo>
                      <a:pt x="12316" y="1670"/>
                    </a:moveTo>
                    <a:lnTo>
                      <a:pt x="9944" y="2323"/>
                    </a:lnTo>
                    <a:lnTo>
                      <a:pt x="11538" y="2323"/>
                    </a:lnTo>
                    <a:lnTo>
                      <a:pt x="12316" y="1670"/>
                    </a:lnTo>
                    <a:close/>
                    <a:moveTo>
                      <a:pt x="5378" y="1585"/>
                    </a:moveTo>
                    <a:lnTo>
                      <a:pt x="4130" y="1928"/>
                    </a:lnTo>
                    <a:lnTo>
                      <a:pt x="3656" y="2329"/>
                    </a:lnTo>
                    <a:lnTo>
                      <a:pt x="4136" y="2329"/>
                    </a:lnTo>
                    <a:lnTo>
                      <a:pt x="6832" y="1585"/>
                    </a:lnTo>
                    <a:close/>
                    <a:moveTo>
                      <a:pt x="8508" y="1585"/>
                    </a:moveTo>
                    <a:lnTo>
                      <a:pt x="6653" y="2095"/>
                    </a:lnTo>
                    <a:lnTo>
                      <a:pt x="6380" y="2329"/>
                    </a:lnTo>
                    <a:lnTo>
                      <a:pt x="7118" y="2329"/>
                    </a:lnTo>
                    <a:lnTo>
                      <a:pt x="9644" y="1631"/>
                    </a:lnTo>
                    <a:lnTo>
                      <a:pt x="9698" y="1585"/>
                    </a:lnTo>
                    <a:close/>
                    <a:moveTo>
                      <a:pt x="3605" y="2374"/>
                    </a:moveTo>
                    <a:lnTo>
                      <a:pt x="3428" y="2526"/>
                    </a:lnTo>
                    <a:lnTo>
                      <a:pt x="3975" y="2374"/>
                    </a:lnTo>
                    <a:close/>
                    <a:moveTo>
                      <a:pt x="6328" y="2374"/>
                    </a:moveTo>
                    <a:lnTo>
                      <a:pt x="6024" y="2626"/>
                    </a:lnTo>
                    <a:lnTo>
                      <a:pt x="6024" y="2626"/>
                    </a:lnTo>
                    <a:lnTo>
                      <a:pt x="6951" y="2374"/>
                    </a:lnTo>
                    <a:close/>
                    <a:moveTo>
                      <a:pt x="2521" y="2374"/>
                    </a:moveTo>
                    <a:lnTo>
                      <a:pt x="82" y="3045"/>
                    </a:lnTo>
                    <a:lnTo>
                      <a:pt x="0" y="3112"/>
                    </a:lnTo>
                    <a:lnTo>
                      <a:pt x="1282" y="3112"/>
                    </a:lnTo>
                    <a:lnTo>
                      <a:pt x="2997" y="2642"/>
                    </a:lnTo>
                    <a:lnTo>
                      <a:pt x="3316" y="2374"/>
                    </a:lnTo>
                    <a:close/>
                    <a:moveTo>
                      <a:pt x="5648" y="2371"/>
                    </a:moveTo>
                    <a:lnTo>
                      <a:pt x="2961" y="3112"/>
                    </a:lnTo>
                    <a:lnTo>
                      <a:pt x="4257" y="3112"/>
                    </a:lnTo>
                    <a:lnTo>
                      <a:pt x="5593" y="2745"/>
                    </a:lnTo>
                    <a:lnTo>
                      <a:pt x="6040" y="2371"/>
                    </a:lnTo>
                    <a:close/>
                    <a:moveTo>
                      <a:pt x="8265" y="2787"/>
                    </a:moveTo>
                    <a:lnTo>
                      <a:pt x="7087" y="3112"/>
                    </a:lnTo>
                    <a:lnTo>
                      <a:pt x="7880" y="3112"/>
                    </a:lnTo>
                    <a:lnTo>
                      <a:pt x="8265" y="2787"/>
                    </a:lnTo>
                    <a:close/>
                    <a:moveTo>
                      <a:pt x="9774" y="2374"/>
                    </a:moveTo>
                    <a:lnTo>
                      <a:pt x="8690" y="2672"/>
                    </a:lnTo>
                    <a:lnTo>
                      <a:pt x="8165" y="3118"/>
                    </a:lnTo>
                    <a:lnTo>
                      <a:pt x="8803" y="3118"/>
                    </a:lnTo>
                    <a:cubicBezTo>
                      <a:pt x="9692" y="2866"/>
                      <a:pt x="10585" y="2623"/>
                      <a:pt x="11478" y="2377"/>
                    </a:cubicBezTo>
                    <a:cubicBezTo>
                      <a:pt x="11481" y="2374"/>
                      <a:pt x="9774" y="2374"/>
                      <a:pt x="9774" y="2374"/>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2" name="Google Shape;3192;p60"/>
            <p:cNvGrpSpPr/>
            <p:nvPr/>
          </p:nvGrpSpPr>
          <p:grpSpPr>
            <a:xfrm>
              <a:off x="7372621" y="4181512"/>
              <a:ext cx="1448796" cy="827832"/>
              <a:chOff x="3414623" y="564806"/>
              <a:chExt cx="1264772" cy="722619"/>
            </a:xfrm>
          </p:grpSpPr>
          <p:sp>
            <p:nvSpPr>
              <p:cNvPr id="3193" name="Google Shape;3193;p60"/>
              <p:cNvSpPr/>
              <p:nvPr/>
            </p:nvSpPr>
            <p:spPr>
              <a:xfrm>
                <a:off x="3807077" y="807250"/>
                <a:ext cx="249966" cy="443994"/>
              </a:xfrm>
              <a:custGeom>
                <a:rect b="b" l="l" r="r" t="t"/>
                <a:pathLst>
                  <a:path extrusionOk="0" h="17057" w="9603">
                    <a:moveTo>
                      <a:pt x="1" y="0"/>
                    </a:moveTo>
                    <a:lnTo>
                      <a:pt x="1" y="17057"/>
                    </a:lnTo>
                    <a:lnTo>
                      <a:pt x="9602" y="17057"/>
                    </a:lnTo>
                    <a:lnTo>
                      <a:pt x="9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0"/>
              <p:cNvSpPr/>
              <p:nvPr/>
            </p:nvSpPr>
            <p:spPr>
              <a:xfrm>
                <a:off x="4033512" y="807250"/>
                <a:ext cx="114662" cy="443994"/>
              </a:xfrm>
              <a:custGeom>
                <a:rect b="b" l="l" r="r" t="t"/>
                <a:pathLst>
                  <a:path extrusionOk="0" h="17057" w="4405">
                    <a:moveTo>
                      <a:pt x="0" y="0"/>
                    </a:moveTo>
                    <a:lnTo>
                      <a:pt x="0" y="17057"/>
                    </a:lnTo>
                    <a:lnTo>
                      <a:pt x="4405" y="17057"/>
                    </a:lnTo>
                    <a:lnTo>
                      <a:pt x="4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0"/>
              <p:cNvSpPr/>
              <p:nvPr/>
            </p:nvSpPr>
            <p:spPr>
              <a:xfrm>
                <a:off x="3708918" y="1246376"/>
                <a:ext cx="325531" cy="41049"/>
              </a:xfrm>
              <a:custGeom>
                <a:rect b="b" l="l" r="r" t="t"/>
                <a:pathLst>
                  <a:path extrusionOk="0" h="1577" w="12506">
                    <a:moveTo>
                      <a:pt x="0" y="1"/>
                    </a:moveTo>
                    <a:lnTo>
                      <a:pt x="0" y="1577"/>
                    </a:lnTo>
                    <a:lnTo>
                      <a:pt x="12506" y="1577"/>
                    </a:lnTo>
                    <a:lnTo>
                      <a:pt x="125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0"/>
              <p:cNvSpPr/>
              <p:nvPr/>
            </p:nvSpPr>
            <p:spPr>
              <a:xfrm>
                <a:off x="4031768" y="1246376"/>
                <a:ext cx="208474" cy="41049"/>
              </a:xfrm>
              <a:custGeom>
                <a:rect b="b" l="l" r="r" t="t"/>
                <a:pathLst>
                  <a:path extrusionOk="0" h="1577" w="8009">
                    <a:moveTo>
                      <a:pt x="1" y="1"/>
                    </a:moveTo>
                    <a:lnTo>
                      <a:pt x="1" y="1577"/>
                    </a:lnTo>
                    <a:lnTo>
                      <a:pt x="8009" y="1577"/>
                    </a:lnTo>
                    <a:lnTo>
                      <a:pt x="8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0"/>
              <p:cNvSpPr/>
              <p:nvPr/>
            </p:nvSpPr>
            <p:spPr>
              <a:xfrm>
                <a:off x="3485815" y="564806"/>
                <a:ext cx="1193580" cy="475698"/>
              </a:xfrm>
              <a:custGeom>
                <a:rect b="b" l="l" r="r" t="t"/>
                <a:pathLst>
                  <a:path extrusionOk="0" h="18275" w="45854">
                    <a:moveTo>
                      <a:pt x="10125" y="0"/>
                    </a:moveTo>
                    <a:lnTo>
                      <a:pt x="1" y="18274"/>
                    </a:lnTo>
                    <a:lnTo>
                      <a:pt x="37017" y="18274"/>
                    </a:lnTo>
                    <a:lnTo>
                      <a:pt x="45853" y="67"/>
                    </a:lnTo>
                    <a:lnTo>
                      <a:pt x="101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0"/>
              <p:cNvSpPr/>
              <p:nvPr/>
            </p:nvSpPr>
            <p:spPr>
              <a:xfrm>
                <a:off x="3414623" y="564806"/>
                <a:ext cx="1193788" cy="475698"/>
              </a:xfrm>
              <a:custGeom>
                <a:rect b="b" l="l" r="r" t="t"/>
                <a:pathLst>
                  <a:path extrusionOk="0" h="18275" w="45862">
                    <a:moveTo>
                      <a:pt x="10129" y="0"/>
                    </a:moveTo>
                    <a:lnTo>
                      <a:pt x="0" y="18274"/>
                    </a:lnTo>
                    <a:lnTo>
                      <a:pt x="37026" y="18274"/>
                    </a:lnTo>
                    <a:lnTo>
                      <a:pt x="45861" y="67"/>
                    </a:lnTo>
                    <a:lnTo>
                      <a:pt x="101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0"/>
              <p:cNvSpPr/>
              <p:nvPr/>
            </p:nvSpPr>
            <p:spPr>
              <a:xfrm>
                <a:off x="3431204" y="574594"/>
                <a:ext cx="1157034" cy="453234"/>
              </a:xfrm>
              <a:custGeom>
                <a:rect b="b" l="l" r="r" t="t"/>
                <a:pathLst>
                  <a:path extrusionOk="0" h="17412" w="44450">
                    <a:moveTo>
                      <a:pt x="9815" y="1"/>
                    </a:moveTo>
                    <a:lnTo>
                      <a:pt x="1" y="17411"/>
                    </a:lnTo>
                    <a:lnTo>
                      <a:pt x="35884" y="17411"/>
                    </a:lnTo>
                    <a:lnTo>
                      <a:pt x="44450" y="54"/>
                    </a:lnTo>
                    <a:lnTo>
                      <a:pt x="98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0"/>
              <p:cNvSpPr/>
              <p:nvPr/>
            </p:nvSpPr>
            <p:spPr>
              <a:xfrm>
                <a:off x="3453225" y="588650"/>
                <a:ext cx="1118431" cy="423274"/>
              </a:xfrm>
              <a:custGeom>
                <a:rect b="b" l="l" r="r" t="t"/>
                <a:pathLst>
                  <a:path extrusionOk="0" h="16261" w="42967">
                    <a:moveTo>
                      <a:pt x="9190" y="1"/>
                    </a:moveTo>
                    <a:lnTo>
                      <a:pt x="0" y="16260"/>
                    </a:lnTo>
                    <a:lnTo>
                      <a:pt x="34772" y="16260"/>
                    </a:lnTo>
                    <a:lnTo>
                      <a:pt x="42966" y="125"/>
                    </a:lnTo>
                    <a:lnTo>
                      <a:pt x="91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0"/>
              <p:cNvSpPr/>
              <p:nvPr/>
            </p:nvSpPr>
            <p:spPr>
              <a:xfrm>
                <a:off x="3500339" y="576546"/>
                <a:ext cx="1026727" cy="450345"/>
              </a:xfrm>
              <a:custGeom>
                <a:rect b="b" l="l" r="r" t="t"/>
                <a:pathLst>
                  <a:path extrusionOk="0" h="17301" w="39444">
                    <a:moveTo>
                      <a:pt x="8947" y="4122"/>
                    </a:moveTo>
                    <a:lnTo>
                      <a:pt x="11984" y="4189"/>
                    </a:lnTo>
                    <a:lnTo>
                      <a:pt x="9735" y="8540"/>
                    </a:lnTo>
                    <a:lnTo>
                      <a:pt x="6694" y="8474"/>
                    </a:lnTo>
                    <a:lnTo>
                      <a:pt x="8947" y="4122"/>
                    </a:lnTo>
                    <a:close/>
                    <a:moveTo>
                      <a:pt x="12458" y="4198"/>
                    </a:moveTo>
                    <a:lnTo>
                      <a:pt x="16043" y="4273"/>
                    </a:lnTo>
                    <a:lnTo>
                      <a:pt x="13786" y="8624"/>
                    </a:lnTo>
                    <a:lnTo>
                      <a:pt x="10204" y="8545"/>
                    </a:lnTo>
                    <a:lnTo>
                      <a:pt x="12458" y="4198"/>
                    </a:lnTo>
                    <a:close/>
                    <a:moveTo>
                      <a:pt x="16517" y="4277"/>
                    </a:moveTo>
                    <a:lnTo>
                      <a:pt x="19554" y="4352"/>
                    </a:lnTo>
                    <a:lnTo>
                      <a:pt x="17305" y="8695"/>
                    </a:lnTo>
                    <a:lnTo>
                      <a:pt x="14264" y="8629"/>
                    </a:lnTo>
                    <a:lnTo>
                      <a:pt x="16517" y="4277"/>
                    </a:lnTo>
                    <a:close/>
                    <a:moveTo>
                      <a:pt x="20027" y="4361"/>
                    </a:moveTo>
                    <a:lnTo>
                      <a:pt x="23604" y="4441"/>
                    </a:lnTo>
                    <a:lnTo>
                      <a:pt x="21355" y="8784"/>
                    </a:lnTo>
                    <a:lnTo>
                      <a:pt x="17774" y="8704"/>
                    </a:lnTo>
                    <a:lnTo>
                      <a:pt x="20027" y="4361"/>
                    </a:lnTo>
                    <a:close/>
                    <a:moveTo>
                      <a:pt x="24078" y="4445"/>
                    </a:moveTo>
                    <a:lnTo>
                      <a:pt x="27115" y="4512"/>
                    </a:lnTo>
                    <a:lnTo>
                      <a:pt x="24861" y="8854"/>
                    </a:lnTo>
                    <a:lnTo>
                      <a:pt x="21825" y="8788"/>
                    </a:lnTo>
                    <a:lnTo>
                      <a:pt x="24078" y="4445"/>
                    </a:lnTo>
                    <a:close/>
                    <a:moveTo>
                      <a:pt x="27584" y="4521"/>
                    </a:moveTo>
                    <a:lnTo>
                      <a:pt x="31165" y="4600"/>
                    </a:lnTo>
                    <a:lnTo>
                      <a:pt x="28912" y="8943"/>
                    </a:lnTo>
                    <a:lnTo>
                      <a:pt x="25331" y="8868"/>
                    </a:lnTo>
                    <a:lnTo>
                      <a:pt x="27584" y="4521"/>
                    </a:lnTo>
                    <a:close/>
                    <a:moveTo>
                      <a:pt x="31634" y="4609"/>
                    </a:moveTo>
                    <a:lnTo>
                      <a:pt x="34675" y="4676"/>
                    </a:lnTo>
                    <a:lnTo>
                      <a:pt x="32427" y="9023"/>
                    </a:lnTo>
                    <a:lnTo>
                      <a:pt x="29381" y="8952"/>
                    </a:lnTo>
                    <a:lnTo>
                      <a:pt x="31634" y="4609"/>
                    </a:lnTo>
                    <a:close/>
                    <a:moveTo>
                      <a:pt x="6287" y="9257"/>
                    </a:moveTo>
                    <a:lnTo>
                      <a:pt x="9323" y="9324"/>
                    </a:lnTo>
                    <a:lnTo>
                      <a:pt x="7637" y="12577"/>
                    </a:lnTo>
                    <a:lnTo>
                      <a:pt x="4600" y="12511"/>
                    </a:lnTo>
                    <a:lnTo>
                      <a:pt x="6287" y="9257"/>
                    </a:lnTo>
                    <a:close/>
                    <a:moveTo>
                      <a:pt x="9793" y="9333"/>
                    </a:moveTo>
                    <a:lnTo>
                      <a:pt x="13374" y="9408"/>
                    </a:lnTo>
                    <a:lnTo>
                      <a:pt x="11687" y="12657"/>
                    </a:lnTo>
                    <a:lnTo>
                      <a:pt x="8106" y="12582"/>
                    </a:lnTo>
                    <a:lnTo>
                      <a:pt x="9793" y="9333"/>
                    </a:lnTo>
                    <a:close/>
                    <a:moveTo>
                      <a:pt x="13852" y="9426"/>
                    </a:moveTo>
                    <a:lnTo>
                      <a:pt x="16889" y="9492"/>
                    </a:lnTo>
                    <a:lnTo>
                      <a:pt x="15202" y="12741"/>
                    </a:lnTo>
                    <a:lnTo>
                      <a:pt x="12161" y="12675"/>
                    </a:lnTo>
                    <a:lnTo>
                      <a:pt x="13852" y="9426"/>
                    </a:lnTo>
                    <a:close/>
                    <a:moveTo>
                      <a:pt x="17354" y="9496"/>
                    </a:moveTo>
                    <a:lnTo>
                      <a:pt x="20935" y="9576"/>
                    </a:lnTo>
                    <a:lnTo>
                      <a:pt x="19244" y="12821"/>
                    </a:lnTo>
                    <a:lnTo>
                      <a:pt x="15671" y="12746"/>
                    </a:lnTo>
                    <a:lnTo>
                      <a:pt x="17354" y="9496"/>
                    </a:lnTo>
                    <a:close/>
                    <a:moveTo>
                      <a:pt x="21408" y="9585"/>
                    </a:moveTo>
                    <a:lnTo>
                      <a:pt x="24445" y="9651"/>
                    </a:lnTo>
                    <a:lnTo>
                      <a:pt x="22763" y="12901"/>
                    </a:lnTo>
                    <a:lnTo>
                      <a:pt x="19726" y="12834"/>
                    </a:lnTo>
                    <a:lnTo>
                      <a:pt x="21408" y="9585"/>
                    </a:lnTo>
                    <a:close/>
                    <a:moveTo>
                      <a:pt x="24919" y="9656"/>
                    </a:moveTo>
                    <a:lnTo>
                      <a:pt x="28496" y="9735"/>
                    </a:lnTo>
                    <a:lnTo>
                      <a:pt x="26814" y="12985"/>
                    </a:lnTo>
                    <a:lnTo>
                      <a:pt x="23237" y="12905"/>
                    </a:lnTo>
                    <a:lnTo>
                      <a:pt x="24919" y="9656"/>
                    </a:lnTo>
                    <a:close/>
                    <a:moveTo>
                      <a:pt x="28969" y="9740"/>
                    </a:moveTo>
                    <a:lnTo>
                      <a:pt x="32011" y="9806"/>
                    </a:lnTo>
                    <a:lnTo>
                      <a:pt x="30328" y="13055"/>
                    </a:lnTo>
                    <a:lnTo>
                      <a:pt x="27287" y="12989"/>
                    </a:lnTo>
                    <a:lnTo>
                      <a:pt x="28969" y="9740"/>
                    </a:lnTo>
                    <a:close/>
                    <a:moveTo>
                      <a:pt x="18243" y="1"/>
                    </a:moveTo>
                    <a:lnTo>
                      <a:pt x="16442" y="3476"/>
                    </a:lnTo>
                    <a:lnTo>
                      <a:pt x="12865" y="3410"/>
                    </a:lnTo>
                    <a:lnTo>
                      <a:pt x="14538" y="182"/>
                    </a:lnTo>
                    <a:lnTo>
                      <a:pt x="14149" y="14"/>
                    </a:lnTo>
                    <a:lnTo>
                      <a:pt x="12396" y="3396"/>
                    </a:lnTo>
                    <a:lnTo>
                      <a:pt x="9359" y="3334"/>
                    </a:lnTo>
                    <a:lnTo>
                      <a:pt x="10988" y="182"/>
                    </a:lnTo>
                    <a:lnTo>
                      <a:pt x="10603" y="14"/>
                    </a:lnTo>
                    <a:lnTo>
                      <a:pt x="8885" y="3321"/>
                    </a:lnTo>
                    <a:lnTo>
                      <a:pt x="5273" y="3246"/>
                    </a:lnTo>
                    <a:lnTo>
                      <a:pt x="5255" y="4043"/>
                    </a:lnTo>
                    <a:lnTo>
                      <a:pt x="8482" y="4113"/>
                    </a:lnTo>
                    <a:lnTo>
                      <a:pt x="6225" y="8461"/>
                    </a:lnTo>
                    <a:lnTo>
                      <a:pt x="2387" y="8376"/>
                    </a:lnTo>
                    <a:lnTo>
                      <a:pt x="2369" y="9173"/>
                    </a:lnTo>
                    <a:lnTo>
                      <a:pt x="5817" y="9248"/>
                    </a:lnTo>
                    <a:lnTo>
                      <a:pt x="4126" y="12502"/>
                    </a:lnTo>
                    <a:lnTo>
                      <a:pt x="23" y="12414"/>
                    </a:lnTo>
                    <a:lnTo>
                      <a:pt x="1" y="13202"/>
                    </a:lnTo>
                    <a:lnTo>
                      <a:pt x="3724" y="13281"/>
                    </a:lnTo>
                    <a:lnTo>
                      <a:pt x="1732" y="17119"/>
                    </a:lnTo>
                    <a:lnTo>
                      <a:pt x="2112" y="17292"/>
                    </a:lnTo>
                    <a:lnTo>
                      <a:pt x="4188" y="13290"/>
                    </a:lnTo>
                    <a:lnTo>
                      <a:pt x="7225" y="13357"/>
                    </a:lnTo>
                    <a:lnTo>
                      <a:pt x="5273" y="17119"/>
                    </a:lnTo>
                    <a:lnTo>
                      <a:pt x="5663" y="17292"/>
                    </a:lnTo>
                    <a:lnTo>
                      <a:pt x="7699" y="13365"/>
                    </a:lnTo>
                    <a:lnTo>
                      <a:pt x="11276" y="13441"/>
                    </a:lnTo>
                    <a:lnTo>
                      <a:pt x="9368" y="17119"/>
                    </a:lnTo>
                    <a:lnTo>
                      <a:pt x="9762" y="17292"/>
                    </a:lnTo>
                    <a:lnTo>
                      <a:pt x="11754" y="13454"/>
                    </a:lnTo>
                    <a:lnTo>
                      <a:pt x="14790" y="13520"/>
                    </a:lnTo>
                    <a:lnTo>
                      <a:pt x="12922" y="17128"/>
                    </a:lnTo>
                    <a:lnTo>
                      <a:pt x="13303" y="17301"/>
                    </a:lnTo>
                    <a:lnTo>
                      <a:pt x="15255" y="13529"/>
                    </a:lnTo>
                    <a:lnTo>
                      <a:pt x="18837" y="13609"/>
                    </a:lnTo>
                    <a:lnTo>
                      <a:pt x="17008" y="17128"/>
                    </a:lnTo>
                    <a:lnTo>
                      <a:pt x="17398" y="17301"/>
                    </a:lnTo>
                    <a:lnTo>
                      <a:pt x="19306" y="13613"/>
                    </a:lnTo>
                    <a:lnTo>
                      <a:pt x="22343" y="13680"/>
                    </a:lnTo>
                    <a:lnTo>
                      <a:pt x="20559" y="17128"/>
                    </a:lnTo>
                    <a:lnTo>
                      <a:pt x="20944" y="17301"/>
                    </a:lnTo>
                    <a:lnTo>
                      <a:pt x="22816" y="13689"/>
                    </a:lnTo>
                    <a:lnTo>
                      <a:pt x="26393" y="13768"/>
                    </a:lnTo>
                    <a:lnTo>
                      <a:pt x="24653" y="17128"/>
                    </a:lnTo>
                    <a:lnTo>
                      <a:pt x="25038" y="17301"/>
                    </a:lnTo>
                    <a:lnTo>
                      <a:pt x="26867" y="13773"/>
                    </a:lnTo>
                    <a:lnTo>
                      <a:pt x="29908" y="13839"/>
                    </a:lnTo>
                    <a:lnTo>
                      <a:pt x="28204" y="17128"/>
                    </a:lnTo>
                    <a:lnTo>
                      <a:pt x="28593" y="17301"/>
                    </a:lnTo>
                    <a:lnTo>
                      <a:pt x="30377" y="13848"/>
                    </a:lnTo>
                    <a:lnTo>
                      <a:pt x="34848" y="13941"/>
                    </a:lnTo>
                    <a:lnTo>
                      <a:pt x="34870" y="13148"/>
                    </a:lnTo>
                    <a:lnTo>
                      <a:pt x="30789" y="13060"/>
                    </a:lnTo>
                    <a:lnTo>
                      <a:pt x="32471" y="9811"/>
                    </a:lnTo>
                    <a:lnTo>
                      <a:pt x="36880" y="9908"/>
                    </a:lnTo>
                    <a:lnTo>
                      <a:pt x="36898" y="9111"/>
                    </a:lnTo>
                    <a:lnTo>
                      <a:pt x="32878" y="9027"/>
                    </a:lnTo>
                    <a:lnTo>
                      <a:pt x="35131" y="4684"/>
                    </a:lnTo>
                    <a:lnTo>
                      <a:pt x="39421" y="4777"/>
                    </a:lnTo>
                    <a:lnTo>
                      <a:pt x="39443" y="3981"/>
                    </a:lnTo>
                    <a:lnTo>
                      <a:pt x="35556" y="3897"/>
                    </a:lnTo>
                    <a:lnTo>
                      <a:pt x="37482" y="182"/>
                    </a:lnTo>
                    <a:lnTo>
                      <a:pt x="37097" y="14"/>
                    </a:lnTo>
                    <a:lnTo>
                      <a:pt x="35087" y="3888"/>
                    </a:lnTo>
                    <a:lnTo>
                      <a:pt x="32046" y="3821"/>
                    </a:lnTo>
                    <a:lnTo>
                      <a:pt x="33932" y="182"/>
                    </a:lnTo>
                    <a:lnTo>
                      <a:pt x="33542" y="14"/>
                    </a:lnTo>
                    <a:lnTo>
                      <a:pt x="31572" y="3808"/>
                    </a:lnTo>
                    <a:lnTo>
                      <a:pt x="27995" y="3733"/>
                    </a:lnTo>
                    <a:lnTo>
                      <a:pt x="29837" y="178"/>
                    </a:lnTo>
                    <a:lnTo>
                      <a:pt x="29447" y="5"/>
                    </a:lnTo>
                    <a:lnTo>
                      <a:pt x="27522" y="3719"/>
                    </a:lnTo>
                    <a:lnTo>
                      <a:pt x="24481" y="3653"/>
                    </a:lnTo>
                    <a:lnTo>
                      <a:pt x="26282" y="178"/>
                    </a:lnTo>
                    <a:lnTo>
                      <a:pt x="25897" y="5"/>
                    </a:lnTo>
                    <a:lnTo>
                      <a:pt x="24011" y="3644"/>
                    </a:lnTo>
                    <a:lnTo>
                      <a:pt x="20426" y="3564"/>
                    </a:lnTo>
                    <a:lnTo>
                      <a:pt x="22183" y="178"/>
                    </a:lnTo>
                    <a:lnTo>
                      <a:pt x="21802" y="5"/>
                    </a:lnTo>
                    <a:lnTo>
                      <a:pt x="19961" y="3556"/>
                    </a:lnTo>
                    <a:lnTo>
                      <a:pt x="16915" y="3489"/>
                    </a:lnTo>
                    <a:lnTo>
                      <a:pt x="18633" y="174"/>
                    </a:lnTo>
                    <a:lnTo>
                      <a:pt x="182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0"/>
              <p:cNvSpPr/>
              <p:nvPr/>
            </p:nvSpPr>
            <p:spPr>
              <a:xfrm>
                <a:off x="3806608" y="1040348"/>
                <a:ext cx="341462" cy="65127"/>
              </a:xfrm>
              <a:custGeom>
                <a:rect b="b" l="l" r="r" t="t"/>
                <a:pathLst>
                  <a:path extrusionOk="0" h="2502" w="13118">
                    <a:moveTo>
                      <a:pt x="1" y="1"/>
                    </a:moveTo>
                    <a:lnTo>
                      <a:pt x="1" y="2502"/>
                    </a:lnTo>
                    <a:lnTo>
                      <a:pt x="13117" y="2502"/>
                    </a:lnTo>
                    <a:lnTo>
                      <a:pt x="13117"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3" name="Google Shape;3203;p60"/>
            <p:cNvGrpSpPr/>
            <p:nvPr/>
          </p:nvGrpSpPr>
          <p:grpSpPr>
            <a:xfrm>
              <a:off x="6264378" y="4226899"/>
              <a:ext cx="1196980" cy="683959"/>
              <a:chOff x="3414623" y="564806"/>
              <a:chExt cx="1264772" cy="722619"/>
            </a:xfrm>
          </p:grpSpPr>
          <p:sp>
            <p:nvSpPr>
              <p:cNvPr id="3204" name="Google Shape;3204;p60"/>
              <p:cNvSpPr/>
              <p:nvPr/>
            </p:nvSpPr>
            <p:spPr>
              <a:xfrm>
                <a:off x="3807077" y="807250"/>
                <a:ext cx="249966" cy="443994"/>
              </a:xfrm>
              <a:custGeom>
                <a:rect b="b" l="l" r="r" t="t"/>
                <a:pathLst>
                  <a:path extrusionOk="0" h="17057" w="9603">
                    <a:moveTo>
                      <a:pt x="1" y="0"/>
                    </a:moveTo>
                    <a:lnTo>
                      <a:pt x="1" y="17057"/>
                    </a:lnTo>
                    <a:lnTo>
                      <a:pt x="9602" y="17057"/>
                    </a:lnTo>
                    <a:lnTo>
                      <a:pt x="9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0"/>
              <p:cNvSpPr/>
              <p:nvPr/>
            </p:nvSpPr>
            <p:spPr>
              <a:xfrm>
                <a:off x="4033512" y="807250"/>
                <a:ext cx="114662" cy="443994"/>
              </a:xfrm>
              <a:custGeom>
                <a:rect b="b" l="l" r="r" t="t"/>
                <a:pathLst>
                  <a:path extrusionOk="0" h="17057" w="4405">
                    <a:moveTo>
                      <a:pt x="0" y="0"/>
                    </a:moveTo>
                    <a:lnTo>
                      <a:pt x="0" y="17057"/>
                    </a:lnTo>
                    <a:lnTo>
                      <a:pt x="4405" y="17057"/>
                    </a:lnTo>
                    <a:lnTo>
                      <a:pt x="4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0"/>
              <p:cNvSpPr/>
              <p:nvPr/>
            </p:nvSpPr>
            <p:spPr>
              <a:xfrm>
                <a:off x="3708918" y="1246376"/>
                <a:ext cx="325531" cy="41049"/>
              </a:xfrm>
              <a:custGeom>
                <a:rect b="b" l="l" r="r" t="t"/>
                <a:pathLst>
                  <a:path extrusionOk="0" h="1577" w="12506">
                    <a:moveTo>
                      <a:pt x="0" y="1"/>
                    </a:moveTo>
                    <a:lnTo>
                      <a:pt x="0" y="1577"/>
                    </a:lnTo>
                    <a:lnTo>
                      <a:pt x="12506" y="1577"/>
                    </a:lnTo>
                    <a:lnTo>
                      <a:pt x="125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0"/>
              <p:cNvSpPr/>
              <p:nvPr/>
            </p:nvSpPr>
            <p:spPr>
              <a:xfrm>
                <a:off x="4031768" y="1246376"/>
                <a:ext cx="208474" cy="41049"/>
              </a:xfrm>
              <a:custGeom>
                <a:rect b="b" l="l" r="r" t="t"/>
                <a:pathLst>
                  <a:path extrusionOk="0" h="1577" w="8009">
                    <a:moveTo>
                      <a:pt x="1" y="1"/>
                    </a:moveTo>
                    <a:lnTo>
                      <a:pt x="1" y="1577"/>
                    </a:lnTo>
                    <a:lnTo>
                      <a:pt x="8009" y="1577"/>
                    </a:lnTo>
                    <a:lnTo>
                      <a:pt x="8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0"/>
              <p:cNvSpPr/>
              <p:nvPr/>
            </p:nvSpPr>
            <p:spPr>
              <a:xfrm>
                <a:off x="3485815" y="564806"/>
                <a:ext cx="1193580" cy="475698"/>
              </a:xfrm>
              <a:custGeom>
                <a:rect b="b" l="l" r="r" t="t"/>
                <a:pathLst>
                  <a:path extrusionOk="0" h="18275" w="45854">
                    <a:moveTo>
                      <a:pt x="10125" y="0"/>
                    </a:moveTo>
                    <a:lnTo>
                      <a:pt x="1" y="18274"/>
                    </a:lnTo>
                    <a:lnTo>
                      <a:pt x="37017" y="18274"/>
                    </a:lnTo>
                    <a:lnTo>
                      <a:pt x="45853" y="67"/>
                    </a:lnTo>
                    <a:lnTo>
                      <a:pt x="101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0"/>
              <p:cNvSpPr/>
              <p:nvPr/>
            </p:nvSpPr>
            <p:spPr>
              <a:xfrm>
                <a:off x="3414623" y="564806"/>
                <a:ext cx="1193788" cy="475698"/>
              </a:xfrm>
              <a:custGeom>
                <a:rect b="b" l="l" r="r" t="t"/>
                <a:pathLst>
                  <a:path extrusionOk="0" h="18275" w="45862">
                    <a:moveTo>
                      <a:pt x="10129" y="0"/>
                    </a:moveTo>
                    <a:lnTo>
                      <a:pt x="0" y="18274"/>
                    </a:lnTo>
                    <a:lnTo>
                      <a:pt x="37026" y="18274"/>
                    </a:lnTo>
                    <a:lnTo>
                      <a:pt x="45861" y="67"/>
                    </a:lnTo>
                    <a:lnTo>
                      <a:pt x="101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0"/>
              <p:cNvSpPr/>
              <p:nvPr/>
            </p:nvSpPr>
            <p:spPr>
              <a:xfrm>
                <a:off x="3431204" y="574594"/>
                <a:ext cx="1157034" cy="453234"/>
              </a:xfrm>
              <a:custGeom>
                <a:rect b="b" l="l" r="r" t="t"/>
                <a:pathLst>
                  <a:path extrusionOk="0" h="17412" w="44450">
                    <a:moveTo>
                      <a:pt x="9815" y="1"/>
                    </a:moveTo>
                    <a:lnTo>
                      <a:pt x="1" y="17411"/>
                    </a:lnTo>
                    <a:lnTo>
                      <a:pt x="35884" y="17411"/>
                    </a:lnTo>
                    <a:lnTo>
                      <a:pt x="44450" y="54"/>
                    </a:lnTo>
                    <a:lnTo>
                      <a:pt x="98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0"/>
              <p:cNvSpPr/>
              <p:nvPr/>
            </p:nvSpPr>
            <p:spPr>
              <a:xfrm>
                <a:off x="3453225" y="588650"/>
                <a:ext cx="1118431" cy="423274"/>
              </a:xfrm>
              <a:custGeom>
                <a:rect b="b" l="l" r="r" t="t"/>
                <a:pathLst>
                  <a:path extrusionOk="0" h="16261" w="42967">
                    <a:moveTo>
                      <a:pt x="9190" y="1"/>
                    </a:moveTo>
                    <a:lnTo>
                      <a:pt x="0" y="16260"/>
                    </a:lnTo>
                    <a:lnTo>
                      <a:pt x="34772" y="16260"/>
                    </a:lnTo>
                    <a:lnTo>
                      <a:pt x="42966" y="125"/>
                    </a:lnTo>
                    <a:lnTo>
                      <a:pt x="91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0"/>
              <p:cNvSpPr/>
              <p:nvPr/>
            </p:nvSpPr>
            <p:spPr>
              <a:xfrm>
                <a:off x="3500339" y="576546"/>
                <a:ext cx="1026727" cy="450345"/>
              </a:xfrm>
              <a:custGeom>
                <a:rect b="b" l="l" r="r" t="t"/>
                <a:pathLst>
                  <a:path extrusionOk="0" h="17301" w="39444">
                    <a:moveTo>
                      <a:pt x="8947" y="4122"/>
                    </a:moveTo>
                    <a:lnTo>
                      <a:pt x="11984" y="4189"/>
                    </a:lnTo>
                    <a:lnTo>
                      <a:pt x="9735" y="8540"/>
                    </a:lnTo>
                    <a:lnTo>
                      <a:pt x="6694" y="8474"/>
                    </a:lnTo>
                    <a:lnTo>
                      <a:pt x="8947" y="4122"/>
                    </a:lnTo>
                    <a:close/>
                    <a:moveTo>
                      <a:pt x="12458" y="4198"/>
                    </a:moveTo>
                    <a:lnTo>
                      <a:pt x="16043" y="4273"/>
                    </a:lnTo>
                    <a:lnTo>
                      <a:pt x="13786" y="8624"/>
                    </a:lnTo>
                    <a:lnTo>
                      <a:pt x="10204" y="8545"/>
                    </a:lnTo>
                    <a:lnTo>
                      <a:pt x="12458" y="4198"/>
                    </a:lnTo>
                    <a:close/>
                    <a:moveTo>
                      <a:pt x="16517" y="4277"/>
                    </a:moveTo>
                    <a:lnTo>
                      <a:pt x="19554" y="4352"/>
                    </a:lnTo>
                    <a:lnTo>
                      <a:pt x="17305" y="8695"/>
                    </a:lnTo>
                    <a:lnTo>
                      <a:pt x="14264" y="8629"/>
                    </a:lnTo>
                    <a:lnTo>
                      <a:pt x="16517" y="4277"/>
                    </a:lnTo>
                    <a:close/>
                    <a:moveTo>
                      <a:pt x="20027" y="4361"/>
                    </a:moveTo>
                    <a:lnTo>
                      <a:pt x="23604" y="4441"/>
                    </a:lnTo>
                    <a:lnTo>
                      <a:pt x="21355" y="8784"/>
                    </a:lnTo>
                    <a:lnTo>
                      <a:pt x="17774" y="8704"/>
                    </a:lnTo>
                    <a:lnTo>
                      <a:pt x="20027" y="4361"/>
                    </a:lnTo>
                    <a:close/>
                    <a:moveTo>
                      <a:pt x="24078" y="4445"/>
                    </a:moveTo>
                    <a:lnTo>
                      <a:pt x="27115" y="4512"/>
                    </a:lnTo>
                    <a:lnTo>
                      <a:pt x="24861" y="8854"/>
                    </a:lnTo>
                    <a:lnTo>
                      <a:pt x="21825" y="8788"/>
                    </a:lnTo>
                    <a:lnTo>
                      <a:pt x="24078" y="4445"/>
                    </a:lnTo>
                    <a:close/>
                    <a:moveTo>
                      <a:pt x="27584" y="4521"/>
                    </a:moveTo>
                    <a:lnTo>
                      <a:pt x="31165" y="4600"/>
                    </a:lnTo>
                    <a:lnTo>
                      <a:pt x="28912" y="8943"/>
                    </a:lnTo>
                    <a:lnTo>
                      <a:pt x="25331" y="8868"/>
                    </a:lnTo>
                    <a:lnTo>
                      <a:pt x="27584" y="4521"/>
                    </a:lnTo>
                    <a:close/>
                    <a:moveTo>
                      <a:pt x="31634" y="4609"/>
                    </a:moveTo>
                    <a:lnTo>
                      <a:pt x="34675" y="4676"/>
                    </a:lnTo>
                    <a:lnTo>
                      <a:pt x="32427" y="9023"/>
                    </a:lnTo>
                    <a:lnTo>
                      <a:pt x="29381" y="8952"/>
                    </a:lnTo>
                    <a:lnTo>
                      <a:pt x="31634" y="4609"/>
                    </a:lnTo>
                    <a:close/>
                    <a:moveTo>
                      <a:pt x="6287" y="9257"/>
                    </a:moveTo>
                    <a:lnTo>
                      <a:pt x="9323" y="9324"/>
                    </a:lnTo>
                    <a:lnTo>
                      <a:pt x="7637" y="12577"/>
                    </a:lnTo>
                    <a:lnTo>
                      <a:pt x="4600" y="12511"/>
                    </a:lnTo>
                    <a:lnTo>
                      <a:pt x="6287" y="9257"/>
                    </a:lnTo>
                    <a:close/>
                    <a:moveTo>
                      <a:pt x="9793" y="9333"/>
                    </a:moveTo>
                    <a:lnTo>
                      <a:pt x="13374" y="9408"/>
                    </a:lnTo>
                    <a:lnTo>
                      <a:pt x="11687" y="12657"/>
                    </a:lnTo>
                    <a:lnTo>
                      <a:pt x="8106" y="12582"/>
                    </a:lnTo>
                    <a:lnTo>
                      <a:pt x="9793" y="9333"/>
                    </a:lnTo>
                    <a:close/>
                    <a:moveTo>
                      <a:pt x="13852" y="9426"/>
                    </a:moveTo>
                    <a:lnTo>
                      <a:pt x="16889" y="9492"/>
                    </a:lnTo>
                    <a:lnTo>
                      <a:pt x="15202" y="12741"/>
                    </a:lnTo>
                    <a:lnTo>
                      <a:pt x="12161" y="12675"/>
                    </a:lnTo>
                    <a:lnTo>
                      <a:pt x="13852" y="9426"/>
                    </a:lnTo>
                    <a:close/>
                    <a:moveTo>
                      <a:pt x="17354" y="9496"/>
                    </a:moveTo>
                    <a:lnTo>
                      <a:pt x="20935" y="9576"/>
                    </a:lnTo>
                    <a:lnTo>
                      <a:pt x="19244" y="12821"/>
                    </a:lnTo>
                    <a:lnTo>
                      <a:pt x="15671" y="12746"/>
                    </a:lnTo>
                    <a:lnTo>
                      <a:pt x="17354" y="9496"/>
                    </a:lnTo>
                    <a:close/>
                    <a:moveTo>
                      <a:pt x="21408" y="9585"/>
                    </a:moveTo>
                    <a:lnTo>
                      <a:pt x="24445" y="9651"/>
                    </a:lnTo>
                    <a:lnTo>
                      <a:pt x="22763" y="12901"/>
                    </a:lnTo>
                    <a:lnTo>
                      <a:pt x="19726" y="12834"/>
                    </a:lnTo>
                    <a:lnTo>
                      <a:pt x="21408" y="9585"/>
                    </a:lnTo>
                    <a:close/>
                    <a:moveTo>
                      <a:pt x="24919" y="9656"/>
                    </a:moveTo>
                    <a:lnTo>
                      <a:pt x="28496" y="9735"/>
                    </a:lnTo>
                    <a:lnTo>
                      <a:pt x="26814" y="12985"/>
                    </a:lnTo>
                    <a:lnTo>
                      <a:pt x="23237" y="12905"/>
                    </a:lnTo>
                    <a:lnTo>
                      <a:pt x="24919" y="9656"/>
                    </a:lnTo>
                    <a:close/>
                    <a:moveTo>
                      <a:pt x="28969" y="9740"/>
                    </a:moveTo>
                    <a:lnTo>
                      <a:pt x="32011" y="9806"/>
                    </a:lnTo>
                    <a:lnTo>
                      <a:pt x="30328" y="13055"/>
                    </a:lnTo>
                    <a:lnTo>
                      <a:pt x="27287" y="12989"/>
                    </a:lnTo>
                    <a:lnTo>
                      <a:pt x="28969" y="9740"/>
                    </a:lnTo>
                    <a:close/>
                    <a:moveTo>
                      <a:pt x="18243" y="1"/>
                    </a:moveTo>
                    <a:lnTo>
                      <a:pt x="16442" y="3476"/>
                    </a:lnTo>
                    <a:lnTo>
                      <a:pt x="12865" y="3410"/>
                    </a:lnTo>
                    <a:lnTo>
                      <a:pt x="14538" y="182"/>
                    </a:lnTo>
                    <a:lnTo>
                      <a:pt x="14149" y="14"/>
                    </a:lnTo>
                    <a:lnTo>
                      <a:pt x="12396" y="3396"/>
                    </a:lnTo>
                    <a:lnTo>
                      <a:pt x="9359" y="3334"/>
                    </a:lnTo>
                    <a:lnTo>
                      <a:pt x="10988" y="182"/>
                    </a:lnTo>
                    <a:lnTo>
                      <a:pt x="10603" y="14"/>
                    </a:lnTo>
                    <a:lnTo>
                      <a:pt x="8885" y="3321"/>
                    </a:lnTo>
                    <a:lnTo>
                      <a:pt x="5273" y="3246"/>
                    </a:lnTo>
                    <a:lnTo>
                      <a:pt x="5255" y="4043"/>
                    </a:lnTo>
                    <a:lnTo>
                      <a:pt x="8482" y="4113"/>
                    </a:lnTo>
                    <a:lnTo>
                      <a:pt x="6225" y="8461"/>
                    </a:lnTo>
                    <a:lnTo>
                      <a:pt x="2387" y="8376"/>
                    </a:lnTo>
                    <a:lnTo>
                      <a:pt x="2369" y="9173"/>
                    </a:lnTo>
                    <a:lnTo>
                      <a:pt x="5817" y="9248"/>
                    </a:lnTo>
                    <a:lnTo>
                      <a:pt x="4126" y="12502"/>
                    </a:lnTo>
                    <a:lnTo>
                      <a:pt x="23" y="12414"/>
                    </a:lnTo>
                    <a:lnTo>
                      <a:pt x="1" y="13202"/>
                    </a:lnTo>
                    <a:lnTo>
                      <a:pt x="3724" y="13281"/>
                    </a:lnTo>
                    <a:lnTo>
                      <a:pt x="1732" y="17119"/>
                    </a:lnTo>
                    <a:lnTo>
                      <a:pt x="2112" y="17292"/>
                    </a:lnTo>
                    <a:lnTo>
                      <a:pt x="4188" y="13290"/>
                    </a:lnTo>
                    <a:lnTo>
                      <a:pt x="7225" y="13357"/>
                    </a:lnTo>
                    <a:lnTo>
                      <a:pt x="5273" y="17119"/>
                    </a:lnTo>
                    <a:lnTo>
                      <a:pt x="5663" y="17292"/>
                    </a:lnTo>
                    <a:lnTo>
                      <a:pt x="7699" y="13365"/>
                    </a:lnTo>
                    <a:lnTo>
                      <a:pt x="11276" y="13441"/>
                    </a:lnTo>
                    <a:lnTo>
                      <a:pt x="9368" y="17119"/>
                    </a:lnTo>
                    <a:lnTo>
                      <a:pt x="9762" y="17292"/>
                    </a:lnTo>
                    <a:lnTo>
                      <a:pt x="11754" y="13454"/>
                    </a:lnTo>
                    <a:lnTo>
                      <a:pt x="14790" y="13520"/>
                    </a:lnTo>
                    <a:lnTo>
                      <a:pt x="12922" y="17128"/>
                    </a:lnTo>
                    <a:lnTo>
                      <a:pt x="13303" y="17301"/>
                    </a:lnTo>
                    <a:lnTo>
                      <a:pt x="15255" y="13529"/>
                    </a:lnTo>
                    <a:lnTo>
                      <a:pt x="18837" y="13609"/>
                    </a:lnTo>
                    <a:lnTo>
                      <a:pt x="17008" y="17128"/>
                    </a:lnTo>
                    <a:lnTo>
                      <a:pt x="17398" y="17301"/>
                    </a:lnTo>
                    <a:lnTo>
                      <a:pt x="19306" y="13613"/>
                    </a:lnTo>
                    <a:lnTo>
                      <a:pt x="22343" y="13680"/>
                    </a:lnTo>
                    <a:lnTo>
                      <a:pt x="20559" y="17128"/>
                    </a:lnTo>
                    <a:lnTo>
                      <a:pt x="20944" y="17301"/>
                    </a:lnTo>
                    <a:lnTo>
                      <a:pt x="22816" y="13689"/>
                    </a:lnTo>
                    <a:lnTo>
                      <a:pt x="26393" y="13768"/>
                    </a:lnTo>
                    <a:lnTo>
                      <a:pt x="24653" y="17128"/>
                    </a:lnTo>
                    <a:lnTo>
                      <a:pt x="25038" y="17301"/>
                    </a:lnTo>
                    <a:lnTo>
                      <a:pt x="26867" y="13773"/>
                    </a:lnTo>
                    <a:lnTo>
                      <a:pt x="29908" y="13839"/>
                    </a:lnTo>
                    <a:lnTo>
                      <a:pt x="28204" y="17128"/>
                    </a:lnTo>
                    <a:lnTo>
                      <a:pt x="28593" y="17301"/>
                    </a:lnTo>
                    <a:lnTo>
                      <a:pt x="30377" y="13848"/>
                    </a:lnTo>
                    <a:lnTo>
                      <a:pt x="34848" y="13941"/>
                    </a:lnTo>
                    <a:lnTo>
                      <a:pt x="34870" y="13148"/>
                    </a:lnTo>
                    <a:lnTo>
                      <a:pt x="30789" y="13060"/>
                    </a:lnTo>
                    <a:lnTo>
                      <a:pt x="32471" y="9811"/>
                    </a:lnTo>
                    <a:lnTo>
                      <a:pt x="36880" y="9908"/>
                    </a:lnTo>
                    <a:lnTo>
                      <a:pt x="36898" y="9111"/>
                    </a:lnTo>
                    <a:lnTo>
                      <a:pt x="32878" y="9027"/>
                    </a:lnTo>
                    <a:lnTo>
                      <a:pt x="35131" y="4684"/>
                    </a:lnTo>
                    <a:lnTo>
                      <a:pt x="39421" y="4777"/>
                    </a:lnTo>
                    <a:lnTo>
                      <a:pt x="39443" y="3981"/>
                    </a:lnTo>
                    <a:lnTo>
                      <a:pt x="35556" y="3897"/>
                    </a:lnTo>
                    <a:lnTo>
                      <a:pt x="37482" y="182"/>
                    </a:lnTo>
                    <a:lnTo>
                      <a:pt x="37097" y="14"/>
                    </a:lnTo>
                    <a:lnTo>
                      <a:pt x="35087" y="3888"/>
                    </a:lnTo>
                    <a:lnTo>
                      <a:pt x="32046" y="3821"/>
                    </a:lnTo>
                    <a:lnTo>
                      <a:pt x="33932" y="182"/>
                    </a:lnTo>
                    <a:lnTo>
                      <a:pt x="33542" y="14"/>
                    </a:lnTo>
                    <a:lnTo>
                      <a:pt x="31572" y="3808"/>
                    </a:lnTo>
                    <a:lnTo>
                      <a:pt x="27995" y="3733"/>
                    </a:lnTo>
                    <a:lnTo>
                      <a:pt x="29837" y="178"/>
                    </a:lnTo>
                    <a:lnTo>
                      <a:pt x="29447" y="5"/>
                    </a:lnTo>
                    <a:lnTo>
                      <a:pt x="27522" y="3719"/>
                    </a:lnTo>
                    <a:lnTo>
                      <a:pt x="24481" y="3653"/>
                    </a:lnTo>
                    <a:lnTo>
                      <a:pt x="26282" y="178"/>
                    </a:lnTo>
                    <a:lnTo>
                      <a:pt x="25897" y="5"/>
                    </a:lnTo>
                    <a:lnTo>
                      <a:pt x="24011" y="3644"/>
                    </a:lnTo>
                    <a:lnTo>
                      <a:pt x="20426" y="3564"/>
                    </a:lnTo>
                    <a:lnTo>
                      <a:pt x="22183" y="178"/>
                    </a:lnTo>
                    <a:lnTo>
                      <a:pt x="21802" y="5"/>
                    </a:lnTo>
                    <a:lnTo>
                      <a:pt x="19961" y="3556"/>
                    </a:lnTo>
                    <a:lnTo>
                      <a:pt x="16915" y="3489"/>
                    </a:lnTo>
                    <a:lnTo>
                      <a:pt x="18633" y="174"/>
                    </a:lnTo>
                    <a:lnTo>
                      <a:pt x="182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0"/>
              <p:cNvSpPr/>
              <p:nvPr/>
            </p:nvSpPr>
            <p:spPr>
              <a:xfrm>
                <a:off x="3806608" y="1040348"/>
                <a:ext cx="341462" cy="65127"/>
              </a:xfrm>
              <a:custGeom>
                <a:rect b="b" l="l" r="r" t="t"/>
                <a:pathLst>
                  <a:path extrusionOk="0" h="2502" w="13118">
                    <a:moveTo>
                      <a:pt x="1" y="1"/>
                    </a:moveTo>
                    <a:lnTo>
                      <a:pt x="1" y="2502"/>
                    </a:lnTo>
                    <a:lnTo>
                      <a:pt x="13117" y="2502"/>
                    </a:lnTo>
                    <a:lnTo>
                      <a:pt x="13117"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4" name="Google Shape;3214;p60"/>
            <p:cNvGrpSpPr/>
            <p:nvPr/>
          </p:nvGrpSpPr>
          <p:grpSpPr>
            <a:xfrm>
              <a:off x="5420571" y="4231649"/>
              <a:ext cx="959329" cy="548179"/>
              <a:chOff x="3414623" y="564806"/>
              <a:chExt cx="1264772" cy="722619"/>
            </a:xfrm>
          </p:grpSpPr>
          <p:sp>
            <p:nvSpPr>
              <p:cNvPr id="3215" name="Google Shape;3215;p60"/>
              <p:cNvSpPr/>
              <p:nvPr/>
            </p:nvSpPr>
            <p:spPr>
              <a:xfrm>
                <a:off x="3807077" y="807250"/>
                <a:ext cx="249966" cy="443994"/>
              </a:xfrm>
              <a:custGeom>
                <a:rect b="b" l="l" r="r" t="t"/>
                <a:pathLst>
                  <a:path extrusionOk="0" h="17057" w="9603">
                    <a:moveTo>
                      <a:pt x="1" y="0"/>
                    </a:moveTo>
                    <a:lnTo>
                      <a:pt x="1" y="17057"/>
                    </a:lnTo>
                    <a:lnTo>
                      <a:pt x="9602" y="17057"/>
                    </a:lnTo>
                    <a:lnTo>
                      <a:pt x="96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0"/>
              <p:cNvSpPr/>
              <p:nvPr/>
            </p:nvSpPr>
            <p:spPr>
              <a:xfrm>
                <a:off x="4033512" y="807250"/>
                <a:ext cx="114662" cy="443994"/>
              </a:xfrm>
              <a:custGeom>
                <a:rect b="b" l="l" r="r" t="t"/>
                <a:pathLst>
                  <a:path extrusionOk="0" h="17057" w="4405">
                    <a:moveTo>
                      <a:pt x="0" y="0"/>
                    </a:moveTo>
                    <a:lnTo>
                      <a:pt x="0" y="17057"/>
                    </a:lnTo>
                    <a:lnTo>
                      <a:pt x="4405" y="17057"/>
                    </a:lnTo>
                    <a:lnTo>
                      <a:pt x="4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0"/>
              <p:cNvSpPr/>
              <p:nvPr/>
            </p:nvSpPr>
            <p:spPr>
              <a:xfrm>
                <a:off x="3708918" y="1246376"/>
                <a:ext cx="325531" cy="41049"/>
              </a:xfrm>
              <a:custGeom>
                <a:rect b="b" l="l" r="r" t="t"/>
                <a:pathLst>
                  <a:path extrusionOk="0" h="1577" w="12506">
                    <a:moveTo>
                      <a:pt x="0" y="1"/>
                    </a:moveTo>
                    <a:lnTo>
                      <a:pt x="0" y="1577"/>
                    </a:lnTo>
                    <a:lnTo>
                      <a:pt x="12506" y="1577"/>
                    </a:lnTo>
                    <a:lnTo>
                      <a:pt x="125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0"/>
              <p:cNvSpPr/>
              <p:nvPr/>
            </p:nvSpPr>
            <p:spPr>
              <a:xfrm>
                <a:off x="4031768" y="1246376"/>
                <a:ext cx="208474" cy="41049"/>
              </a:xfrm>
              <a:custGeom>
                <a:rect b="b" l="l" r="r" t="t"/>
                <a:pathLst>
                  <a:path extrusionOk="0" h="1577" w="8009">
                    <a:moveTo>
                      <a:pt x="1" y="1"/>
                    </a:moveTo>
                    <a:lnTo>
                      <a:pt x="1" y="1577"/>
                    </a:lnTo>
                    <a:lnTo>
                      <a:pt x="8009" y="1577"/>
                    </a:lnTo>
                    <a:lnTo>
                      <a:pt x="80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0"/>
              <p:cNvSpPr/>
              <p:nvPr/>
            </p:nvSpPr>
            <p:spPr>
              <a:xfrm>
                <a:off x="3485815" y="564806"/>
                <a:ext cx="1193580" cy="475698"/>
              </a:xfrm>
              <a:custGeom>
                <a:rect b="b" l="l" r="r" t="t"/>
                <a:pathLst>
                  <a:path extrusionOk="0" h="18275" w="45854">
                    <a:moveTo>
                      <a:pt x="10125" y="0"/>
                    </a:moveTo>
                    <a:lnTo>
                      <a:pt x="1" y="18274"/>
                    </a:lnTo>
                    <a:lnTo>
                      <a:pt x="37017" y="18274"/>
                    </a:lnTo>
                    <a:lnTo>
                      <a:pt x="45853" y="67"/>
                    </a:lnTo>
                    <a:lnTo>
                      <a:pt x="101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0"/>
              <p:cNvSpPr/>
              <p:nvPr/>
            </p:nvSpPr>
            <p:spPr>
              <a:xfrm>
                <a:off x="3414623" y="564806"/>
                <a:ext cx="1193788" cy="475698"/>
              </a:xfrm>
              <a:custGeom>
                <a:rect b="b" l="l" r="r" t="t"/>
                <a:pathLst>
                  <a:path extrusionOk="0" h="18275" w="45862">
                    <a:moveTo>
                      <a:pt x="10129" y="0"/>
                    </a:moveTo>
                    <a:lnTo>
                      <a:pt x="0" y="18274"/>
                    </a:lnTo>
                    <a:lnTo>
                      <a:pt x="37026" y="18274"/>
                    </a:lnTo>
                    <a:lnTo>
                      <a:pt x="45861" y="67"/>
                    </a:lnTo>
                    <a:lnTo>
                      <a:pt x="1012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0"/>
              <p:cNvSpPr/>
              <p:nvPr/>
            </p:nvSpPr>
            <p:spPr>
              <a:xfrm>
                <a:off x="3431204" y="574594"/>
                <a:ext cx="1157034" cy="453234"/>
              </a:xfrm>
              <a:custGeom>
                <a:rect b="b" l="l" r="r" t="t"/>
                <a:pathLst>
                  <a:path extrusionOk="0" h="17412" w="44450">
                    <a:moveTo>
                      <a:pt x="9815" y="1"/>
                    </a:moveTo>
                    <a:lnTo>
                      <a:pt x="1" y="17411"/>
                    </a:lnTo>
                    <a:lnTo>
                      <a:pt x="35884" y="17411"/>
                    </a:lnTo>
                    <a:lnTo>
                      <a:pt x="44450" y="54"/>
                    </a:lnTo>
                    <a:lnTo>
                      <a:pt x="98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0"/>
              <p:cNvSpPr/>
              <p:nvPr/>
            </p:nvSpPr>
            <p:spPr>
              <a:xfrm>
                <a:off x="3453225" y="588650"/>
                <a:ext cx="1118431" cy="423274"/>
              </a:xfrm>
              <a:custGeom>
                <a:rect b="b" l="l" r="r" t="t"/>
                <a:pathLst>
                  <a:path extrusionOk="0" h="16261" w="42967">
                    <a:moveTo>
                      <a:pt x="9190" y="1"/>
                    </a:moveTo>
                    <a:lnTo>
                      <a:pt x="0" y="16260"/>
                    </a:lnTo>
                    <a:lnTo>
                      <a:pt x="34772" y="16260"/>
                    </a:lnTo>
                    <a:lnTo>
                      <a:pt x="42966" y="125"/>
                    </a:lnTo>
                    <a:lnTo>
                      <a:pt x="91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0"/>
              <p:cNvSpPr/>
              <p:nvPr/>
            </p:nvSpPr>
            <p:spPr>
              <a:xfrm>
                <a:off x="3500339" y="576546"/>
                <a:ext cx="1026727" cy="450345"/>
              </a:xfrm>
              <a:custGeom>
                <a:rect b="b" l="l" r="r" t="t"/>
                <a:pathLst>
                  <a:path extrusionOk="0" h="17301" w="39444">
                    <a:moveTo>
                      <a:pt x="8947" y="4122"/>
                    </a:moveTo>
                    <a:lnTo>
                      <a:pt x="11984" y="4189"/>
                    </a:lnTo>
                    <a:lnTo>
                      <a:pt x="9735" y="8540"/>
                    </a:lnTo>
                    <a:lnTo>
                      <a:pt x="6694" y="8474"/>
                    </a:lnTo>
                    <a:lnTo>
                      <a:pt x="8947" y="4122"/>
                    </a:lnTo>
                    <a:close/>
                    <a:moveTo>
                      <a:pt x="12458" y="4198"/>
                    </a:moveTo>
                    <a:lnTo>
                      <a:pt x="16043" y="4273"/>
                    </a:lnTo>
                    <a:lnTo>
                      <a:pt x="13786" y="8624"/>
                    </a:lnTo>
                    <a:lnTo>
                      <a:pt x="10204" y="8545"/>
                    </a:lnTo>
                    <a:lnTo>
                      <a:pt x="12458" y="4198"/>
                    </a:lnTo>
                    <a:close/>
                    <a:moveTo>
                      <a:pt x="16517" y="4277"/>
                    </a:moveTo>
                    <a:lnTo>
                      <a:pt x="19554" y="4352"/>
                    </a:lnTo>
                    <a:lnTo>
                      <a:pt x="17305" y="8695"/>
                    </a:lnTo>
                    <a:lnTo>
                      <a:pt x="14264" y="8629"/>
                    </a:lnTo>
                    <a:lnTo>
                      <a:pt x="16517" y="4277"/>
                    </a:lnTo>
                    <a:close/>
                    <a:moveTo>
                      <a:pt x="20027" y="4361"/>
                    </a:moveTo>
                    <a:lnTo>
                      <a:pt x="23604" y="4441"/>
                    </a:lnTo>
                    <a:lnTo>
                      <a:pt x="21355" y="8784"/>
                    </a:lnTo>
                    <a:lnTo>
                      <a:pt x="17774" y="8704"/>
                    </a:lnTo>
                    <a:lnTo>
                      <a:pt x="20027" y="4361"/>
                    </a:lnTo>
                    <a:close/>
                    <a:moveTo>
                      <a:pt x="24078" y="4445"/>
                    </a:moveTo>
                    <a:lnTo>
                      <a:pt x="27115" y="4512"/>
                    </a:lnTo>
                    <a:lnTo>
                      <a:pt x="24861" y="8854"/>
                    </a:lnTo>
                    <a:lnTo>
                      <a:pt x="21825" y="8788"/>
                    </a:lnTo>
                    <a:lnTo>
                      <a:pt x="24078" y="4445"/>
                    </a:lnTo>
                    <a:close/>
                    <a:moveTo>
                      <a:pt x="27584" y="4521"/>
                    </a:moveTo>
                    <a:lnTo>
                      <a:pt x="31165" y="4600"/>
                    </a:lnTo>
                    <a:lnTo>
                      <a:pt x="28912" y="8943"/>
                    </a:lnTo>
                    <a:lnTo>
                      <a:pt x="25331" y="8868"/>
                    </a:lnTo>
                    <a:lnTo>
                      <a:pt x="27584" y="4521"/>
                    </a:lnTo>
                    <a:close/>
                    <a:moveTo>
                      <a:pt x="31634" y="4609"/>
                    </a:moveTo>
                    <a:lnTo>
                      <a:pt x="34675" y="4676"/>
                    </a:lnTo>
                    <a:lnTo>
                      <a:pt x="32427" y="9023"/>
                    </a:lnTo>
                    <a:lnTo>
                      <a:pt x="29381" y="8952"/>
                    </a:lnTo>
                    <a:lnTo>
                      <a:pt x="31634" y="4609"/>
                    </a:lnTo>
                    <a:close/>
                    <a:moveTo>
                      <a:pt x="6287" y="9257"/>
                    </a:moveTo>
                    <a:lnTo>
                      <a:pt x="9323" y="9324"/>
                    </a:lnTo>
                    <a:lnTo>
                      <a:pt x="7637" y="12577"/>
                    </a:lnTo>
                    <a:lnTo>
                      <a:pt x="4600" y="12511"/>
                    </a:lnTo>
                    <a:lnTo>
                      <a:pt x="6287" y="9257"/>
                    </a:lnTo>
                    <a:close/>
                    <a:moveTo>
                      <a:pt x="9793" y="9333"/>
                    </a:moveTo>
                    <a:lnTo>
                      <a:pt x="13374" y="9408"/>
                    </a:lnTo>
                    <a:lnTo>
                      <a:pt x="11687" y="12657"/>
                    </a:lnTo>
                    <a:lnTo>
                      <a:pt x="8106" y="12582"/>
                    </a:lnTo>
                    <a:lnTo>
                      <a:pt x="9793" y="9333"/>
                    </a:lnTo>
                    <a:close/>
                    <a:moveTo>
                      <a:pt x="13852" y="9426"/>
                    </a:moveTo>
                    <a:lnTo>
                      <a:pt x="16889" y="9492"/>
                    </a:lnTo>
                    <a:lnTo>
                      <a:pt x="15202" y="12741"/>
                    </a:lnTo>
                    <a:lnTo>
                      <a:pt x="12161" y="12675"/>
                    </a:lnTo>
                    <a:lnTo>
                      <a:pt x="13852" y="9426"/>
                    </a:lnTo>
                    <a:close/>
                    <a:moveTo>
                      <a:pt x="17354" y="9496"/>
                    </a:moveTo>
                    <a:lnTo>
                      <a:pt x="20935" y="9576"/>
                    </a:lnTo>
                    <a:lnTo>
                      <a:pt x="19244" y="12821"/>
                    </a:lnTo>
                    <a:lnTo>
                      <a:pt x="15671" y="12746"/>
                    </a:lnTo>
                    <a:lnTo>
                      <a:pt x="17354" y="9496"/>
                    </a:lnTo>
                    <a:close/>
                    <a:moveTo>
                      <a:pt x="21408" y="9585"/>
                    </a:moveTo>
                    <a:lnTo>
                      <a:pt x="24445" y="9651"/>
                    </a:lnTo>
                    <a:lnTo>
                      <a:pt x="22763" y="12901"/>
                    </a:lnTo>
                    <a:lnTo>
                      <a:pt x="19726" y="12834"/>
                    </a:lnTo>
                    <a:lnTo>
                      <a:pt x="21408" y="9585"/>
                    </a:lnTo>
                    <a:close/>
                    <a:moveTo>
                      <a:pt x="24919" y="9656"/>
                    </a:moveTo>
                    <a:lnTo>
                      <a:pt x="28496" y="9735"/>
                    </a:lnTo>
                    <a:lnTo>
                      <a:pt x="26814" y="12985"/>
                    </a:lnTo>
                    <a:lnTo>
                      <a:pt x="23237" y="12905"/>
                    </a:lnTo>
                    <a:lnTo>
                      <a:pt x="24919" y="9656"/>
                    </a:lnTo>
                    <a:close/>
                    <a:moveTo>
                      <a:pt x="28969" y="9740"/>
                    </a:moveTo>
                    <a:lnTo>
                      <a:pt x="32011" y="9806"/>
                    </a:lnTo>
                    <a:lnTo>
                      <a:pt x="30328" y="13055"/>
                    </a:lnTo>
                    <a:lnTo>
                      <a:pt x="27287" y="12989"/>
                    </a:lnTo>
                    <a:lnTo>
                      <a:pt x="28969" y="9740"/>
                    </a:lnTo>
                    <a:close/>
                    <a:moveTo>
                      <a:pt x="18243" y="1"/>
                    </a:moveTo>
                    <a:lnTo>
                      <a:pt x="16442" y="3476"/>
                    </a:lnTo>
                    <a:lnTo>
                      <a:pt x="12865" y="3410"/>
                    </a:lnTo>
                    <a:lnTo>
                      <a:pt x="14538" y="182"/>
                    </a:lnTo>
                    <a:lnTo>
                      <a:pt x="14149" y="14"/>
                    </a:lnTo>
                    <a:lnTo>
                      <a:pt x="12396" y="3396"/>
                    </a:lnTo>
                    <a:lnTo>
                      <a:pt x="9359" y="3334"/>
                    </a:lnTo>
                    <a:lnTo>
                      <a:pt x="10988" y="182"/>
                    </a:lnTo>
                    <a:lnTo>
                      <a:pt x="10603" y="14"/>
                    </a:lnTo>
                    <a:lnTo>
                      <a:pt x="8885" y="3321"/>
                    </a:lnTo>
                    <a:lnTo>
                      <a:pt x="5273" y="3246"/>
                    </a:lnTo>
                    <a:lnTo>
                      <a:pt x="5255" y="4043"/>
                    </a:lnTo>
                    <a:lnTo>
                      <a:pt x="8482" y="4113"/>
                    </a:lnTo>
                    <a:lnTo>
                      <a:pt x="6225" y="8461"/>
                    </a:lnTo>
                    <a:lnTo>
                      <a:pt x="2387" y="8376"/>
                    </a:lnTo>
                    <a:lnTo>
                      <a:pt x="2369" y="9173"/>
                    </a:lnTo>
                    <a:lnTo>
                      <a:pt x="5817" y="9248"/>
                    </a:lnTo>
                    <a:lnTo>
                      <a:pt x="4126" y="12502"/>
                    </a:lnTo>
                    <a:lnTo>
                      <a:pt x="23" y="12414"/>
                    </a:lnTo>
                    <a:lnTo>
                      <a:pt x="1" y="13202"/>
                    </a:lnTo>
                    <a:lnTo>
                      <a:pt x="3724" y="13281"/>
                    </a:lnTo>
                    <a:lnTo>
                      <a:pt x="1732" y="17119"/>
                    </a:lnTo>
                    <a:lnTo>
                      <a:pt x="2112" y="17292"/>
                    </a:lnTo>
                    <a:lnTo>
                      <a:pt x="4188" y="13290"/>
                    </a:lnTo>
                    <a:lnTo>
                      <a:pt x="7225" y="13357"/>
                    </a:lnTo>
                    <a:lnTo>
                      <a:pt x="5273" y="17119"/>
                    </a:lnTo>
                    <a:lnTo>
                      <a:pt x="5663" y="17292"/>
                    </a:lnTo>
                    <a:lnTo>
                      <a:pt x="7699" y="13365"/>
                    </a:lnTo>
                    <a:lnTo>
                      <a:pt x="11276" y="13441"/>
                    </a:lnTo>
                    <a:lnTo>
                      <a:pt x="9368" y="17119"/>
                    </a:lnTo>
                    <a:lnTo>
                      <a:pt x="9762" y="17292"/>
                    </a:lnTo>
                    <a:lnTo>
                      <a:pt x="11754" y="13454"/>
                    </a:lnTo>
                    <a:lnTo>
                      <a:pt x="14790" y="13520"/>
                    </a:lnTo>
                    <a:lnTo>
                      <a:pt x="12922" y="17128"/>
                    </a:lnTo>
                    <a:lnTo>
                      <a:pt x="13303" y="17301"/>
                    </a:lnTo>
                    <a:lnTo>
                      <a:pt x="15255" y="13529"/>
                    </a:lnTo>
                    <a:lnTo>
                      <a:pt x="18837" y="13609"/>
                    </a:lnTo>
                    <a:lnTo>
                      <a:pt x="17008" y="17128"/>
                    </a:lnTo>
                    <a:lnTo>
                      <a:pt x="17398" y="17301"/>
                    </a:lnTo>
                    <a:lnTo>
                      <a:pt x="19306" y="13613"/>
                    </a:lnTo>
                    <a:lnTo>
                      <a:pt x="22343" y="13680"/>
                    </a:lnTo>
                    <a:lnTo>
                      <a:pt x="20559" y="17128"/>
                    </a:lnTo>
                    <a:lnTo>
                      <a:pt x="20944" y="17301"/>
                    </a:lnTo>
                    <a:lnTo>
                      <a:pt x="22816" y="13689"/>
                    </a:lnTo>
                    <a:lnTo>
                      <a:pt x="26393" y="13768"/>
                    </a:lnTo>
                    <a:lnTo>
                      <a:pt x="24653" y="17128"/>
                    </a:lnTo>
                    <a:lnTo>
                      <a:pt x="25038" y="17301"/>
                    </a:lnTo>
                    <a:lnTo>
                      <a:pt x="26867" y="13773"/>
                    </a:lnTo>
                    <a:lnTo>
                      <a:pt x="29908" y="13839"/>
                    </a:lnTo>
                    <a:lnTo>
                      <a:pt x="28204" y="17128"/>
                    </a:lnTo>
                    <a:lnTo>
                      <a:pt x="28593" y="17301"/>
                    </a:lnTo>
                    <a:lnTo>
                      <a:pt x="30377" y="13848"/>
                    </a:lnTo>
                    <a:lnTo>
                      <a:pt x="34848" y="13941"/>
                    </a:lnTo>
                    <a:lnTo>
                      <a:pt x="34870" y="13148"/>
                    </a:lnTo>
                    <a:lnTo>
                      <a:pt x="30789" y="13060"/>
                    </a:lnTo>
                    <a:lnTo>
                      <a:pt x="32471" y="9811"/>
                    </a:lnTo>
                    <a:lnTo>
                      <a:pt x="36880" y="9908"/>
                    </a:lnTo>
                    <a:lnTo>
                      <a:pt x="36898" y="9111"/>
                    </a:lnTo>
                    <a:lnTo>
                      <a:pt x="32878" y="9027"/>
                    </a:lnTo>
                    <a:lnTo>
                      <a:pt x="35131" y="4684"/>
                    </a:lnTo>
                    <a:lnTo>
                      <a:pt x="39421" y="4777"/>
                    </a:lnTo>
                    <a:lnTo>
                      <a:pt x="39443" y="3981"/>
                    </a:lnTo>
                    <a:lnTo>
                      <a:pt x="35556" y="3897"/>
                    </a:lnTo>
                    <a:lnTo>
                      <a:pt x="37482" y="182"/>
                    </a:lnTo>
                    <a:lnTo>
                      <a:pt x="37097" y="14"/>
                    </a:lnTo>
                    <a:lnTo>
                      <a:pt x="35087" y="3888"/>
                    </a:lnTo>
                    <a:lnTo>
                      <a:pt x="32046" y="3821"/>
                    </a:lnTo>
                    <a:lnTo>
                      <a:pt x="33932" y="182"/>
                    </a:lnTo>
                    <a:lnTo>
                      <a:pt x="33542" y="14"/>
                    </a:lnTo>
                    <a:lnTo>
                      <a:pt x="31572" y="3808"/>
                    </a:lnTo>
                    <a:lnTo>
                      <a:pt x="27995" y="3733"/>
                    </a:lnTo>
                    <a:lnTo>
                      <a:pt x="29837" y="178"/>
                    </a:lnTo>
                    <a:lnTo>
                      <a:pt x="29447" y="5"/>
                    </a:lnTo>
                    <a:lnTo>
                      <a:pt x="27522" y="3719"/>
                    </a:lnTo>
                    <a:lnTo>
                      <a:pt x="24481" y="3653"/>
                    </a:lnTo>
                    <a:lnTo>
                      <a:pt x="26282" y="178"/>
                    </a:lnTo>
                    <a:lnTo>
                      <a:pt x="25897" y="5"/>
                    </a:lnTo>
                    <a:lnTo>
                      <a:pt x="24011" y="3644"/>
                    </a:lnTo>
                    <a:lnTo>
                      <a:pt x="20426" y="3564"/>
                    </a:lnTo>
                    <a:lnTo>
                      <a:pt x="22183" y="178"/>
                    </a:lnTo>
                    <a:lnTo>
                      <a:pt x="21802" y="5"/>
                    </a:lnTo>
                    <a:lnTo>
                      <a:pt x="19961" y="3556"/>
                    </a:lnTo>
                    <a:lnTo>
                      <a:pt x="16915" y="3489"/>
                    </a:lnTo>
                    <a:lnTo>
                      <a:pt x="18633" y="174"/>
                    </a:lnTo>
                    <a:lnTo>
                      <a:pt x="182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0"/>
              <p:cNvSpPr/>
              <p:nvPr/>
            </p:nvSpPr>
            <p:spPr>
              <a:xfrm>
                <a:off x="3806608" y="1040348"/>
                <a:ext cx="341462" cy="65127"/>
              </a:xfrm>
              <a:custGeom>
                <a:rect b="b" l="l" r="r" t="t"/>
                <a:pathLst>
                  <a:path extrusionOk="0" h="2502" w="13118">
                    <a:moveTo>
                      <a:pt x="1" y="1"/>
                    </a:moveTo>
                    <a:lnTo>
                      <a:pt x="1" y="2502"/>
                    </a:lnTo>
                    <a:lnTo>
                      <a:pt x="13117" y="2502"/>
                    </a:lnTo>
                    <a:lnTo>
                      <a:pt x="13117"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60"/>
            <p:cNvGrpSpPr/>
            <p:nvPr/>
          </p:nvGrpSpPr>
          <p:grpSpPr>
            <a:xfrm>
              <a:off x="8026127" y="4729703"/>
              <a:ext cx="547824" cy="383099"/>
              <a:chOff x="530364" y="78205"/>
              <a:chExt cx="1410464" cy="986605"/>
            </a:xfrm>
          </p:grpSpPr>
          <p:sp>
            <p:nvSpPr>
              <p:cNvPr id="3226" name="Google Shape;3226;p60"/>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0"/>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0"/>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0"/>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0" name="Google Shape;3230;p60"/>
            <p:cNvGrpSpPr/>
            <p:nvPr/>
          </p:nvGrpSpPr>
          <p:grpSpPr>
            <a:xfrm>
              <a:off x="8901061" y="3636283"/>
              <a:ext cx="567680" cy="861306"/>
              <a:chOff x="2357761" y="2720732"/>
              <a:chExt cx="1271115" cy="1928586"/>
            </a:xfrm>
          </p:grpSpPr>
          <p:sp>
            <p:nvSpPr>
              <p:cNvPr id="3231" name="Google Shape;3231;p60"/>
              <p:cNvSpPr/>
              <p:nvPr/>
            </p:nvSpPr>
            <p:spPr>
              <a:xfrm>
                <a:off x="2908231" y="3467047"/>
                <a:ext cx="129663" cy="1182271"/>
              </a:xfrm>
              <a:custGeom>
                <a:rect b="b" l="l" r="r" t="t"/>
                <a:pathLst>
                  <a:path extrusionOk="0" h="7878" w="864">
                    <a:moveTo>
                      <a:pt x="204" y="1"/>
                    </a:moveTo>
                    <a:lnTo>
                      <a:pt x="1" y="7877"/>
                    </a:lnTo>
                    <a:lnTo>
                      <a:pt x="863" y="7877"/>
                    </a:lnTo>
                    <a:lnTo>
                      <a:pt x="6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0"/>
              <p:cNvSpPr/>
              <p:nvPr/>
            </p:nvSpPr>
            <p:spPr>
              <a:xfrm>
                <a:off x="2937495" y="3566845"/>
                <a:ext cx="37518" cy="1082473"/>
              </a:xfrm>
              <a:custGeom>
                <a:rect b="b" l="l" r="r" t="t"/>
                <a:pathLst>
                  <a:path extrusionOk="0" h="7213" w="250">
                    <a:moveTo>
                      <a:pt x="185" y="1"/>
                    </a:moveTo>
                    <a:cubicBezTo>
                      <a:pt x="146" y="1"/>
                      <a:pt x="122" y="31"/>
                      <a:pt x="122" y="65"/>
                    </a:cubicBezTo>
                    <a:lnTo>
                      <a:pt x="0" y="7212"/>
                    </a:lnTo>
                    <a:lnTo>
                      <a:pt x="234" y="7212"/>
                    </a:lnTo>
                    <a:lnTo>
                      <a:pt x="249" y="65"/>
                    </a:lnTo>
                    <a:cubicBezTo>
                      <a:pt x="249" y="31"/>
                      <a:pt x="219" y="1"/>
                      <a:pt x="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0"/>
              <p:cNvSpPr/>
              <p:nvPr/>
            </p:nvSpPr>
            <p:spPr>
              <a:xfrm>
                <a:off x="2423944" y="2721633"/>
                <a:ext cx="1204932" cy="1039102"/>
              </a:xfrm>
              <a:custGeom>
                <a:rect b="b" l="l" r="r" t="t"/>
                <a:pathLst>
                  <a:path extrusionOk="0" h="6924" w="8029">
                    <a:moveTo>
                      <a:pt x="2769" y="1"/>
                    </a:moveTo>
                    <a:cubicBezTo>
                      <a:pt x="2435" y="1"/>
                      <a:pt x="2165" y="268"/>
                      <a:pt x="2165" y="608"/>
                    </a:cubicBezTo>
                    <a:cubicBezTo>
                      <a:pt x="2165" y="720"/>
                      <a:pt x="2199" y="826"/>
                      <a:pt x="2256" y="918"/>
                    </a:cubicBezTo>
                    <a:lnTo>
                      <a:pt x="1625" y="918"/>
                    </a:lnTo>
                    <a:cubicBezTo>
                      <a:pt x="1236" y="918"/>
                      <a:pt x="917" y="1236"/>
                      <a:pt x="917" y="1628"/>
                    </a:cubicBezTo>
                    <a:cubicBezTo>
                      <a:pt x="917" y="1680"/>
                      <a:pt x="923" y="1725"/>
                      <a:pt x="932" y="1777"/>
                    </a:cubicBezTo>
                    <a:cubicBezTo>
                      <a:pt x="553" y="1950"/>
                      <a:pt x="289" y="2332"/>
                      <a:pt x="289" y="2779"/>
                    </a:cubicBezTo>
                    <a:cubicBezTo>
                      <a:pt x="289" y="3076"/>
                      <a:pt x="410" y="3347"/>
                      <a:pt x="604" y="3547"/>
                    </a:cubicBezTo>
                    <a:lnTo>
                      <a:pt x="522" y="3547"/>
                    </a:lnTo>
                    <a:cubicBezTo>
                      <a:pt x="234" y="3547"/>
                      <a:pt x="0" y="3781"/>
                      <a:pt x="0" y="4069"/>
                    </a:cubicBezTo>
                    <a:cubicBezTo>
                      <a:pt x="0" y="4358"/>
                      <a:pt x="234" y="4588"/>
                      <a:pt x="522" y="4588"/>
                    </a:cubicBezTo>
                    <a:lnTo>
                      <a:pt x="668" y="4588"/>
                    </a:lnTo>
                    <a:cubicBezTo>
                      <a:pt x="589" y="4692"/>
                      <a:pt x="541" y="4822"/>
                      <a:pt x="541" y="4965"/>
                    </a:cubicBezTo>
                    <a:cubicBezTo>
                      <a:pt x="541" y="5284"/>
                      <a:pt x="784" y="5545"/>
                      <a:pt x="1090" y="5578"/>
                    </a:cubicBezTo>
                    <a:cubicBezTo>
                      <a:pt x="1087" y="5609"/>
                      <a:pt x="1084" y="5639"/>
                      <a:pt x="1084" y="5669"/>
                    </a:cubicBezTo>
                    <a:cubicBezTo>
                      <a:pt x="1084" y="6107"/>
                      <a:pt x="1436" y="6462"/>
                      <a:pt x="1874" y="6462"/>
                    </a:cubicBezTo>
                    <a:cubicBezTo>
                      <a:pt x="1889" y="6717"/>
                      <a:pt x="2095" y="6923"/>
                      <a:pt x="2350" y="6923"/>
                    </a:cubicBezTo>
                    <a:lnTo>
                      <a:pt x="5964" y="6923"/>
                    </a:lnTo>
                    <a:cubicBezTo>
                      <a:pt x="6231" y="6923"/>
                      <a:pt x="6443" y="6705"/>
                      <a:pt x="6443" y="6441"/>
                    </a:cubicBezTo>
                    <a:cubicBezTo>
                      <a:pt x="6443" y="6356"/>
                      <a:pt x="6416" y="6280"/>
                      <a:pt x="6373" y="6213"/>
                    </a:cubicBezTo>
                    <a:lnTo>
                      <a:pt x="6671" y="6213"/>
                    </a:lnTo>
                    <a:cubicBezTo>
                      <a:pt x="6914" y="6213"/>
                      <a:pt x="7105" y="6018"/>
                      <a:pt x="7105" y="5776"/>
                    </a:cubicBezTo>
                    <a:cubicBezTo>
                      <a:pt x="7105" y="5627"/>
                      <a:pt x="7026" y="5502"/>
                      <a:pt x="6908" y="5423"/>
                    </a:cubicBezTo>
                    <a:lnTo>
                      <a:pt x="7126" y="5423"/>
                    </a:lnTo>
                    <a:cubicBezTo>
                      <a:pt x="7324" y="5423"/>
                      <a:pt x="7482" y="5262"/>
                      <a:pt x="7482" y="5065"/>
                    </a:cubicBezTo>
                    <a:cubicBezTo>
                      <a:pt x="7482" y="4989"/>
                      <a:pt x="7451" y="4922"/>
                      <a:pt x="7409" y="4865"/>
                    </a:cubicBezTo>
                    <a:cubicBezTo>
                      <a:pt x="7773" y="4737"/>
                      <a:pt x="8028" y="4397"/>
                      <a:pt x="8028" y="3999"/>
                    </a:cubicBezTo>
                    <a:cubicBezTo>
                      <a:pt x="8028" y="3602"/>
                      <a:pt x="7773" y="3268"/>
                      <a:pt x="7418" y="3143"/>
                    </a:cubicBezTo>
                    <a:cubicBezTo>
                      <a:pt x="7460" y="3025"/>
                      <a:pt x="7485" y="2903"/>
                      <a:pt x="7485" y="2773"/>
                    </a:cubicBezTo>
                    <a:cubicBezTo>
                      <a:pt x="7485" y="2284"/>
                      <a:pt x="7166" y="1874"/>
                      <a:pt x="6726" y="1731"/>
                    </a:cubicBezTo>
                    <a:cubicBezTo>
                      <a:pt x="6732" y="1695"/>
                      <a:pt x="6738" y="1664"/>
                      <a:pt x="6738" y="1628"/>
                    </a:cubicBezTo>
                    <a:cubicBezTo>
                      <a:pt x="6738" y="1236"/>
                      <a:pt x="6419" y="918"/>
                      <a:pt x="6027" y="918"/>
                    </a:cubicBezTo>
                    <a:lnTo>
                      <a:pt x="5936" y="918"/>
                    </a:lnTo>
                    <a:cubicBezTo>
                      <a:pt x="5994" y="826"/>
                      <a:pt x="6027" y="720"/>
                      <a:pt x="6027" y="608"/>
                    </a:cubicBezTo>
                    <a:cubicBezTo>
                      <a:pt x="6027" y="274"/>
                      <a:pt x="5760" y="1"/>
                      <a:pt x="5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0"/>
              <p:cNvSpPr/>
              <p:nvPr/>
            </p:nvSpPr>
            <p:spPr>
              <a:xfrm>
                <a:off x="2359262" y="2721633"/>
                <a:ext cx="999783" cy="1039102"/>
              </a:xfrm>
              <a:custGeom>
                <a:rect b="b" l="l" r="r" t="t"/>
                <a:pathLst>
                  <a:path extrusionOk="0" h="6924" w="6662">
                    <a:moveTo>
                      <a:pt x="2763" y="1"/>
                    </a:moveTo>
                    <a:cubicBezTo>
                      <a:pt x="2429" y="1"/>
                      <a:pt x="2159" y="268"/>
                      <a:pt x="2159" y="608"/>
                    </a:cubicBezTo>
                    <a:cubicBezTo>
                      <a:pt x="2159" y="720"/>
                      <a:pt x="2192" y="826"/>
                      <a:pt x="2250" y="918"/>
                    </a:cubicBezTo>
                    <a:lnTo>
                      <a:pt x="1621" y="918"/>
                    </a:lnTo>
                    <a:cubicBezTo>
                      <a:pt x="1230" y="918"/>
                      <a:pt x="914" y="1236"/>
                      <a:pt x="914" y="1628"/>
                    </a:cubicBezTo>
                    <a:cubicBezTo>
                      <a:pt x="914" y="1680"/>
                      <a:pt x="917" y="1725"/>
                      <a:pt x="929" y="1777"/>
                    </a:cubicBezTo>
                    <a:cubicBezTo>
                      <a:pt x="553" y="1950"/>
                      <a:pt x="292" y="2332"/>
                      <a:pt x="292" y="2779"/>
                    </a:cubicBezTo>
                    <a:cubicBezTo>
                      <a:pt x="292" y="3076"/>
                      <a:pt x="413" y="3347"/>
                      <a:pt x="607" y="3547"/>
                    </a:cubicBezTo>
                    <a:lnTo>
                      <a:pt x="519" y="3547"/>
                    </a:lnTo>
                    <a:cubicBezTo>
                      <a:pt x="231" y="3547"/>
                      <a:pt x="0" y="3781"/>
                      <a:pt x="0" y="4069"/>
                    </a:cubicBezTo>
                    <a:cubicBezTo>
                      <a:pt x="0" y="4358"/>
                      <a:pt x="234" y="4588"/>
                      <a:pt x="519" y="4588"/>
                    </a:cubicBezTo>
                    <a:lnTo>
                      <a:pt x="668" y="4588"/>
                    </a:lnTo>
                    <a:cubicBezTo>
                      <a:pt x="589" y="4692"/>
                      <a:pt x="538" y="4822"/>
                      <a:pt x="538" y="4965"/>
                    </a:cubicBezTo>
                    <a:cubicBezTo>
                      <a:pt x="538" y="5284"/>
                      <a:pt x="780" y="5545"/>
                      <a:pt x="1090" y="5578"/>
                    </a:cubicBezTo>
                    <a:cubicBezTo>
                      <a:pt x="1084" y="5609"/>
                      <a:pt x="1078" y="5639"/>
                      <a:pt x="1078" y="5669"/>
                    </a:cubicBezTo>
                    <a:cubicBezTo>
                      <a:pt x="1078" y="6107"/>
                      <a:pt x="1433" y="6462"/>
                      <a:pt x="1870" y="6462"/>
                    </a:cubicBezTo>
                    <a:cubicBezTo>
                      <a:pt x="1886" y="6717"/>
                      <a:pt x="2092" y="6923"/>
                      <a:pt x="2350" y="6923"/>
                    </a:cubicBezTo>
                    <a:lnTo>
                      <a:pt x="4600" y="6923"/>
                    </a:lnTo>
                    <a:cubicBezTo>
                      <a:pt x="4864" y="6923"/>
                      <a:pt x="5077" y="6705"/>
                      <a:pt x="5077" y="6441"/>
                    </a:cubicBezTo>
                    <a:cubicBezTo>
                      <a:pt x="5077" y="6356"/>
                      <a:pt x="5052" y="6280"/>
                      <a:pt x="5010" y="6213"/>
                    </a:cubicBezTo>
                    <a:lnTo>
                      <a:pt x="5304" y="6213"/>
                    </a:lnTo>
                    <a:cubicBezTo>
                      <a:pt x="5547" y="6213"/>
                      <a:pt x="5742" y="6018"/>
                      <a:pt x="5742" y="5776"/>
                    </a:cubicBezTo>
                    <a:cubicBezTo>
                      <a:pt x="5742" y="5627"/>
                      <a:pt x="5663" y="5502"/>
                      <a:pt x="5547" y="5423"/>
                    </a:cubicBezTo>
                    <a:lnTo>
                      <a:pt x="5766" y="5423"/>
                    </a:lnTo>
                    <a:cubicBezTo>
                      <a:pt x="5957" y="5423"/>
                      <a:pt x="6118" y="5262"/>
                      <a:pt x="6118" y="5065"/>
                    </a:cubicBezTo>
                    <a:cubicBezTo>
                      <a:pt x="6118" y="4989"/>
                      <a:pt x="6088" y="4922"/>
                      <a:pt x="6045" y="4865"/>
                    </a:cubicBezTo>
                    <a:cubicBezTo>
                      <a:pt x="6404" y="4737"/>
                      <a:pt x="6662" y="4397"/>
                      <a:pt x="6662" y="3999"/>
                    </a:cubicBezTo>
                    <a:cubicBezTo>
                      <a:pt x="6662" y="3602"/>
                      <a:pt x="6407" y="3268"/>
                      <a:pt x="6048" y="3143"/>
                    </a:cubicBezTo>
                    <a:cubicBezTo>
                      <a:pt x="6091" y="3025"/>
                      <a:pt x="6118" y="2903"/>
                      <a:pt x="6118" y="2773"/>
                    </a:cubicBezTo>
                    <a:cubicBezTo>
                      <a:pt x="6118" y="2284"/>
                      <a:pt x="5799" y="1874"/>
                      <a:pt x="5359" y="1731"/>
                    </a:cubicBezTo>
                    <a:cubicBezTo>
                      <a:pt x="5362" y="1695"/>
                      <a:pt x="5371" y="1664"/>
                      <a:pt x="5371" y="1628"/>
                    </a:cubicBezTo>
                    <a:cubicBezTo>
                      <a:pt x="5371" y="1236"/>
                      <a:pt x="5052" y="918"/>
                      <a:pt x="4661" y="918"/>
                    </a:cubicBezTo>
                    <a:lnTo>
                      <a:pt x="4570" y="918"/>
                    </a:lnTo>
                    <a:cubicBezTo>
                      <a:pt x="4627" y="826"/>
                      <a:pt x="4661" y="720"/>
                      <a:pt x="4661" y="608"/>
                    </a:cubicBezTo>
                    <a:cubicBezTo>
                      <a:pt x="4661" y="274"/>
                      <a:pt x="4391"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0"/>
              <p:cNvSpPr/>
              <p:nvPr/>
            </p:nvSpPr>
            <p:spPr>
              <a:xfrm>
                <a:off x="2357761" y="3250641"/>
                <a:ext cx="763869" cy="509196"/>
              </a:xfrm>
              <a:custGeom>
                <a:rect b="b" l="l" r="r" t="t"/>
                <a:pathLst>
                  <a:path extrusionOk="0" h="3393" w="5090">
                    <a:moveTo>
                      <a:pt x="599" y="1"/>
                    </a:moveTo>
                    <a:cubicBezTo>
                      <a:pt x="608" y="19"/>
                      <a:pt x="523" y="19"/>
                      <a:pt x="523" y="19"/>
                    </a:cubicBezTo>
                    <a:cubicBezTo>
                      <a:pt x="235" y="19"/>
                      <a:pt x="1" y="250"/>
                      <a:pt x="1" y="538"/>
                    </a:cubicBezTo>
                    <a:cubicBezTo>
                      <a:pt x="1" y="827"/>
                      <a:pt x="238" y="1060"/>
                      <a:pt x="523" y="1060"/>
                    </a:cubicBezTo>
                    <a:lnTo>
                      <a:pt x="669" y="1060"/>
                    </a:lnTo>
                    <a:cubicBezTo>
                      <a:pt x="590" y="1161"/>
                      <a:pt x="541" y="1294"/>
                      <a:pt x="541" y="1434"/>
                    </a:cubicBezTo>
                    <a:cubicBezTo>
                      <a:pt x="541" y="1753"/>
                      <a:pt x="784" y="2017"/>
                      <a:pt x="1091" y="2050"/>
                    </a:cubicBezTo>
                    <a:cubicBezTo>
                      <a:pt x="1088" y="2081"/>
                      <a:pt x="1079" y="2111"/>
                      <a:pt x="1079" y="2141"/>
                    </a:cubicBezTo>
                    <a:cubicBezTo>
                      <a:pt x="1079" y="2579"/>
                      <a:pt x="1437" y="2934"/>
                      <a:pt x="1874" y="2934"/>
                    </a:cubicBezTo>
                    <a:cubicBezTo>
                      <a:pt x="1890" y="3189"/>
                      <a:pt x="2093" y="3392"/>
                      <a:pt x="2351" y="3392"/>
                    </a:cubicBezTo>
                    <a:lnTo>
                      <a:pt x="4601" y="3392"/>
                    </a:lnTo>
                    <a:cubicBezTo>
                      <a:pt x="4868" y="3392"/>
                      <a:pt x="5081" y="3177"/>
                      <a:pt x="5081" y="2912"/>
                    </a:cubicBezTo>
                    <a:cubicBezTo>
                      <a:pt x="5072" y="2888"/>
                      <a:pt x="3793" y="2888"/>
                      <a:pt x="3793" y="2888"/>
                    </a:cubicBezTo>
                    <a:cubicBezTo>
                      <a:pt x="3833" y="2815"/>
                      <a:pt x="3851" y="2739"/>
                      <a:pt x="3851" y="2657"/>
                    </a:cubicBezTo>
                    <a:cubicBezTo>
                      <a:pt x="3851" y="2399"/>
                      <a:pt x="3675" y="2190"/>
                      <a:pt x="3444" y="2123"/>
                    </a:cubicBezTo>
                    <a:cubicBezTo>
                      <a:pt x="3584" y="2081"/>
                      <a:pt x="3684" y="1977"/>
                      <a:pt x="3717" y="1835"/>
                    </a:cubicBezTo>
                    <a:lnTo>
                      <a:pt x="4522" y="1835"/>
                    </a:lnTo>
                    <a:cubicBezTo>
                      <a:pt x="4838" y="1835"/>
                      <a:pt x="5090" y="1580"/>
                      <a:pt x="5090" y="1264"/>
                    </a:cubicBezTo>
                    <a:cubicBezTo>
                      <a:pt x="5090" y="948"/>
                      <a:pt x="4838" y="696"/>
                      <a:pt x="4522" y="696"/>
                    </a:cubicBezTo>
                    <a:lnTo>
                      <a:pt x="3517" y="696"/>
                    </a:lnTo>
                    <a:cubicBezTo>
                      <a:pt x="3529" y="654"/>
                      <a:pt x="3541" y="611"/>
                      <a:pt x="3541" y="568"/>
                    </a:cubicBezTo>
                    <a:cubicBezTo>
                      <a:pt x="3541" y="256"/>
                      <a:pt x="3289" y="1"/>
                      <a:pt x="2977"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0"/>
              <p:cNvSpPr/>
              <p:nvPr/>
            </p:nvSpPr>
            <p:spPr>
              <a:xfrm>
                <a:off x="2712835" y="2720732"/>
                <a:ext cx="555568" cy="361975"/>
              </a:xfrm>
              <a:custGeom>
                <a:rect b="b" l="l" r="r" t="t"/>
                <a:pathLst>
                  <a:path extrusionOk="0" h="2412" w="3702">
                    <a:moveTo>
                      <a:pt x="1090" y="1"/>
                    </a:moveTo>
                    <a:cubicBezTo>
                      <a:pt x="1075" y="49"/>
                      <a:pt x="1057" y="95"/>
                      <a:pt x="1057" y="149"/>
                    </a:cubicBezTo>
                    <a:cubicBezTo>
                      <a:pt x="1057" y="365"/>
                      <a:pt x="1203" y="544"/>
                      <a:pt x="1400" y="605"/>
                    </a:cubicBezTo>
                    <a:cubicBezTo>
                      <a:pt x="1279" y="644"/>
                      <a:pt x="1197" y="726"/>
                      <a:pt x="1169" y="851"/>
                    </a:cubicBezTo>
                    <a:lnTo>
                      <a:pt x="483" y="851"/>
                    </a:lnTo>
                    <a:cubicBezTo>
                      <a:pt x="216" y="851"/>
                      <a:pt x="0" y="1069"/>
                      <a:pt x="0" y="1333"/>
                    </a:cubicBezTo>
                    <a:cubicBezTo>
                      <a:pt x="0" y="1601"/>
                      <a:pt x="216" y="1816"/>
                      <a:pt x="483" y="1816"/>
                    </a:cubicBezTo>
                    <a:lnTo>
                      <a:pt x="1339" y="1816"/>
                    </a:lnTo>
                    <a:cubicBezTo>
                      <a:pt x="1333" y="1853"/>
                      <a:pt x="1321" y="1889"/>
                      <a:pt x="1321" y="1926"/>
                    </a:cubicBezTo>
                    <a:cubicBezTo>
                      <a:pt x="1321" y="2196"/>
                      <a:pt x="1537" y="2411"/>
                      <a:pt x="1804" y="2411"/>
                    </a:cubicBezTo>
                    <a:lnTo>
                      <a:pt x="3701" y="2411"/>
                    </a:lnTo>
                    <a:cubicBezTo>
                      <a:pt x="3583" y="2093"/>
                      <a:pt x="3325" y="1837"/>
                      <a:pt x="3003" y="1731"/>
                    </a:cubicBezTo>
                    <a:cubicBezTo>
                      <a:pt x="3006" y="1698"/>
                      <a:pt x="3015" y="1667"/>
                      <a:pt x="3015" y="1631"/>
                    </a:cubicBezTo>
                    <a:cubicBezTo>
                      <a:pt x="3015" y="1239"/>
                      <a:pt x="2696" y="921"/>
                      <a:pt x="2305" y="921"/>
                    </a:cubicBezTo>
                    <a:lnTo>
                      <a:pt x="2214" y="921"/>
                    </a:lnTo>
                    <a:cubicBezTo>
                      <a:pt x="2271" y="829"/>
                      <a:pt x="2305" y="723"/>
                      <a:pt x="2305" y="608"/>
                    </a:cubicBezTo>
                    <a:cubicBezTo>
                      <a:pt x="2305" y="274"/>
                      <a:pt x="2035" y="1"/>
                      <a:pt x="1701" y="1"/>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60"/>
            <p:cNvGrpSpPr/>
            <p:nvPr/>
          </p:nvGrpSpPr>
          <p:grpSpPr>
            <a:xfrm>
              <a:off x="5763365" y="4696500"/>
              <a:ext cx="400290" cy="279900"/>
              <a:chOff x="530364" y="78205"/>
              <a:chExt cx="1410464" cy="986605"/>
            </a:xfrm>
          </p:grpSpPr>
          <p:sp>
            <p:nvSpPr>
              <p:cNvPr id="3238" name="Google Shape;3238;p60"/>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0"/>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0"/>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0"/>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2" name="Google Shape;3242;p60"/>
            <p:cNvGrpSpPr/>
            <p:nvPr/>
          </p:nvGrpSpPr>
          <p:grpSpPr>
            <a:xfrm>
              <a:off x="8861265" y="4351727"/>
              <a:ext cx="440488" cy="308018"/>
              <a:chOff x="530364" y="78205"/>
              <a:chExt cx="1410464" cy="986605"/>
            </a:xfrm>
          </p:grpSpPr>
          <p:sp>
            <p:nvSpPr>
              <p:cNvPr id="3243" name="Google Shape;3243;p60"/>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0"/>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0"/>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0"/>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0" name="Shape 3250"/>
        <p:cNvGrpSpPr/>
        <p:nvPr/>
      </p:nvGrpSpPr>
      <p:grpSpPr>
        <a:xfrm>
          <a:off x="0" y="0"/>
          <a:ext cx="0" cy="0"/>
          <a:chOff x="0" y="0"/>
          <a:chExt cx="0" cy="0"/>
        </a:xfrm>
      </p:grpSpPr>
      <p:grpSp>
        <p:nvGrpSpPr>
          <p:cNvPr id="3251" name="Google Shape;3251;p61"/>
          <p:cNvGrpSpPr/>
          <p:nvPr/>
        </p:nvGrpSpPr>
        <p:grpSpPr>
          <a:xfrm>
            <a:off x="5254907" y="1359239"/>
            <a:ext cx="1675027" cy="1674683"/>
            <a:chOff x="4049800" y="640400"/>
            <a:chExt cx="858900" cy="858900"/>
          </a:xfrm>
        </p:grpSpPr>
        <p:sp>
          <p:nvSpPr>
            <p:cNvPr id="3252" name="Google Shape;3252;p61"/>
            <p:cNvSpPr/>
            <p:nvPr/>
          </p:nvSpPr>
          <p:spPr>
            <a:xfrm>
              <a:off x="4049800" y="640400"/>
              <a:ext cx="858900" cy="858900"/>
            </a:xfrm>
            <a:prstGeom prst="donut">
              <a:avLst>
                <a:gd fmla="val 1012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1"/>
            <p:cNvSpPr/>
            <p:nvPr/>
          </p:nvSpPr>
          <p:spPr>
            <a:xfrm>
              <a:off x="4049800" y="640400"/>
              <a:ext cx="858900" cy="858900"/>
            </a:xfrm>
            <a:prstGeom prst="blockArc">
              <a:avLst>
                <a:gd fmla="val 16212007" name="adj1"/>
                <a:gd fmla="val 3309191" name="adj2"/>
                <a:gd fmla="val 9546" name="adj3"/>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4" name="Google Shape;3254;p61"/>
          <p:cNvSpPr txBox="1"/>
          <p:nvPr>
            <p:ph idx="6"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CAREER OPPORTUNITIES</a:t>
            </a:r>
            <a:endParaRPr/>
          </a:p>
        </p:txBody>
      </p:sp>
      <p:sp>
        <p:nvSpPr>
          <p:cNvPr id="3255" name="Google Shape;3255;p61"/>
          <p:cNvSpPr txBox="1"/>
          <p:nvPr>
            <p:ph idx="1" type="subTitle"/>
          </p:nvPr>
        </p:nvSpPr>
        <p:spPr>
          <a:xfrm>
            <a:off x="1963225" y="3201225"/>
            <a:ext cx="2176800" cy="51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256" name="Google Shape;3256;p61"/>
          <p:cNvSpPr txBox="1"/>
          <p:nvPr>
            <p:ph idx="2" type="subTitle"/>
          </p:nvPr>
        </p:nvSpPr>
        <p:spPr>
          <a:xfrm>
            <a:off x="1963213" y="3574550"/>
            <a:ext cx="21768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Despite being red, Mars is actually a cold place full of iron oxide dust</a:t>
            </a:r>
            <a:endParaRPr/>
          </a:p>
        </p:txBody>
      </p:sp>
      <p:sp>
        <p:nvSpPr>
          <p:cNvPr id="3257" name="Google Shape;3257;p61"/>
          <p:cNvSpPr txBox="1"/>
          <p:nvPr>
            <p:ph idx="3" type="subTitle"/>
          </p:nvPr>
        </p:nvSpPr>
        <p:spPr>
          <a:xfrm>
            <a:off x="5003975" y="3201292"/>
            <a:ext cx="2176800" cy="51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258" name="Google Shape;3258;p61"/>
          <p:cNvSpPr txBox="1"/>
          <p:nvPr>
            <p:ph idx="4" type="subTitle"/>
          </p:nvPr>
        </p:nvSpPr>
        <p:spPr>
          <a:xfrm>
            <a:off x="5003965" y="3574550"/>
            <a:ext cx="2176800" cy="814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a:t>Venus has a beautiful name and is the second planet from the Sun</a:t>
            </a:r>
            <a:endParaRPr/>
          </a:p>
        </p:txBody>
      </p:sp>
      <p:sp>
        <p:nvSpPr>
          <p:cNvPr id="3259" name="Google Shape;3259;p61"/>
          <p:cNvSpPr txBox="1"/>
          <p:nvPr>
            <p:ph type="title"/>
          </p:nvPr>
        </p:nvSpPr>
        <p:spPr>
          <a:xfrm>
            <a:off x="2131813" y="1847687"/>
            <a:ext cx="1839600" cy="6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3260" name="Google Shape;3260;p61"/>
          <p:cNvSpPr txBox="1"/>
          <p:nvPr>
            <p:ph idx="5" type="title"/>
          </p:nvPr>
        </p:nvSpPr>
        <p:spPr>
          <a:xfrm>
            <a:off x="5172565" y="1847712"/>
            <a:ext cx="1839600" cy="6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r>
              <a:rPr lang="en"/>
              <a:t>0%</a:t>
            </a:r>
            <a:endParaRPr/>
          </a:p>
        </p:txBody>
      </p:sp>
      <p:grpSp>
        <p:nvGrpSpPr>
          <p:cNvPr id="3261" name="Google Shape;3261;p61"/>
          <p:cNvGrpSpPr/>
          <p:nvPr/>
        </p:nvGrpSpPr>
        <p:grpSpPr>
          <a:xfrm>
            <a:off x="2214107" y="1359239"/>
            <a:ext cx="1675027" cy="1674683"/>
            <a:chOff x="4049800" y="640400"/>
            <a:chExt cx="858900" cy="858900"/>
          </a:xfrm>
        </p:grpSpPr>
        <p:sp>
          <p:nvSpPr>
            <p:cNvPr id="3262" name="Google Shape;3262;p61"/>
            <p:cNvSpPr/>
            <p:nvPr/>
          </p:nvSpPr>
          <p:spPr>
            <a:xfrm>
              <a:off x="4049800" y="640400"/>
              <a:ext cx="858900" cy="858900"/>
            </a:xfrm>
            <a:prstGeom prst="donut">
              <a:avLst>
                <a:gd fmla="val 1012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1"/>
            <p:cNvSpPr/>
            <p:nvPr/>
          </p:nvSpPr>
          <p:spPr>
            <a:xfrm>
              <a:off x="4049800" y="640400"/>
              <a:ext cx="858900" cy="858900"/>
            </a:xfrm>
            <a:prstGeom prst="blockArc">
              <a:avLst>
                <a:gd fmla="val 16212007" name="adj1"/>
                <a:gd fmla="val 8005499" name="adj2"/>
                <a:gd fmla="val 10069"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7" name="Shape 3267"/>
        <p:cNvGrpSpPr/>
        <p:nvPr/>
      </p:nvGrpSpPr>
      <p:grpSpPr>
        <a:xfrm>
          <a:off x="0" y="0"/>
          <a:ext cx="0" cy="0"/>
          <a:chOff x="0" y="0"/>
          <a:chExt cx="0" cy="0"/>
        </a:xfrm>
      </p:grpSpPr>
      <p:sp>
        <p:nvSpPr>
          <p:cNvPr id="3268" name="Google Shape;3268;p62"/>
          <p:cNvSpPr/>
          <p:nvPr/>
        </p:nvSpPr>
        <p:spPr>
          <a:xfrm>
            <a:off x="1946050" y="1139878"/>
            <a:ext cx="1525848" cy="2863744"/>
          </a:xfrm>
          <a:custGeom>
            <a:rect b="b" l="l" r="r" t="t"/>
            <a:pathLst>
              <a:path extrusionOk="0" h="195912" w="104385">
                <a:moveTo>
                  <a:pt x="2095" y="1"/>
                </a:moveTo>
                <a:cubicBezTo>
                  <a:pt x="904" y="1"/>
                  <a:pt x="0" y="945"/>
                  <a:pt x="0" y="2096"/>
                </a:cubicBezTo>
                <a:lnTo>
                  <a:pt x="0" y="193776"/>
                </a:lnTo>
                <a:cubicBezTo>
                  <a:pt x="0" y="194967"/>
                  <a:pt x="986" y="195912"/>
                  <a:pt x="2095" y="195912"/>
                </a:cubicBezTo>
                <a:lnTo>
                  <a:pt x="102290" y="195912"/>
                </a:lnTo>
                <a:cubicBezTo>
                  <a:pt x="103399" y="195912"/>
                  <a:pt x="104344" y="194967"/>
                  <a:pt x="104385" y="193776"/>
                </a:cubicBezTo>
                <a:lnTo>
                  <a:pt x="104385" y="2096"/>
                </a:lnTo>
                <a:cubicBezTo>
                  <a:pt x="104385" y="904"/>
                  <a:pt x="103399" y="1"/>
                  <a:pt x="102290" y="1"/>
                </a:cubicBezTo>
                <a:close/>
              </a:path>
            </a:pathLst>
          </a:cu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2"/>
          <p:cNvSpPr txBox="1"/>
          <p:nvPr>
            <p:ph type="title"/>
          </p:nvPr>
        </p:nvSpPr>
        <p:spPr>
          <a:xfrm>
            <a:off x="5034694" y="1817800"/>
            <a:ext cx="2988900" cy="59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
            </a:r>
            <a:r>
              <a:rPr lang="en"/>
              <a:t>obile</a:t>
            </a:r>
            <a:r>
              <a:rPr lang="en"/>
              <a:t> app</a:t>
            </a:r>
            <a:endParaRPr/>
          </a:p>
        </p:txBody>
      </p:sp>
      <p:sp>
        <p:nvSpPr>
          <p:cNvPr id="3270" name="Google Shape;3270;p62"/>
          <p:cNvSpPr txBox="1"/>
          <p:nvPr>
            <p:ph idx="1" type="subTitle"/>
          </p:nvPr>
        </p:nvSpPr>
        <p:spPr>
          <a:xfrm>
            <a:off x="5027000" y="2490500"/>
            <a:ext cx="2988900" cy="8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and add yours</a:t>
            </a:r>
            <a:endParaRPr/>
          </a:p>
        </p:txBody>
      </p:sp>
      <p:pic>
        <p:nvPicPr>
          <p:cNvPr id="3271" name="Google Shape;3271;p62"/>
          <p:cNvPicPr preferRelativeResize="0"/>
          <p:nvPr/>
        </p:nvPicPr>
        <p:blipFill rotWithShape="1">
          <a:blip r:embed="rId3">
            <a:alphaModFix/>
          </a:blip>
          <a:srcRect b="0" l="68633" r="2084" t="0"/>
          <a:stretch/>
        </p:blipFill>
        <p:spPr>
          <a:xfrm>
            <a:off x="1999308" y="1208204"/>
            <a:ext cx="1419600" cy="2727000"/>
          </a:xfrm>
          <a:prstGeom prst="roundRect">
            <a:avLst>
              <a:gd fmla="val 2646" name="adj"/>
            </a:avLst>
          </a:prstGeom>
          <a:noFill/>
          <a:ln>
            <a:noFill/>
          </a:ln>
        </p:spPr>
      </p:pic>
      <p:sp>
        <p:nvSpPr>
          <p:cNvPr id="3272" name="Google Shape;3272;p62"/>
          <p:cNvSpPr/>
          <p:nvPr/>
        </p:nvSpPr>
        <p:spPr>
          <a:xfrm>
            <a:off x="2603836" y="1292448"/>
            <a:ext cx="210185" cy="15"/>
          </a:xfrm>
          <a:custGeom>
            <a:rect b="b" l="l" r="r" t="t"/>
            <a:pathLst>
              <a:path extrusionOk="0" fill="none" h="1" w="14379">
                <a:moveTo>
                  <a:pt x="1" y="0"/>
                </a:moveTo>
                <a:lnTo>
                  <a:pt x="14379" y="0"/>
                </a:lnTo>
              </a:path>
            </a:pathLst>
          </a:custGeom>
          <a:noFill/>
          <a:ln cap="rnd" cmpd="sng" w="19050">
            <a:solidFill>
              <a:schemeClr val="accent1"/>
            </a:solidFill>
            <a:prstDash val="solid"/>
            <a:miter lim="410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2"/>
          <p:cNvSpPr/>
          <p:nvPr/>
        </p:nvSpPr>
        <p:spPr>
          <a:xfrm>
            <a:off x="2519768" y="3817550"/>
            <a:ext cx="378330" cy="63060"/>
          </a:xfrm>
          <a:custGeom>
            <a:rect b="b" l="l" r="r" t="t"/>
            <a:pathLst>
              <a:path extrusionOk="0" h="4314" w="25882">
                <a:moveTo>
                  <a:pt x="2137" y="0"/>
                </a:moveTo>
                <a:cubicBezTo>
                  <a:pt x="987" y="0"/>
                  <a:pt x="1" y="945"/>
                  <a:pt x="1" y="2136"/>
                </a:cubicBezTo>
                <a:cubicBezTo>
                  <a:pt x="1" y="3328"/>
                  <a:pt x="987" y="4313"/>
                  <a:pt x="2137" y="4313"/>
                </a:cubicBezTo>
                <a:lnTo>
                  <a:pt x="23704" y="4313"/>
                </a:lnTo>
                <a:cubicBezTo>
                  <a:pt x="24895" y="4313"/>
                  <a:pt x="25881" y="3328"/>
                  <a:pt x="25881" y="2136"/>
                </a:cubicBezTo>
                <a:cubicBezTo>
                  <a:pt x="25881" y="945"/>
                  <a:pt x="24895" y="0"/>
                  <a:pt x="237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7" name="Shape 3277"/>
        <p:cNvGrpSpPr/>
        <p:nvPr/>
      </p:nvGrpSpPr>
      <p:grpSpPr>
        <a:xfrm>
          <a:off x="0" y="0"/>
          <a:ext cx="0" cy="0"/>
          <a:chOff x="0" y="0"/>
          <a:chExt cx="0" cy="0"/>
        </a:xfrm>
      </p:grpSpPr>
      <p:grpSp>
        <p:nvGrpSpPr>
          <p:cNvPr id="3278" name="Google Shape;3278;p63"/>
          <p:cNvGrpSpPr/>
          <p:nvPr/>
        </p:nvGrpSpPr>
        <p:grpSpPr>
          <a:xfrm>
            <a:off x="5329153" y="1075342"/>
            <a:ext cx="1968920" cy="2992483"/>
            <a:chOff x="5396237" y="762001"/>
            <a:chExt cx="2283070" cy="3469143"/>
          </a:xfrm>
        </p:grpSpPr>
        <p:sp>
          <p:nvSpPr>
            <p:cNvPr id="3279" name="Google Shape;3279;p63"/>
            <p:cNvSpPr/>
            <p:nvPr/>
          </p:nvSpPr>
          <p:spPr>
            <a:xfrm>
              <a:off x="5396237" y="762001"/>
              <a:ext cx="2283070" cy="3469143"/>
            </a:xfrm>
            <a:custGeom>
              <a:rect b="b" l="l" r="r" t="t"/>
              <a:pathLst>
                <a:path extrusionOk="0" h="209142" w="137638">
                  <a:moveTo>
                    <a:pt x="3648" y="0"/>
                  </a:moveTo>
                  <a:cubicBezTo>
                    <a:pt x="1634" y="0"/>
                    <a:pt x="0" y="1634"/>
                    <a:pt x="0" y="3648"/>
                  </a:cubicBezTo>
                  <a:lnTo>
                    <a:pt x="0" y="205493"/>
                  </a:lnTo>
                  <a:cubicBezTo>
                    <a:pt x="0" y="207507"/>
                    <a:pt x="1634" y="209141"/>
                    <a:pt x="3648" y="209141"/>
                  </a:cubicBezTo>
                  <a:lnTo>
                    <a:pt x="133989" y="209141"/>
                  </a:lnTo>
                  <a:cubicBezTo>
                    <a:pt x="136003" y="209141"/>
                    <a:pt x="137638" y="207507"/>
                    <a:pt x="137638" y="205493"/>
                  </a:cubicBezTo>
                  <a:lnTo>
                    <a:pt x="137638" y="3648"/>
                  </a:lnTo>
                  <a:cubicBezTo>
                    <a:pt x="137638" y="1634"/>
                    <a:pt x="136003" y="0"/>
                    <a:pt x="1339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3"/>
            <p:cNvSpPr/>
            <p:nvPr/>
          </p:nvSpPr>
          <p:spPr>
            <a:xfrm>
              <a:off x="6303377" y="3970383"/>
              <a:ext cx="469592" cy="65371"/>
            </a:xfrm>
            <a:custGeom>
              <a:rect b="b" l="l" r="r" t="t"/>
              <a:pathLst>
                <a:path extrusionOk="0" h="3941" w="28310">
                  <a:moveTo>
                    <a:pt x="1956" y="1"/>
                  </a:moveTo>
                  <a:cubicBezTo>
                    <a:pt x="876" y="1"/>
                    <a:pt x="0" y="905"/>
                    <a:pt x="0" y="1956"/>
                  </a:cubicBezTo>
                  <a:cubicBezTo>
                    <a:pt x="0" y="3065"/>
                    <a:pt x="876" y="3941"/>
                    <a:pt x="1956" y="3941"/>
                  </a:cubicBezTo>
                  <a:lnTo>
                    <a:pt x="26325" y="3941"/>
                  </a:lnTo>
                  <a:cubicBezTo>
                    <a:pt x="27434" y="3941"/>
                    <a:pt x="28310" y="3065"/>
                    <a:pt x="28310" y="1956"/>
                  </a:cubicBezTo>
                  <a:cubicBezTo>
                    <a:pt x="28310" y="876"/>
                    <a:pt x="27434" y="1"/>
                    <a:pt x="26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3"/>
            <p:cNvSpPr/>
            <p:nvPr/>
          </p:nvSpPr>
          <p:spPr>
            <a:xfrm>
              <a:off x="6455384" y="859294"/>
              <a:ext cx="165576" cy="166057"/>
            </a:xfrm>
            <a:custGeom>
              <a:rect b="b" l="l" r="r" t="t"/>
              <a:pathLst>
                <a:path extrusionOk="0" h="10011" w="9982">
                  <a:moveTo>
                    <a:pt x="4991" y="0"/>
                  </a:moveTo>
                  <a:cubicBezTo>
                    <a:pt x="2218" y="0"/>
                    <a:pt x="0" y="2247"/>
                    <a:pt x="0" y="5020"/>
                  </a:cubicBezTo>
                  <a:cubicBezTo>
                    <a:pt x="0" y="7734"/>
                    <a:pt x="2218" y="10011"/>
                    <a:pt x="4991" y="10011"/>
                  </a:cubicBezTo>
                  <a:cubicBezTo>
                    <a:pt x="7764" y="10011"/>
                    <a:pt x="9982" y="7793"/>
                    <a:pt x="9982" y="5020"/>
                  </a:cubicBezTo>
                  <a:cubicBezTo>
                    <a:pt x="9982" y="2247"/>
                    <a:pt x="7764" y="0"/>
                    <a:pt x="4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2" name="Google Shape;3282;p63"/>
          <p:cNvSpPr txBox="1"/>
          <p:nvPr>
            <p:ph type="title"/>
          </p:nvPr>
        </p:nvSpPr>
        <p:spPr>
          <a:xfrm>
            <a:off x="1257950" y="1809375"/>
            <a:ext cx="2852700" cy="576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Tablet app</a:t>
            </a:r>
            <a:endParaRPr/>
          </a:p>
        </p:txBody>
      </p:sp>
      <p:sp>
        <p:nvSpPr>
          <p:cNvPr id="3283" name="Google Shape;3283;p63"/>
          <p:cNvSpPr txBox="1"/>
          <p:nvPr>
            <p:ph idx="1" type="subTitle"/>
          </p:nvPr>
        </p:nvSpPr>
        <p:spPr>
          <a:xfrm>
            <a:off x="1257950" y="2489775"/>
            <a:ext cx="2852700" cy="815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delete this one and add yours</a:t>
            </a:r>
            <a:endParaRPr/>
          </a:p>
        </p:txBody>
      </p:sp>
      <p:pic>
        <p:nvPicPr>
          <p:cNvPr id="3284" name="Google Shape;3284;p63"/>
          <p:cNvPicPr preferRelativeResize="0"/>
          <p:nvPr/>
        </p:nvPicPr>
        <p:blipFill rotWithShape="1">
          <a:blip r:embed="rId3">
            <a:alphaModFix/>
          </a:blip>
          <a:srcRect b="0" l="57544" r="0" t="0"/>
          <a:stretch/>
        </p:blipFill>
        <p:spPr>
          <a:xfrm>
            <a:off x="5423244" y="1375596"/>
            <a:ext cx="1783159" cy="2362482"/>
          </a:xfrm>
          <a:prstGeom prst="rect">
            <a:avLst/>
          </a:prstGeom>
          <a:noFill/>
          <a:ln>
            <a:noFill/>
          </a:ln>
        </p:spPr>
      </p:pic>
      <p:sp>
        <p:nvSpPr>
          <p:cNvPr id="3285" name="Google Shape;3285;p63"/>
          <p:cNvSpPr/>
          <p:nvPr/>
        </p:nvSpPr>
        <p:spPr>
          <a:xfrm>
            <a:off x="5362125" y="-369050"/>
            <a:ext cx="1547871" cy="799653"/>
          </a:xfrm>
          <a:custGeom>
            <a:rect b="b" l="l" r="r" t="t"/>
            <a:pathLst>
              <a:path extrusionOk="0" h="3092" w="5985">
                <a:moveTo>
                  <a:pt x="1986" y="0"/>
                </a:moveTo>
                <a:cubicBezTo>
                  <a:pt x="1719" y="0"/>
                  <a:pt x="1503" y="216"/>
                  <a:pt x="1503" y="480"/>
                </a:cubicBezTo>
                <a:cubicBezTo>
                  <a:pt x="1503" y="511"/>
                  <a:pt x="1506" y="538"/>
                  <a:pt x="1512" y="568"/>
                </a:cubicBezTo>
                <a:lnTo>
                  <a:pt x="1260" y="568"/>
                </a:lnTo>
                <a:cubicBezTo>
                  <a:pt x="866" y="568"/>
                  <a:pt x="544" y="887"/>
                  <a:pt x="541" y="1279"/>
                </a:cubicBezTo>
                <a:cubicBezTo>
                  <a:pt x="240" y="1300"/>
                  <a:pt x="0" y="1552"/>
                  <a:pt x="0" y="1859"/>
                </a:cubicBezTo>
                <a:cubicBezTo>
                  <a:pt x="0" y="2180"/>
                  <a:pt x="261" y="2439"/>
                  <a:pt x="580" y="2439"/>
                </a:cubicBezTo>
                <a:lnTo>
                  <a:pt x="778" y="2439"/>
                </a:lnTo>
                <a:cubicBezTo>
                  <a:pt x="881" y="2642"/>
                  <a:pt x="1090" y="2782"/>
                  <a:pt x="1336" y="2782"/>
                </a:cubicBezTo>
                <a:lnTo>
                  <a:pt x="1937" y="2782"/>
                </a:lnTo>
                <a:cubicBezTo>
                  <a:pt x="2032" y="2967"/>
                  <a:pt x="2220" y="3091"/>
                  <a:pt x="2442" y="3091"/>
                </a:cubicBezTo>
                <a:lnTo>
                  <a:pt x="2924" y="3091"/>
                </a:lnTo>
                <a:cubicBezTo>
                  <a:pt x="3143" y="3091"/>
                  <a:pt x="3337" y="2967"/>
                  <a:pt x="3428" y="2782"/>
                </a:cubicBezTo>
                <a:cubicBezTo>
                  <a:pt x="3735" y="2782"/>
                  <a:pt x="3972" y="2603"/>
                  <a:pt x="4054" y="2357"/>
                </a:cubicBezTo>
                <a:lnTo>
                  <a:pt x="5405" y="2357"/>
                </a:lnTo>
                <a:cubicBezTo>
                  <a:pt x="5724" y="2357"/>
                  <a:pt x="5985" y="2098"/>
                  <a:pt x="5985" y="1777"/>
                </a:cubicBezTo>
                <a:cubicBezTo>
                  <a:pt x="5982" y="1452"/>
                  <a:pt x="5724" y="1191"/>
                  <a:pt x="5402" y="1191"/>
                </a:cubicBezTo>
                <a:lnTo>
                  <a:pt x="4558" y="1191"/>
                </a:lnTo>
                <a:cubicBezTo>
                  <a:pt x="4509" y="838"/>
                  <a:pt x="4209" y="568"/>
                  <a:pt x="3841" y="568"/>
                </a:cubicBezTo>
                <a:lnTo>
                  <a:pt x="2970" y="568"/>
                </a:lnTo>
                <a:cubicBezTo>
                  <a:pt x="2973" y="538"/>
                  <a:pt x="2976" y="511"/>
                  <a:pt x="2976" y="480"/>
                </a:cubicBezTo>
                <a:cubicBezTo>
                  <a:pt x="2976" y="216"/>
                  <a:pt x="2760" y="0"/>
                  <a:pt x="2493"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9" name="Shape 3289"/>
        <p:cNvGrpSpPr/>
        <p:nvPr/>
      </p:nvGrpSpPr>
      <p:grpSpPr>
        <a:xfrm>
          <a:off x="0" y="0"/>
          <a:ext cx="0" cy="0"/>
          <a:chOff x="0" y="0"/>
          <a:chExt cx="0" cy="0"/>
        </a:xfrm>
      </p:grpSpPr>
      <p:sp>
        <p:nvSpPr>
          <p:cNvPr id="3290" name="Google Shape;3290;p64"/>
          <p:cNvSpPr txBox="1"/>
          <p:nvPr>
            <p:ph type="title"/>
          </p:nvPr>
        </p:nvSpPr>
        <p:spPr>
          <a:xfrm>
            <a:off x="5034694" y="1817800"/>
            <a:ext cx="2988900" cy="59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Website</a:t>
            </a:r>
            <a:endParaRPr/>
          </a:p>
        </p:txBody>
      </p:sp>
      <p:sp>
        <p:nvSpPr>
          <p:cNvPr id="3291" name="Google Shape;3291;p64"/>
          <p:cNvSpPr txBox="1"/>
          <p:nvPr>
            <p:ph idx="1" type="subTitle"/>
          </p:nvPr>
        </p:nvSpPr>
        <p:spPr>
          <a:xfrm>
            <a:off x="5027000" y="2490500"/>
            <a:ext cx="2988900" cy="8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delete this one and add yours</a:t>
            </a:r>
            <a:endParaRPr/>
          </a:p>
        </p:txBody>
      </p:sp>
      <p:grpSp>
        <p:nvGrpSpPr>
          <p:cNvPr id="3292" name="Google Shape;3292;p64"/>
          <p:cNvGrpSpPr/>
          <p:nvPr/>
        </p:nvGrpSpPr>
        <p:grpSpPr>
          <a:xfrm>
            <a:off x="1056399" y="1520875"/>
            <a:ext cx="3382836" cy="2093183"/>
            <a:chOff x="1056399" y="1520875"/>
            <a:chExt cx="3382836" cy="2093183"/>
          </a:xfrm>
        </p:grpSpPr>
        <p:sp>
          <p:nvSpPr>
            <p:cNvPr id="3293" name="Google Shape;3293;p64"/>
            <p:cNvSpPr/>
            <p:nvPr/>
          </p:nvSpPr>
          <p:spPr>
            <a:xfrm>
              <a:off x="1177365" y="1520875"/>
              <a:ext cx="3140904" cy="1959804"/>
            </a:xfrm>
            <a:custGeom>
              <a:rect b="b" l="l" r="r" t="t"/>
              <a:pathLst>
                <a:path extrusionOk="0" h="158432" w="253913">
                  <a:moveTo>
                    <a:pt x="5615" y="0"/>
                  </a:moveTo>
                  <a:cubicBezTo>
                    <a:pt x="2464" y="0"/>
                    <a:pt x="1" y="2536"/>
                    <a:pt x="1" y="5614"/>
                  </a:cubicBezTo>
                  <a:lnTo>
                    <a:pt x="1" y="158431"/>
                  </a:lnTo>
                  <a:lnTo>
                    <a:pt x="253912" y="158431"/>
                  </a:lnTo>
                  <a:lnTo>
                    <a:pt x="253912" y="5614"/>
                  </a:lnTo>
                  <a:cubicBezTo>
                    <a:pt x="253912" y="2499"/>
                    <a:pt x="251341" y="0"/>
                    <a:pt x="248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4"/>
            <p:cNvSpPr/>
            <p:nvPr/>
          </p:nvSpPr>
          <p:spPr>
            <a:xfrm>
              <a:off x="1056399" y="3472013"/>
              <a:ext cx="3382836" cy="142045"/>
            </a:xfrm>
            <a:custGeom>
              <a:rect b="b" l="l" r="r" t="t"/>
              <a:pathLst>
                <a:path extrusionOk="0" h="11483" w="273471">
                  <a:moveTo>
                    <a:pt x="0" y="0"/>
                  </a:moveTo>
                  <a:lnTo>
                    <a:pt x="72" y="688"/>
                  </a:lnTo>
                  <a:cubicBezTo>
                    <a:pt x="1123" y="6882"/>
                    <a:pt x="6520" y="11482"/>
                    <a:pt x="12786" y="11482"/>
                  </a:cubicBezTo>
                  <a:lnTo>
                    <a:pt x="260649" y="11482"/>
                  </a:lnTo>
                  <a:cubicBezTo>
                    <a:pt x="266951" y="11482"/>
                    <a:pt x="272312" y="6955"/>
                    <a:pt x="273326" y="688"/>
                  </a:cubicBezTo>
                  <a:lnTo>
                    <a:pt x="2734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3295" name="Google Shape;3295;p64"/>
          <p:cNvPicPr preferRelativeResize="0"/>
          <p:nvPr/>
        </p:nvPicPr>
        <p:blipFill rotWithShape="1">
          <a:blip r:embed="rId3">
            <a:alphaModFix/>
          </a:blip>
          <a:srcRect b="0" l="768" r="768" t="0"/>
          <a:stretch/>
        </p:blipFill>
        <p:spPr>
          <a:xfrm>
            <a:off x="1224794" y="1691892"/>
            <a:ext cx="3045194" cy="173969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9" name="Shape 3299"/>
        <p:cNvGrpSpPr/>
        <p:nvPr/>
      </p:nvGrpSpPr>
      <p:grpSpPr>
        <a:xfrm>
          <a:off x="0" y="0"/>
          <a:ext cx="0" cy="0"/>
          <a:chOff x="0" y="0"/>
          <a:chExt cx="0" cy="0"/>
        </a:xfrm>
      </p:grpSpPr>
      <p:sp>
        <p:nvSpPr>
          <p:cNvPr id="3300" name="Google Shape;3300;p65"/>
          <p:cNvSpPr txBox="1"/>
          <p:nvPr/>
        </p:nvSpPr>
        <p:spPr>
          <a:xfrm>
            <a:off x="6416201" y="1341750"/>
            <a:ext cx="2010900" cy="54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NEPTUNE</a:t>
            </a:r>
            <a:endParaRPr sz="2900">
              <a:solidFill>
                <a:schemeClr val="dk1"/>
              </a:solidFill>
              <a:latin typeface="Bebas Neue"/>
              <a:ea typeface="Bebas Neue"/>
              <a:cs typeface="Bebas Neue"/>
              <a:sym typeface="Bebas Neue"/>
            </a:endParaRPr>
          </a:p>
        </p:txBody>
      </p:sp>
      <p:sp>
        <p:nvSpPr>
          <p:cNvPr id="3301" name="Google Shape;3301;p65"/>
          <p:cNvSpPr txBox="1"/>
          <p:nvPr/>
        </p:nvSpPr>
        <p:spPr>
          <a:xfrm>
            <a:off x="6416201" y="2481325"/>
            <a:ext cx="2010900" cy="54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Venus</a:t>
            </a:r>
            <a:endParaRPr sz="2900">
              <a:solidFill>
                <a:schemeClr val="dk1"/>
              </a:solidFill>
              <a:latin typeface="Bebas Neue"/>
              <a:ea typeface="Bebas Neue"/>
              <a:cs typeface="Bebas Neue"/>
              <a:sym typeface="Bebas Neue"/>
            </a:endParaRPr>
          </a:p>
        </p:txBody>
      </p:sp>
      <p:sp>
        <p:nvSpPr>
          <p:cNvPr id="3302" name="Google Shape;3302;p65"/>
          <p:cNvSpPr txBox="1"/>
          <p:nvPr/>
        </p:nvSpPr>
        <p:spPr>
          <a:xfrm>
            <a:off x="6416201" y="3620900"/>
            <a:ext cx="2010900" cy="54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Saturn</a:t>
            </a:r>
            <a:endParaRPr sz="2900">
              <a:solidFill>
                <a:schemeClr val="dk1"/>
              </a:solidFill>
              <a:latin typeface="Bebas Neue"/>
              <a:ea typeface="Bebas Neue"/>
              <a:cs typeface="Bebas Neue"/>
              <a:sym typeface="Bebas Neue"/>
            </a:endParaRPr>
          </a:p>
        </p:txBody>
      </p:sp>
      <p:sp>
        <p:nvSpPr>
          <p:cNvPr id="3303" name="Google Shape;3303;p65"/>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schools with instructional programs</a:t>
            </a:r>
            <a:endParaRPr/>
          </a:p>
        </p:txBody>
      </p:sp>
      <p:sp>
        <p:nvSpPr>
          <p:cNvPr id="3304" name="Google Shape;3304;p65"/>
          <p:cNvSpPr txBox="1"/>
          <p:nvPr/>
        </p:nvSpPr>
        <p:spPr>
          <a:xfrm>
            <a:off x="6416201" y="1713550"/>
            <a:ext cx="20109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Neptune is the farthest planet from the Sun</a:t>
            </a:r>
            <a:endParaRPr>
              <a:solidFill>
                <a:schemeClr val="lt1"/>
              </a:solidFill>
              <a:latin typeface="Barlow"/>
              <a:ea typeface="Barlow"/>
              <a:cs typeface="Barlow"/>
              <a:sym typeface="Barlow"/>
            </a:endParaRPr>
          </a:p>
        </p:txBody>
      </p:sp>
      <p:sp>
        <p:nvSpPr>
          <p:cNvPr id="3305" name="Google Shape;3305;p65"/>
          <p:cNvSpPr txBox="1"/>
          <p:nvPr/>
        </p:nvSpPr>
        <p:spPr>
          <a:xfrm>
            <a:off x="6416201" y="2853125"/>
            <a:ext cx="20109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Venus is the second planet from the Sun</a:t>
            </a:r>
            <a:endParaRPr>
              <a:solidFill>
                <a:schemeClr val="lt1"/>
              </a:solidFill>
              <a:latin typeface="Barlow"/>
              <a:ea typeface="Barlow"/>
              <a:cs typeface="Barlow"/>
              <a:sym typeface="Barlow"/>
            </a:endParaRPr>
          </a:p>
        </p:txBody>
      </p:sp>
      <p:sp>
        <p:nvSpPr>
          <p:cNvPr id="3306" name="Google Shape;3306;p65"/>
          <p:cNvSpPr txBox="1"/>
          <p:nvPr/>
        </p:nvSpPr>
        <p:spPr>
          <a:xfrm>
            <a:off x="6416201" y="3992700"/>
            <a:ext cx="20109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Saturn is a gas giant and has several rings</a:t>
            </a:r>
            <a:endParaRPr>
              <a:solidFill>
                <a:schemeClr val="lt1"/>
              </a:solidFill>
              <a:latin typeface="Barlow"/>
              <a:ea typeface="Barlow"/>
              <a:cs typeface="Barlow"/>
              <a:sym typeface="Barlow"/>
            </a:endParaRPr>
          </a:p>
        </p:txBody>
      </p:sp>
      <p:grpSp>
        <p:nvGrpSpPr>
          <p:cNvPr id="3307" name="Google Shape;3307;p65"/>
          <p:cNvGrpSpPr/>
          <p:nvPr/>
        </p:nvGrpSpPr>
        <p:grpSpPr>
          <a:xfrm>
            <a:off x="729875" y="1537588"/>
            <a:ext cx="5410073" cy="2886326"/>
            <a:chOff x="233350" y="949250"/>
            <a:chExt cx="7137300" cy="3802300"/>
          </a:xfrm>
        </p:grpSpPr>
        <p:sp>
          <p:nvSpPr>
            <p:cNvPr id="3308" name="Google Shape;3308;p6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9CAB9F">
                <a:alpha val="55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59" name="Google Shape;3359;p65"/>
          <p:cNvCxnSpPr>
            <a:stCxn id="3300" idx="1"/>
          </p:cNvCxnSpPr>
          <p:nvPr/>
        </p:nvCxnSpPr>
        <p:spPr>
          <a:xfrm flipH="1">
            <a:off x="3112601" y="1615650"/>
            <a:ext cx="3303600" cy="685500"/>
          </a:xfrm>
          <a:prstGeom prst="bentConnector3">
            <a:avLst>
              <a:gd fmla="val 50000" name="adj1"/>
            </a:avLst>
          </a:prstGeom>
          <a:noFill/>
          <a:ln cap="flat" cmpd="sng" w="9525">
            <a:solidFill>
              <a:schemeClr val="accent6"/>
            </a:solidFill>
            <a:prstDash val="solid"/>
            <a:round/>
            <a:headEnd len="med" w="med" type="oval"/>
            <a:tailEnd len="med" w="med" type="oval"/>
          </a:ln>
        </p:spPr>
      </p:cxnSp>
      <p:cxnSp>
        <p:nvCxnSpPr>
          <p:cNvPr id="3360" name="Google Shape;3360;p65"/>
          <p:cNvCxnSpPr>
            <a:stCxn id="3301" idx="1"/>
          </p:cNvCxnSpPr>
          <p:nvPr/>
        </p:nvCxnSpPr>
        <p:spPr>
          <a:xfrm flipH="1">
            <a:off x="4961201" y="2755225"/>
            <a:ext cx="1455000" cy="570600"/>
          </a:xfrm>
          <a:prstGeom prst="bentConnector3">
            <a:avLst>
              <a:gd fmla="val 50000" name="adj1"/>
            </a:avLst>
          </a:prstGeom>
          <a:noFill/>
          <a:ln cap="flat" cmpd="sng" w="9525">
            <a:solidFill>
              <a:schemeClr val="accent6"/>
            </a:solidFill>
            <a:prstDash val="solid"/>
            <a:round/>
            <a:headEnd len="med" w="med" type="oval"/>
            <a:tailEnd len="med" w="med" type="oval"/>
          </a:ln>
        </p:spPr>
      </p:cxnSp>
      <p:cxnSp>
        <p:nvCxnSpPr>
          <p:cNvPr id="3361" name="Google Shape;3361;p65"/>
          <p:cNvCxnSpPr>
            <a:stCxn id="3302" idx="1"/>
          </p:cNvCxnSpPr>
          <p:nvPr/>
        </p:nvCxnSpPr>
        <p:spPr>
          <a:xfrm rot="10800000">
            <a:off x="1485101" y="2401400"/>
            <a:ext cx="4931100" cy="1493400"/>
          </a:xfrm>
          <a:prstGeom prst="bentConnector3">
            <a:avLst>
              <a:gd fmla="val 99725" name="adj1"/>
            </a:avLst>
          </a:prstGeom>
          <a:noFill/>
          <a:ln cap="flat" cmpd="sng" w="9525">
            <a:solidFill>
              <a:schemeClr val="accent6"/>
            </a:solidFill>
            <a:prstDash val="solid"/>
            <a:round/>
            <a:headEnd len="med" w="med" type="oval"/>
            <a:tailEnd len="med" w="med" type="oval"/>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5" name="Shape 3365"/>
        <p:cNvGrpSpPr/>
        <p:nvPr/>
      </p:nvGrpSpPr>
      <p:grpSpPr>
        <a:xfrm>
          <a:off x="0" y="0"/>
          <a:ext cx="0" cy="0"/>
          <a:chOff x="0" y="0"/>
          <a:chExt cx="0" cy="0"/>
        </a:xfrm>
      </p:grpSpPr>
      <p:sp>
        <p:nvSpPr>
          <p:cNvPr id="3366" name="Google Shape;3366;p66"/>
          <p:cNvSpPr txBox="1"/>
          <p:nvPr>
            <p:ph idx="1" type="subTitle"/>
          </p:nvPr>
        </p:nvSpPr>
        <p:spPr>
          <a:xfrm>
            <a:off x="1746175" y="3610775"/>
            <a:ext cx="2423100" cy="51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cAROL</a:t>
            </a:r>
            <a:r>
              <a:rPr lang="en"/>
              <a:t> Patterson</a:t>
            </a:r>
            <a:endParaRPr/>
          </a:p>
        </p:txBody>
      </p:sp>
      <p:sp>
        <p:nvSpPr>
          <p:cNvPr id="3367" name="Google Shape;3367;p66"/>
          <p:cNvSpPr txBox="1"/>
          <p:nvPr>
            <p:ph idx="2" type="subTitle"/>
          </p:nvPr>
        </p:nvSpPr>
        <p:spPr>
          <a:xfrm>
            <a:off x="1750675" y="3974278"/>
            <a:ext cx="2418600" cy="57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3368" name="Google Shape;3368;p66"/>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3369" name="Google Shape;3369;p66"/>
          <p:cNvSpPr txBox="1"/>
          <p:nvPr>
            <p:ph idx="3" type="subTitle"/>
          </p:nvPr>
        </p:nvSpPr>
        <p:spPr>
          <a:xfrm>
            <a:off x="4974725" y="3614875"/>
            <a:ext cx="2418600" cy="51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John James</a:t>
            </a:r>
            <a:endParaRPr/>
          </a:p>
        </p:txBody>
      </p:sp>
      <p:sp>
        <p:nvSpPr>
          <p:cNvPr id="3370" name="Google Shape;3370;p66"/>
          <p:cNvSpPr txBox="1"/>
          <p:nvPr>
            <p:ph idx="4" type="subTitle"/>
          </p:nvPr>
        </p:nvSpPr>
        <p:spPr>
          <a:xfrm>
            <a:off x="4974725" y="3971825"/>
            <a:ext cx="2418600" cy="57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 </a:t>
            </a:r>
            <a:endParaRPr/>
          </a:p>
        </p:txBody>
      </p:sp>
      <p:pic>
        <p:nvPicPr>
          <p:cNvPr id="3371" name="Google Shape;3371;p66"/>
          <p:cNvPicPr preferRelativeResize="0"/>
          <p:nvPr/>
        </p:nvPicPr>
        <p:blipFill rotWithShape="1">
          <a:blip r:embed="rId3">
            <a:alphaModFix/>
          </a:blip>
          <a:srcRect b="0" l="19422" r="19422" t="0"/>
          <a:stretch/>
        </p:blipFill>
        <p:spPr>
          <a:xfrm>
            <a:off x="1985938" y="1275400"/>
            <a:ext cx="1948075" cy="2124725"/>
          </a:xfrm>
          <a:prstGeom prst="rect">
            <a:avLst/>
          </a:prstGeom>
          <a:noFill/>
          <a:ln>
            <a:noFill/>
          </a:ln>
        </p:spPr>
      </p:pic>
      <p:pic>
        <p:nvPicPr>
          <p:cNvPr id="3372" name="Google Shape;3372;p66"/>
          <p:cNvPicPr preferRelativeResize="0"/>
          <p:nvPr/>
        </p:nvPicPr>
        <p:blipFill rotWithShape="1">
          <a:blip r:embed="rId4">
            <a:alphaModFix/>
          </a:blip>
          <a:srcRect b="25327" l="30484" r="37215" t="21851"/>
          <a:stretch/>
        </p:blipFill>
        <p:spPr>
          <a:xfrm>
            <a:off x="5209988" y="1275400"/>
            <a:ext cx="1948075" cy="212472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6" name="Shape 3376"/>
        <p:cNvGrpSpPr/>
        <p:nvPr/>
      </p:nvGrpSpPr>
      <p:grpSpPr>
        <a:xfrm>
          <a:off x="0" y="0"/>
          <a:ext cx="0" cy="0"/>
          <a:chOff x="0" y="0"/>
          <a:chExt cx="0" cy="0"/>
        </a:xfrm>
      </p:grpSpPr>
      <p:sp>
        <p:nvSpPr>
          <p:cNvPr id="3377" name="Google Shape;3377;p67"/>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steps to enroll</a:t>
            </a:r>
            <a:endParaRPr/>
          </a:p>
        </p:txBody>
      </p:sp>
      <p:cxnSp>
        <p:nvCxnSpPr>
          <p:cNvPr id="3378" name="Google Shape;3378;p67"/>
          <p:cNvCxnSpPr>
            <a:stCxn id="3379" idx="3"/>
            <a:endCxn id="3380" idx="1"/>
          </p:cNvCxnSpPr>
          <p:nvPr/>
        </p:nvCxnSpPr>
        <p:spPr>
          <a:xfrm>
            <a:off x="2452425" y="2767025"/>
            <a:ext cx="513600" cy="0"/>
          </a:xfrm>
          <a:prstGeom prst="straightConnector1">
            <a:avLst/>
          </a:prstGeom>
          <a:noFill/>
          <a:ln cap="flat" cmpd="sng" w="9525">
            <a:solidFill>
              <a:schemeClr val="lt1"/>
            </a:solidFill>
            <a:prstDash val="solid"/>
            <a:round/>
            <a:headEnd len="med" w="med" type="none"/>
            <a:tailEnd len="med" w="med" type="stealth"/>
          </a:ln>
        </p:spPr>
      </p:cxnSp>
      <p:cxnSp>
        <p:nvCxnSpPr>
          <p:cNvPr id="3381" name="Google Shape;3381;p67"/>
          <p:cNvCxnSpPr>
            <a:stCxn id="3380" idx="3"/>
            <a:endCxn id="3382" idx="1"/>
          </p:cNvCxnSpPr>
          <p:nvPr/>
        </p:nvCxnSpPr>
        <p:spPr>
          <a:xfrm>
            <a:off x="4315167" y="2767025"/>
            <a:ext cx="513600" cy="0"/>
          </a:xfrm>
          <a:prstGeom prst="straightConnector1">
            <a:avLst/>
          </a:prstGeom>
          <a:noFill/>
          <a:ln cap="flat" cmpd="sng" w="9525">
            <a:solidFill>
              <a:schemeClr val="lt1"/>
            </a:solidFill>
            <a:prstDash val="solid"/>
            <a:round/>
            <a:headEnd len="med" w="med" type="none"/>
            <a:tailEnd len="med" w="med" type="stealth"/>
          </a:ln>
        </p:spPr>
      </p:cxnSp>
      <p:cxnSp>
        <p:nvCxnSpPr>
          <p:cNvPr id="3383" name="Google Shape;3383;p67"/>
          <p:cNvCxnSpPr>
            <a:stCxn id="3382" idx="3"/>
            <a:endCxn id="3384" idx="1"/>
          </p:cNvCxnSpPr>
          <p:nvPr/>
        </p:nvCxnSpPr>
        <p:spPr>
          <a:xfrm>
            <a:off x="6177908" y="2767025"/>
            <a:ext cx="513600" cy="0"/>
          </a:xfrm>
          <a:prstGeom prst="straightConnector1">
            <a:avLst/>
          </a:prstGeom>
          <a:noFill/>
          <a:ln cap="flat" cmpd="sng" w="9525">
            <a:solidFill>
              <a:schemeClr val="lt1"/>
            </a:solidFill>
            <a:prstDash val="solid"/>
            <a:round/>
            <a:headEnd len="med" w="med" type="none"/>
            <a:tailEnd len="med" w="med" type="stealth"/>
          </a:ln>
        </p:spPr>
      </p:cxnSp>
      <p:sp>
        <p:nvSpPr>
          <p:cNvPr id="3385" name="Google Shape;3385;p67"/>
          <p:cNvSpPr txBox="1"/>
          <p:nvPr/>
        </p:nvSpPr>
        <p:spPr>
          <a:xfrm>
            <a:off x="740175" y="1603089"/>
            <a:ext cx="2075400" cy="418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Bebas Neue"/>
                <a:ea typeface="Bebas Neue"/>
                <a:cs typeface="Bebas Neue"/>
                <a:sym typeface="Bebas Neue"/>
              </a:rPr>
              <a:t>Mercury</a:t>
            </a:r>
            <a:endParaRPr sz="2900">
              <a:solidFill>
                <a:schemeClr val="dk1"/>
              </a:solidFill>
              <a:latin typeface="Bebas Neue"/>
              <a:ea typeface="Bebas Neue"/>
              <a:cs typeface="Bebas Neue"/>
              <a:sym typeface="Bebas Neue"/>
            </a:endParaRPr>
          </a:p>
        </p:txBody>
      </p:sp>
      <p:sp>
        <p:nvSpPr>
          <p:cNvPr id="3386" name="Google Shape;3386;p67"/>
          <p:cNvSpPr txBox="1"/>
          <p:nvPr/>
        </p:nvSpPr>
        <p:spPr>
          <a:xfrm>
            <a:off x="740175" y="1859625"/>
            <a:ext cx="2075400" cy="54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arlow"/>
                <a:ea typeface="Barlow"/>
                <a:cs typeface="Barlow"/>
                <a:sym typeface="Barlow"/>
              </a:rPr>
              <a:t>Mercury is the closest planet to the Sun</a:t>
            </a:r>
            <a:endParaRPr>
              <a:solidFill>
                <a:schemeClr val="lt1"/>
              </a:solidFill>
              <a:latin typeface="Barlow"/>
              <a:ea typeface="Barlow"/>
              <a:cs typeface="Barlow"/>
              <a:sym typeface="Barlow"/>
            </a:endParaRPr>
          </a:p>
        </p:txBody>
      </p:sp>
      <p:sp>
        <p:nvSpPr>
          <p:cNvPr id="3382" name="Google Shape;3382;p67"/>
          <p:cNvSpPr txBox="1"/>
          <p:nvPr/>
        </p:nvSpPr>
        <p:spPr>
          <a:xfrm>
            <a:off x="4828808" y="2531975"/>
            <a:ext cx="1349100" cy="470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1200"/>
              </a:spcAft>
              <a:buNone/>
            </a:pPr>
            <a:r>
              <a:rPr lang="en" sz="2900">
                <a:solidFill>
                  <a:schemeClr val="dk2"/>
                </a:solidFill>
                <a:latin typeface="Bebas Neue"/>
                <a:ea typeface="Bebas Neue"/>
                <a:cs typeface="Bebas Neue"/>
                <a:sym typeface="Bebas Neue"/>
              </a:rPr>
              <a:t>STEP 3</a:t>
            </a:r>
            <a:endParaRPr sz="2900">
              <a:solidFill>
                <a:schemeClr val="dk2"/>
              </a:solidFill>
              <a:latin typeface="Bebas Neue"/>
              <a:ea typeface="Bebas Neue"/>
              <a:cs typeface="Bebas Neue"/>
              <a:sym typeface="Bebas Neue"/>
            </a:endParaRPr>
          </a:p>
        </p:txBody>
      </p:sp>
      <p:sp>
        <p:nvSpPr>
          <p:cNvPr id="3387" name="Google Shape;3387;p67"/>
          <p:cNvSpPr txBox="1"/>
          <p:nvPr/>
        </p:nvSpPr>
        <p:spPr>
          <a:xfrm>
            <a:off x="4465658" y="1603089"/>
            <a:ext cx="2075400" cy="4185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Bebas Neue"/>
                <a:ea typeface="Bebas Neue"/>
                <a:cs typeface="Bebas Neue"/>
                <a:sym typeface="Bebas Neue"/>
              </a:rPr>
              <a:t>Mars</a:t>
            </a:r>
            <a:endParaRPr sz="2900">
              <a:solidFill>
                <a:schemeClr val="dk1"/>
              </a:solidFill>
              <a:latin typeface="Bebas Neue"/>
              <a:ea typeface="Bebas Neue"/>
              <a:cs typeface="Bebas Neue"/>
              <a:sym typeface="Bebas Neue"/>
            </a:endParaRPr>
          </a:p>
        </p:txBody>
      </p:sp>
      <p:sp>
        <p:nvSpPr>
          <p:cNvPr id="3388" name="Google Shape;3388;p67"/>
          <p:cNvSpPr txBox="1"/>
          <p:nvPr/>
        </p:nvSpPr>
        <p:spPr>
          <a:xfrm>
            <a:off x="4465658" y="1859625"/>
            <a:ext cx="2075400" cy="54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arlow"/>
                <a:ea typeface="Barlow"/>
                <a:cs typeface="Barlow"/>
                <a:sym typeface="Barlow"/>
              </a:rPr>
              <a:t>Despite being red, Mars is a cold place</a:t>
            </a:r>
            <a:endParaRPr>
              <a:solidFill>
                <a:schemeClr val="lt1"/>
              </a:solidFill>
              <a:latin typeface="Barlow"/>
              <a:ea typeface="Barlow"/>
              <a:cs typeface="Barlow"/>
              <a:sym typeface="Barlow"/>
            </a:endParaRPr>
          </a:p>
        </p:txBody>
      </p:sp>
      <p:sp>
        <p:nvSpPr>
          <p:cNvPr id="3380" name="Google Shape;3380;p67"/>
          <p:cNvSpPr txBox="1"/>
          <p:nvPr/>
        </p:nvSpPr>
        <p:spPr>
          <a:xfrm>
            <a:off x="2966067" y="2531975"/>
            <a:ext cx="1349100" cy="470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1200"/>
              </a:spcAft>
              <a:buNone/>
            </a:pPr>
            <a:r>
              <a:rPr lang="en" sz="2900">
                <a:solidFill>
                  <a:schemeClr val="dk2"/>
                </a:solidFill>
                <a:latin typeface="Bebas Neue"/>
                <a:ea typeface="Bebas Neue"/>
                <a:cs typeface="Bebas Neue"/>
                <a:sym typeface="Bebas Neue"/>
              </a:rPr>
              <a:t>STEP 2</a:t>
            </a:r>
            <a:endParaRPr sz="2900">
              <a:solidFill>
                <a:schemeClr val="dk2"/>
              </a:solidFill>
              <a:latin typeface="Bebas Neue"/>
              <a:ea typeface="Bebas Neue"/>
              <a:cs typeface="Bebas Neue"/>
              <a:sym typeface="Bebas Neue"/>
            </a:endParaRPr>
          </a:p>
        </p:txBody>
      </p:sp>
      <p:sp>
        <p:nvSpPr>
          <p:cNvPr id="3389" name="Google Shape;3389;p67"/>
          <p:cNvSpPr txBox="1"/>
          <p:nvPr/>
        </p:nvSpPr>
        <p:spPr>
          <a:xfrm>
            <a:off x="2602917" y="3134375"/>
            <a:ext cx="2075400" cy="491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Bebas Neue"/>
                <a:ea typeface="Bebas Neue"/>
                <a:cs typeface="Bebas Neue"/>
                <a:sym typeface="Bebas Neue"/>
              </a:rPr>
              <a:t>Venus</a:t>
            </a:r>
            <a:endParaRPr sz="2900">
              <a:solidFill>
                <a:schemeClr val="dk1"/>
              </a:solidFill>
              <a:latin typeface="Bebas Neue"/>
              <a:ea typeface="Bebas Neue"/>
              <a:cs typeface="Bebas Neue"/>
              <a:sym typeface="Bebas Neue"/>
            </a:endParaRPr>
          </a:p>
        </p:txBody>
      </p:sp>
      <p:sp>
        <p:nvSpPr>
          <p:cNvPr id="3390" name="Google Shape;3390;p67"/>
          <p:cNvSpPr txBox="1"/>
          <p:nvPr/>
        </p:nvSpPr>
        <p:spPr>
          <a:xfrm>
            <a:off x="2602917" y="3470175"/>
            <a:ext cx="2075400" cy="6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arlow"/>
                <a:ea typeface="Barlow"/>
                <a:cs typeface="Barlow"/>
                <a:sym typeface="Barlow"/>
              </a:rPr>
              <a:t>Venus is the second planet from the Sun</a:t>
            </a:r>
            <a:endParaRPr>
              <a:solidFill>
                <a:schemeClr val="lt1"/>
              </a:solidFill>
              <a:latin typeface="Barlow"/>
              <a:ea typeface="Barlow"/>
              <a:cs typeface="Barlow"/>
              <a:sym typeface="Barlow"/>
            </a:endParaRPr>
          </a:p>
        </p:txBody>
      </p:sp>
      <p:sp>
        <p:nvSpPr>
          <p:cNvPr id="3384" name="Google Shape;3384;p67"/>
          <p:cNvSpPr txBox="1"/>
          <p:nvPr/>
        </p:nvSpPr>
        <p:spPr>
          <a:xfrm>
            <a:off x="6691550" y="2531975"/>
            <a:ext cx="1349100" cy="470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1200"/>
              </a:spcAft>
              <a:buNone/>
            </a:pPr>
            <a:r>
              <a:rPr lang="en" sz="2900">
                <a:solidFill>
                  <a:schemeClr val="dk2"/>
                </a:solidFill>
                <a:latin typeface="Bebas Neue"/>
                <a:ea typeface="Bebas Neue"/>
                <a:cs typeface="Bebas Neue"/>
                <a:sym typeface="Bebas Neue"/>
              </a:rPr>
              <a:t>STEP 4</a:t>
            </a:r>
            <a:endParaRPr sz="2900">
              <a:solidFill>
                <a:schemeClr val="dk2"/>
              </a:solidFill>
              <a:latin typeface="Bebas Neue"/>
              <a:ea typeface="Bebas Neue"/>
              <a:cs typeface="Bebas Neue"/>
              <a:sym typeface="Bebas Neue"/>
            </a:endParaRPr>
          </a:p>
        </p:txBody>
      </p:sp>
      <p:sp>
        <p:nvSpPr>
          <p:cNvPr id="3391" name="Google Shape;3391;p67"/>
          <p:cNvSpPr txBox="1"/>
          <p:nvPr/>
        </p:nvSpPr>
        <p:spPr>
          <a:xfrm>
            <a:off x="6328400" y="3134375"/>
            <a:ext cx="2075400" cy="491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900">
                <a:solidFill>
                  <a:schemeClr val="dk1"/>
                </a:solidFill>
                <a:latin typeface="Bebas Neue"/>
                <a:ea typeface="Bebas Neue"/>
                <a:cs typeface="Bebas Neue"/>
                <a:sym typeface="Bebas Neue"/>
              </a:rPr>
              <a:t>Saturn</a:t>
            </a:r>
            <a:endParaRPr sz="2900">
              <a:solidFill>
                <a:schemeClr val="dk1"/>
              </a:solidFill>
              <a:latin typeface="Bebas Neue"/>
              <a:ea typeface="Bebas Neue"/>
              <a:cs typeface="Bebas Neue"/>
              <a:sym typeface="Bebas Neue"/>
            </a:endParaRPr>
          </a:p>
        </p:txBody>
      </p:sp>
      <p:sp>
        <p:nvSpPr>
          <p:cNvPr id="3392" name="Google Shape;3392;p67"/>
          <p:cNvSpPr txBox="1"/>
          <p:nvPr/>
        </p:nvSpPr>
        <p:spPr>
          <a:xfrm>
            <a:off x="6328400" y="3470175"/>
            <a:ext cx="2075400" cy="60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Barlow"/>
                <a:ea typeface="Barlow"/>
                <a:cs typeface="Barlow"/>
                <a:sym typeface="Barlow"/>
              </a:rPr>
              <a:t>Saturn is a gas giant and has several rings</a:t>
            </a:r>
            <a:endParaRPr>
              <a:solidFill>
                <a:schemeClr val="lt1"/>
              </a:solidFill>
              <a:latin typeface="Barlow"/>
              <a:ea typeface="Barlow"/>
              <a:cs typeface="Barlow"/>
              <a:sym typeface="Barlow"/>
            </a:endParaRPr>
          </a:p>
        </p:txBody>
      </p:sp>
      <p:sp>
        <p:nvSpPr>
          <p:cNvPr id="3379" name="Google Shape;3379;p67"/>
          <p:cNvSpPr txBox="1"/>
          <p:nvPr/>
        </p:nvSpPr>
        <p:spPr>
          <a:xfrm>
            <a:off x="1103325" y="2531975"/>
            <a:ext cx="1349100" cy="4701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1200"/>
              </a:spcAft>
              <a:buNone/>
            </a:pPr>
            <a:r>
              <a:rPr lang="en" sz="2900">
                <a:solidFill>
                  <a:schemeClr val="dk2"/>
                </a:solidFill>
                <a:latin typeface="Bebas Neue"/>
                <a:ea typeface="Bebas Neue"/>
                <a:cs typeface="Bebas Neue"/>
                <a:sym typeface="Bebas Neue"/>
              </a:rPr>
              <a:t>STEP 1</a:t>
            </a:r>
            <a:endParaRPr sz="2900">
              <a:solidFill>
                <a:schemeClr val="dk2"/>
              </a:solidFill>
              <a:latin typeface="Bebas Neue"/>
              <a:ea typeface="Bebas Neue"/>
              <a:cs typeface="Bebas Neue"/>
              <a:sym typeface="Bebas Neue"/>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6" name="Shape 3396"/>
        <p:cNvGrpSpPr/>
        <p:nvPr/>
      </p:nvGrpSpPr>
      <p:grpSpPr>
        <a:xfrm>
          <a:off x="0" y="0"/>
          <a:ext cx="0" cy="0"/>
          <a:chOff x="0" y="0"/>
          <a:chExt cx="0" cy="0"/>
        </a:xfrm>
      </p:grpSpPr>
      <p:sp>
        <p:nvSpPr>
          <p:cNvPr id="3397" name="Google Shape;3397;p68"/>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solidFill>
                <a:schemeClr val="lt1"/>
              </a:solidFill>
            </a:endParaRPr>
          </a:p>
          <a:p>
            <a:pPr indent="0" lvl="0" marL="0" rtl="0" algn="ctr">
              <a:spcBef>
                <a:spcPts val="0"/>
              </a:spcBef>
              <a:spcAft>
                <a:spcPts val="0"/>
              </a:spcAft>
              <a:buNone/>
            </a:pPr>
            <a:r>
              <a:rPr lang="en"/>
              <a:t>BENEFITS </a:t>
            </a:r>
            <a:r>
              <a:rPr lang="en"/>
              <a:t>of STUDYING THIS MAJOR</a:t>
            </a:r>
            <a:endParaRPr/>
          </a:p>
        </p:txBody>
      </p:sp>
      <p:sp>
        <p:nvSpPr>
          <p:cNvPr id="3398" name="Google Shape;3398;p68"/>
          <p:cNvSpPr txBox="1"/>
          <p:nvPr/>
        </p:nvSpPr>
        <p:spPr>
          <a:xfrm>
            <a:off x="729876" y="1341750"/>
            <a:ext cx="2010900" cy="547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900">
                <a:solidFill>
                  <a:schemeClr val="dk1"/>
                </a:solidFill>
                <a:latin typeface="Bebas Neue"/>
                <a:ea typeface="Bebas Neue"/>
                <a:cs typeface="Bebas Neue"/>
                <a:sym typeface="Bebas Neue"/>
              </a:rPr>
              <a:t>NEPTUNE</a:t>
            </a:r>
            <a:endParaRPr sz="2900">
              <a:solidFill>
                <a:schemeClr val="dk1"/>
              </a:solidFill>
              <a:latin typeface="Bebas Neue"/>
              <a:ea typeface="Bebas Neue"/>
              <a:cs typeface="Bebas Neue"/>
              <a:sym typeface="Bebas Neue"/>
            </a:endParaRPr>
          </a:p>
        </p:txBody>
      </p:sp>
      <p:sp>
        <p:nvSpPr>
          <p:cNvPr id="3399" name="Google Shape;3399;p68"/>
          <p:cNvSpPr txBox="1"/>
          <p:nvPr/>
        </p:nvSpPr>
        <p:spPr>
          <a:xfrm>
            <a:off x="729876" y="2481325"/>
            <a:ext cx="2010900" cy="547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900">
                <a:solidFill>
                  <a:schemeClr val="dk1"/>
                </a:solidFill>
                <a:latin typeface="Bebas Neue"/>
                <a:ea typeface="Bebas Neue"/>
                <a:cs typeface="Bebas Neue"/>
                <a:sym typeface="Bebas Neue"/>
              </a:rPr>
              <a:t>CERES</a:t>
            </a:r>
            <a:endParaRPr sz="2900">
              <a:solidFill>
                <a:schemeClr val="dk1"/>
              </a:solidFill>
              <a:latin typeface="Bebas Neue"/>
              <a:ea typeface="Bebas Neue"/>
              <a:cs typeface="Bebas Neue"/>
              <a:sym typeface="Bebas Neue"/>
            </a:endParaRPr>
          </a:p>
        </p:txBody>
      </p:sp>
      <p:sp>
        <p:nvSpPr>
          <p:cNvPr id="3400" name="Google Shape;3400;p68"/>
          <p:cNvSpPr txBox="1"/>
          <p:nvPr/>
        </p:nvSpPr>
        <p:spPr>
          <a:xfrm>
            <a:off x="729876" y="3620900"/>
            <a:ext cx="2010900" cy="547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900">
                <a:solidFill>
                  <a:schemeClr val="dk1"/>
                </a:solidFill>
                <a:latin typeface="Bebas Neue"/>
                <a:ea typeface="Bebas Neue"/>
                <a:cs typeface="Bebas Neue"/>
                <a:sym typeface="Bebas Neue"/>
              </a:rPr>
              <a:t>Saturn</a:t>
            </a:r>
            <a:endParaRPr sz="2900">
              <a:solidFill>
                <a:schemeClr val="dk1"/>
              </a:solidFill>
              <a:latin typeface="Bebas Neue"/>
              <a:ea typeface="Bebas Neue"/>
              <a:cs typeface="Bebas Neue"/>
              <a:sym typeface="Bebas Neue"/>
            </a:endParaRPr>
          </a:p>
        </p:txBody>
      </p:sp>
      <p:sp>
        <p:nvSpPr>
          <p:cNvPr id="3401" name="Google Shape;3401;p68"/>
          <p:cNvSpPr txBox="1"/>
          <p:nvPr/>
        </p:nvSpPr>
        <p:spPr>
          <a:xfrm>
            <a:off x="729876" y="1713550"/>
            <a:ext cx="2010900" cy="579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Barlow"/>
                <a:ea typeface="Barlow"/>
                <a:cs typeface="Barlow"/>
                <a:sym typeface="Barlow"/>
              </a:rPr>
              <a:t>Neptune is the farthest planet from the Sun</a:t>
            </a:r>
            <a:endParaRPr>
              <a:solidFill>
                <a:schemeClr val="lt1"/>
              </a:solidFill>
              <a:latin typeface="Barlow"/>
              <a:ea typeface="Barlow"/>
              <a:cs typeface="Barlow"/>
              <a:sym typeface="Barlow"/>
            </a:endParaRPr>
          </a:p>
        </p:txBody>
      </p:sp>
      <p:sp>
        <p:nvSpPr>
          <p:cNvPr id="3402" name="Google Shape;3402;p68"/>
          <p:cNvSpPr txBox="1"/>
          <p:nvPr/>
        </p:nvSpPr>
        <p:spPr>
          <a:xfrm>
            <a:off x="729876" y="2853125"/>
            <a:ext cx="2010900" cy="579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Barlow"/>
                <a:ea typeface="Barlow"/>
                <a:cs typeface="Barlow"/>
                <a:sym typeface="Barlow"/>
              </a:rPr>
              <a:t>Ceres is located in the main asteroid belt</a:t>
            </a:r>
            <a:endParaRPr>
              <a:solidFill>
                <a:schemeClr val="lt1"/>
              </a:solidFill>
              <a:latin typeface="Barlow"/>
              <a:ea typeface="Barlow"/>
              <a:cs typeface="Barlow"/>
              <a:sym typeface="Barlow"/>
            </a:endParaRPr>
          </a:p>
        </p:txBody>
      </p:sp>
      <p:sp>
        <p:nvSpPr>
          <p:cNvPr id="3403" name="Google Shape;3403;p68"/>
          <p:cNvSpPr txBox="1"/>
          <p:nvPr/>
        </p:nvSpPr>
        <p:spPr>
          <a:xfrm>
            <a:off x="729876" y="3992700"/>
            <a:ext cx="2010900" cy="579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Barlow"/>
                <a:ea typeface="Barlow"/>
                <a:cs typeface="Barlow"/>
                <a:sym typeface="Barlow"/>
              </a:rPr>
              <a:t>Saturn is a gas giant and has several rings</a:t>
            </a:r>
            <a:endParaRPr>
              <a:solidFill>
                <a:schemeClr val="lt1"/>
              </a:solidFill>
              <a:latin typeface="Barlow"/>
              <a:ea typeface="Barlow"/>
              <a:cs typeface="Barlow"/>
              <a:sym typeface="Barlow"/>
            </a:endParaRPr>
          </a:p>
        </p:txBody>
      </p:sp>
      <p:sp>
        <p:nvSpPr>
          <p:cNvPr id="3404" name="Google Shape;3404;p68"/>
          <p:cNvSpPr txBox="1"/>
          <p:nvPr/>
        </p:nvSpPr>
        <p:spPr>
          <a:xfrm>
            <a:off x="6403226" y="1341750"/>
            <a:ext cx="2010900" cy="54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JUPITER</a:t>
            </a:r>
            <a:endParaRPr sz="2900">
              <a:solidFill>
                <a:schemeClr val="dk1"/>
              </a:solidFill>
              <a:latin typeface="Bebas Neue"/>
              <a:ea typeface="Bebas Neue"/>
              <a:cs typeface="Bebas Neue"/>
              <a:sym typeface="Bebas Neue"/>
            </a:endParaRPr>
          </a:p>
        </p:txBody>
      </p:sp>
      <p:sp>
        <p:nvSpPr>
          <p:cNvPr id="3405" name="Google Shape;3405;p68"/>
          <p:cNvSpPr txBox="1"/>
          <p:nvPr/>
        </p:nvSpPr>
        <p:spPr>
          <a:xfrm>
            <a:off x="6403226" y="2481325"/>
            <a:ext cx="2010900" cy="54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Venus</a:t>
            </a:r>
            <a:endParaRPr sz="2900">
              <a:solidFill>
                <a:schemeClr val="dk1"/>
              </a:solidFill>
              <a:latin typeface="Bebas Neue"/>
              <a:ea typeface="Bebas Neue"/>
              <a:cs typeface="Bebas Neue"/>
              <a:sym typeface="Bebas Neue"/>
            </a:endParaRPr>
          </a:p>
        </p:txBody>
      </p:sp>
      <p:sp>
        <p:nvSpPr>
          <p:cNvPr id="3406" name="Google Shape;3406;p68"/>
          <p:cNvSpPr txBox="1"/>
          <p:nvPr/>
        </p:nvSpPr>
        <p:spPr>
          <a:xfrm>
            <a:off x="6403226" y="3620900"/>
            <a:ext cx="2010900" cy="54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THE </a:t>
            </a:r>
            <a:r>
              <a:rPr lang="en" sz="2900">
                <a:solidFill>
                  <a:schemeClr val="dk1"/>
                </a:solidFill>
                <a:latin typeface="Bebas Neue"/>
                <a:ea typeface="Bebas Neue"/>
                <a:cs typeface="Bebas Neue"/>
                <a:sym typeface="Bebas Neue"/>
              </a:rPr>
              <a:t>Moon</a:t>
            </a:r>
            <a:endParaRPr sz="2900">
              <a:solidFill>
                <a:schemeClr val="dk1"/>
              </a:solidFill>
              <a:latin typeface="Bebas Neue"/>
              <a:ea typeface="Bebas Neue"/>
              <a:cs typeface="Bebas Neue"/>
              <a:sym typeface="Bebas Neue"/>
            </a:endParaRPr>
          </a:p>
        </p:txBody>
      </p:sp>
      <p:sp>
        <p:nvSpPr>
          <p:cNvPr id="3407" name="Google Shape;3407;p68"/>
          <p:cNvSpPr txBox="1"/>
          <p:nvPr/>
        </p:nvSpPr>
        <p:spPr>
          <a:xfrm>
            <a:off x="6403226" y="1713550"/>
            <a:ext cx="20109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Jupiter is the biggest planet of them all</a:t>
            </a:r>
            <a:endParaRPr>
              <a:solidFill>
                <a:schemeClr val="lt1"/>
              </a:solidFill>
              <a:latin typeface="Barlow"/>
              <a:ea typeface="Barlow"/>
              <a:cs typeface="Barlow"/>
              <a:sym typeface="Barlow"/>
            </a:endParaRPr>
          </a:p>
        </p:txBody>
      </p:sp>
      <p:sp>
        <p:nvSpPr>
          <p:cNvPr id="3408" name="Google Shape;3408;p68"/>
          <p:cNvSpPr txBox="1"/>
          <p:nvPr/>
        </p:nvSpPr>
        <p:spPr>
          <a:xfrm>
            <a:off x="6403226" y="2853125"/>
            <a:ext cx="20109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Venus is the second planet from the Sun</a:t>
            </a:r>
            <a:endParaRPr>
              <a:solidFill>
                <a:schemeClr val="lt1"/>
              </a:solidFill>
              <a:latin typeface="Barlow"/>
              <a:ea typeface="Barlow"/>
              <a:cs typeface="Barlow"/>
              <a:sym typeface="Barlow"/>
            </a:endParaRPr>
          </a:p>
        </p:txBody>
      </p:sp>
      <p:sp>
        <p:nvSpPr>
          <p:cNvPr id="3409" name="Google Shape;3409;p68"/>
          <p:cNvSpPr txBox="1"/>
          <p:nvPr/>
        </p:nvSpPr>
        <p:spPr>
          <a:xfrm>
            <a:off x="6403226" y="3992700"/>
            <a:ext cx="20109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The Moon is Earth’s only natural satellite</a:t>
            </a:r>
            <a:endParaRPr>
              <a:solidFill>
                <a:schemeClr val="lt1"/>
              </a:solidFill>
              <a:latin typeface="Barlow"/>
              <a:ea typeface="Barlow"/>
              <a:cs typeface="Barlow"/>
              <a:sym typeface="Barlow"/>
            </a:endParaRPr>
          </a:p>
        </p:txBody>
      </p:sp>
      <p:sp>
        <p:nvSpPr>
          <p:cNvPr id="3410" name="Google Shape;3410;p68"/>
          <p:cNvSpPr/>
          <p:nvPr/>
        </p:nvSpPr>
        <p:spPr>
          <a:xfrm>
            <a:off x="3589850" y="1493738"/>
            <a:ext cx="679200" cy="67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8"/>
          <p:cNvSpPr/>
          <p:nvPr/>
        </p:nvSpPr>
        <p:spPr>
          <a:xfrm>
            <a:off x="2956800" y="2617350"/>
            <a:ext cx="679200" cy="67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8"/>
          <p:cNvSpPr/>
          <p:nvPr/>
        </p:nvSpPr>
        <p:spPr>
          <a:xfrm>
            <a:off x="3589850" y="3764750"/>
            <a:ext cx="679200" cy="67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8"/>
          <p:cNvSpPr/>
          <p:nvPr/>
        </p:nvSpPr>
        <p:spPr>
          <a:xfrm flipH="1">
            <a:off x="4874950" y="1493738"/>
            <a:ext cx="679200" cy="67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8"/>
          <p:cNvSpPr/>
          <p:nvPr/>
        </p:nvSpPr>
        <p:spPr>
          <a:xfrm flipH="1">
            <a:off x="5508000" y="2617350"/>
            <a:ext cx="679200" cy="67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8"/>
          <p:cNvSpPr/>
          <p:nvPr/>
        </p:nvSpPr>
        <p:spPr>
          <a:xfrm flipH="1">
            <a:off x="4874950" y="3764750"/>
            <a:ext cx="679200" cy="6792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16" name="Google Shape;3416;p68"/>
          <p:cNvCxnSpPr>
            <a:stCxn id="3410" idx="1"/>
            <a:endCxn id="3411" idx="0"/>
          </p:cNvCxnSpPr>
          <p:nvPr/>
        </p:nvCxnSpPr>
        <p:spPr>
          <a:xfrm flipH="1">
            <a:off x="3296450" y="1833338"/>
            <a:ext cx="293400" cy="783900"/>
          </a:xfrm>
          <a:prstGeom prst="bentConnector2">
            <a:avLst/>
          </a:prstGeom>
          <a:noFill/>
          <a:ln cap="flat" cmpd="sng" w="9525">
            <a:solidFill>
              <a:schemeClr val="lt1"/>
            </a:solidFill>
            <a:prstDash val="solid"/>
            <a:round/>
            <a:headEnd len="med" w="med" type="stealth"/>
            <a:tailEnd len="med" w="med" type="none"/>
          </a:ln>
        </p:spPr>
      </p:cxnSp>
      <p:cxnSp>
        <p:nvCxnSpPr>
          <p:cNvPr id="3417" name="Google Shape;3417;p68"/>
          <p:cNvCxnSpPr>
            <a:stCxn id="3411" idx="2"/>
            <a:endCxn id="3412" idx="1"/>
          </p:cNvCxnSpPr>
          <p:nvPr/>
        </p:nvCxnSpPr>
        <p:spPr>
          <a:xfrm flipH="1" rot="-5400000">
            <a:off x="3039150" y="3553800"/>
            <a:ext cx="807900" cy="293400"/>
          </a:xfrm>
          <a:prstGeom prst="bentConnector2">
            <a:avLst/>
          </a:prstGeom>
          <a:noFill/>
          <a:ln cap="flat" cmpd="sng" w="9525">
            <a:solidFill>
              <a:schemeClr val="lt1"/>
            </a:solidFill>
            <a:prstDash val="solid"/>
            <a:round/>
            <a:headEnd len="med" w="med" type="stealth"/>
            <a:tailEnd len="med" w="med" type="none"/>
          </a:ln>
        </p:spPr>
      </p:cxnSp>
      <p:cxnSp>
        <p:nvCxnSpPr>
          <p:cNvPr id="3418" name="Google Shape;3418;p68"/>
          <p:cNvCxnSpPr>
            <a:stCxn id="3412" idx="3"/>
            <a:endCxn id="3415" idx="3"/>
          </p:cNvCxnSpPr>
          <p:nvPr/>
        </p:nvCxnSpPr>
        <p:spPr>
          <a:xfrm>
            <a:off x="4269050" y="4104350"/>
            <a:ext cx="606000" cy="600"/>
          </a:xfrm>
          <a:prstGeom prst="bentConnector3">
            <a:avLst>
              <a:gd fmla="val 49992" name="adj1"/>
            </a:avLst>
          </a:prstGeom>
          <a:noFill/>
          <a:ln cap="flat" cmpd="sng" w="9525">
            <a:solidFill>
              <a:schemeClr val="lt1"/>
            </a:solidFill>
            <a:prstDash val="solid"/>
            <a:round/>
            <a:headEnd len="med" w="med" type="stealth"/>
            <a:tailEnd len="med" w="med" type="none"/>
          </a:ln>
        </p:spPr>
      </p:cxnSp>
      <p:cxnSp>
        <p:nvCxnSpPr>
          <p:cNvPr id="3419" name="Google Shape;3419;p68"/>
          <p:cNvCxnSpPr>
            <a:stCxn id="3415" idx="1"/>
            <a:endCxn id="3414" idx="2"/>
          </p:cNvCxnSpPr>
          <p:nvPr/>
        </p:nvCxnSpPr>
        <p:spPr>
          <a:xfrm flipH="1" rot="10800000">
            <a:off x="5554150" y="3296450"/>
            <a:ext cx="293400" cy="807900"/>
          </a:xfrm>
          <a:prstGeom prst="bentConnector2">
            <a:avLst/>
          </a:prstGeom>
          <a:noFill/>
          <a:ln cap="flat" cmpd="sng" w="9525">
            <a:solidFill>
              <a:schemeClr val="lt1"/>
            </a:solidFill>
            <a:prstDash val="solid"/>
            <a:round/>
            <a:headEnd len="med" w="med" type="stealth"/>
            <a:tailEnd len="med" w="med" type="none"/>
          </a:ln>
        </p:spPr>
      </p:cxnSp>
      <p:cxnSp>
        <p:nvCxnSpPr>
          <p:cNvPr id="3420" name="Google Shape;3420;p68"/>
          <p:cNvCxnSpPr>
            <a:stCxn id="3414" idx="0"/>
            <a:endCxn id="3413" idx="1"/>
          </p:cNvCxnSpPr>
          <p:nvPr/>
        </p:nvCxnSpPr>
        <p:spPr>
          <a:xfrm flipH="1" rot="5400000">
            <a:off x="5308950" y="2078700"/>
            <a:ext cx="783900" cy="293400"/>
          </a:xfrm>
          <a:prstGeom prst="bentConnector2">
            <a:avLst/>
          </a:prstGeom>
          <a:noFill/>
          <a:ln cap="flat" cmpd="sng" w="9525">
            <a:solidFill>
              <a:schemeClr val="lt1"/>
            </a:solidFill>
            <a:prstDash val="solid"/>
            <a:round/>
            <a:headEnd len="med" w="med" type="stealth"/>
            <a:tailEnd len="med" w="med" type="none"/>
          </a:ln>
        </p:spPr>
      </p:cxnSp>
      <p:cxnSp>
        <p:nvCxnSpPr>
          <p:cNvPr id="3421" name="Google Shape;3421;p68"/>
          <p:cNvCxnSpPr>
            <a:stCxn id="3413" idx="3"/>
            <a:endCxn id="3410" idx="3"/>
          </p:cNvCxnSpPr>
          <p:nvPr/>
        </p:nvCxnSpPr>
        <p:spPr>
          <a:xfrm flipH="1">
            <a:off x="4268950" y="1833338"/>
            <a:ext cx="606000" cy="600"/>
          </a:xfrm>
          <a:prstGeom prst="bentConnector3">
            <a:avLst>
              <a:gd fmla="val 49992" name="adj1"/>
            </a:avLst>
          </a:prstGeom>
          <a:noFill/>
          <a:ln cap="flat" cmpd="sng" w="9525">
            <a:solidFill>
              <a:schemeClr val="lt1"/>
            </a:solidFill>
            <a:prstDash val="solid"/>
            <a:round/>
            <a:headEnd len="med" w="med" type="stealth"/>
            <a:tailEnd len="med" w="med" type="none"/>
          </a:ln>
        </p:spPr>
      </p:cxnSp>
      <p:grpSp>
        <p:nvGrpSpPr>
          <p:cNvPr id="3422" name="Google Shape;3422;p68"/>
          <p:cNvGrpSpPr/>
          <p:nvPr/>
        </p:nvGrpSpPr>
        <p:grpSpPr>
          <a:xfrm>
            <a:off x="3705475" y="1618389"/>
            <a:ext cx="447844" cy="429906"/>
            <a:chOff x="2093866" y="1818365"/>
            <a:chExt cx="300204" cy="288140"/>
          </a:xfrm>
        </p:grpSpPr>
        <p:sp>
          <p:nvSpPr>
            <p:cNvPr id="3423" name="Google Shape;3423;p68"/>
            <p:cNvSpPr/>
            <p:nvPr/>
          </p:nvSpPr>
          <p:spPr>
            <a:xfrm>
              <a:off x="2262487" y="1818365"/>
              <a:ext cx="131583" cy="165562"/>
            </a:xfrm>
            <a:custGeom>
              <a:rect b="b" l="l" r="r" t="t"/>
              <a:pathLst>
                <a:path extrusionOk="0" h="7070" w="5619">
                  <a:moveTo>
                    <a:pt x="2809" y="1"/>
                  </a:moveTo>
                  <a:cubicBezTo>
                    <a:pt x="2745" y="1"/>
                    <a:pt x="2681" y="25"/>
                    <a:pt x="2632" y="74"/>
                  </a:cubicBezTo>
                  <a:lnTo>
                    <a:pt x="1025" y="1679"/>
                  </a:lnTo>
                  <a:cubicBezTo>
                    <a:pt x="1" y="2703"/>
                    <a:pt x="1" y="4365"/>
                    <a:pt x="1025" y="5392"/>
                  </a:cubicBezTo>
                  <a:lnTo>
                    <a:pt x="2632" y="6994"/>
                  </a:lnTo>
                  <a:cubicBezTo>
                    <a:pt x="2680" y="7045"/>
                    <a:pt x="2744" y="7070"/>
                    <a:pt x="2808" y="7070"/>
                  </a:cubicBezTo>
                  <a:cubicBezTo>
                    <a:pt x="2873" y="7070"/>
                    <a:pt x="2937" y="7045"/>
                    <a:pt x="2986" y="6994"/>
                  </a:cubicBezTo>
                  <a:lnTo>
                    <a:pt x="4594" y="5392"/>
                  </a:lnTo>
                  <a:cubicBezTo>
                    <a:pt x="5618" y="4365"/>
                    <a:pt x="5618" y="2703"/>
                    <a:pt x="4594" y="1679"/>
                  </a:cubicBezTo>
                  <a:lnTo>
                    <a:pt x="2986" y="74"/>
                  </a:lnTo>
                  <a:cubicBezTo>
                    <a:pt x="2937" y="25"/>
                    <a:pt x="2873" y="1"/>
                    <a:pt x="28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8"/>
            <p:cNvSpPr/>
            <p:nvPr/>
          </p:nvSpPr>
          <p:spPr>
            <a:xfrm>
              <a:off x="2319529" y="1818389"/>
              <a:ext cx="74468" cy="165562"/>
            </a:xfrm>
            <a:custGeom>
              <a:rect b="b" l="l" r="r" t="t"/>
              <a:pathLst>
                <a:path extrusionOk="0" h="7070" w="3180">
                  <a:moveTo>
                    <a:pt x="371" y="0"/>
                  </a:moveTo>
                  <a:cubicBezTo>
                    <a:pt x="307" y="0"/>
                    <a:pt x="243" y="25"/>
                    <a:pt x="194" y="76"/>
                  </a:cubicBezTo>
                  <a:lnTo>
                    <a:pt x="0" y="269"/>
                  </a:lnTo>
                  <a:lnTo>
                    <a:pt x="1409" y="1678"/>
                  </a:lnTo>
                  <a:cubicBezTo>
                    <a:pt x="2433" y="2705"/>
                    <a:pt x="2433" y="4367"/>
                    <a:pt x="1409" y="5391"/>
                  </a:cubicBezTo>
                  <a:lnTo>
                    <a:pt x="0" y="6800"/>
                  </a:lnTo>
                  <a:lnTo>
                    <a:pt x="194" y="6996"/>
                  </a:lnTo>
                  <a:cubicBezTo>
                    <a:pt x="243" y="7045"/>
                    <a:pt x="307" y="7069"/>
                    <a:pt x="371" y="7069"/>
                  </a:cubicBezTo>
                  <a:cubicBezTo>
                    <a:pt x="435" y="7069"/>
                    <a:pt x="499" y="7045"/>
                    <a:pt x="548" y="6996"/>
                  </a:cubicBezTo>
                  <a:lnTo>
                    <a:pt x="2155" y="5391"/>
                  </a:lnTo>
                  <a:cubicBezTo>
                    <a:pt x="3180" y="4367"/>
                    <a:pt x="3180" y="2705"/>
                    <a:pt x="2155" y="1678"/>
                  </a:cubicBezTo>
                  <a:lnTo>
                    <a:pt x="548" y="76"/>
                  </a:lnTo>
                  <a:cubicBezTo>
                    <a:pt x="499" y="25"/>
                    <a:pt x="435"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8"/>
            <p:cNvSpPr/>
            <p:nvPr/>
          </p:nvSpPr>
          <p:spPr>
            <a:xfrm>
              <a:off x="2199076" y="1978907"/>
              <a:ext cx="133550" cy="102639"/>
            </a:xfrm>
            <a:custGeom>
              <a:rect b="b" l="l" r="r" t="t"/>
              <a:pathLst>
                <a:path extrusionOk="0" h="4383" w="5703">
                  <a:moveTo>
                    <a:pt x="5515" y="1"/>
                  </a:moveTo>
                  <a:cubicBezTo>
                    <a:pt x="5475" y="1"/>
                    <a:pt x="5432" y="14"/>
                    <a:pt x="5389" y="43"/>
                  </a:cubicBezTo>
                  <a:cubicBezTo>
                    <a:pt x="5351" y="70"/>
                    <a:pt x="5329" y="116"/>
                    <a:pt x="5329" y="160"/>
                  </a:cubicBezTo>
                  <a:lnTo>
                    <a:pt x="5329" y="955"/>
                  </a:lnTo>
                  <a:cubicBezTo>
                    <a:pt x="5329" y="1440"/>
                    <a:pt x="4940" y="1833"/>
                    <a:pt x="4455" y="1833"/>
                  </a:cubicBezTo>
                  <a:lnTo>
                    <a:pt x="1387" y="1833"/>
                  </a:lnTo>
                  <a:cubicBezTo>
                    <a:pt x="613" y="1833"/>
                    <a:pt x="0" y="2522"/>
                    <a:pt x="131" y="3320"/>
                  </a:cubicBezTo>
                  <a:cubicBezTo>
                    <a:pt x="229" y="3936"/>
                    <a:pt x="777" y="4383"/>
                    <a:pt x="1401" y="4383"/>
                  </a:cubicBezTo>
                  <a:lnTo>
                    <a:pt x="4588" y="4383"/>
                  </a:lnTo>
                  <a:cubicBezTo>
                    <a:pt x="4700" y="4383"/>
                    <a:pt x="4790" y="4287"/>
                    <a:pt x="4768" y="4176"/>
                  </a:cubicBezTo>
                  <a:cubicBezTo>
                    <a:pt x="4757" y="4080"/>
                    <a:pt x="4673" y="4012"/>
                    <a:pt x="4577" y="4012"/>
                  </a:cubicBezTo>
                  <a:lnTo>
                    <a:pt x="1401" y="4012"/>
                  </a:lnTo>
                  <a:cubicBezTo>
                    <a:pt x="709" y="4012"/>
                    <a:pt x="199" y="3222"/>
                    <a:pt x="711" y="2492"/>
                  </a:cubicBezTo>
                  <a:cubicBezTo>
                    <a:pt x="840" y="2312"/>
                    <a:pt x="1044" y="2206"/>
                    <a:pt x="1265" y="2206"/>
                  </a:cubicBezTo>
                  <a:lnTo>
                    <a:pt x="4779" y="2206"/>
                  </a:lnTo>
                  <a:cubicBezTo>
                    <a:pt x="5289" y="2206"/>
                    <a:pt x="5703" y="1792"/>
                    <a:pt x="5703" y="1282"/>
                  </a:cubicBezTo>
                  <a:lnTo>
                    <a:pt x="5703" y="187"/>
                  </a:lnTo>
                  <a:cubicBezTo>
                    <a:pt x="5703" y="83"/>
                    <a:pt x="5618" y="1"/>
                    <a:pt x="55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8"/>
            <p:cNvSpPr/>
            <p:nvPr/>
          </p:nvSpPr>
          <p:spPr>
            <a:xfrm>
              <a:off x="2323416" y="1893040"/>
              <a:ext cx="26555" cy="25759"/>
            </a:xfrm>
            <a:custGeom>
              <a:rect b="b" l="l" r="r" t="t"/>
              <a:pathLst>
                <a:path extrusionOk="0" h="1100" w="1134">
                  <a:moveTo>
                    <a:pt x="932" y="0"/>
                  </a:moveTo>
                  <a:cubicBezTo>
                    <a:pt x="884" y="0"/>
                    <a:pt x="837" y="18"/>
                    <a:pt x="801" y="54"/>
                  </a:cubicBezTo>
                  <a:lnTo>
                    <a:pt x="71" y="784"/>
                  </a:lnTo>
                  <a:cubicBezTo>
                    <a:pt x="0" y="855"/>
                    <a:pt x="0" y="974"/>
                    <a:pt x="71" y="1045"/>
                  </a:cubicBezTo>
                  <a:cubicBezTo>
                    <a:pt x="109" y="1083"/>
                    <a:pt x="156" y="1100"/>
                    <a:pt x="205" y="1100"/>
                  </a:cubicBezTo>
                  <a:cubicBezTo>
                    <a:pt x="251" y="1100"/>
                    <a:pt x="300" y="1083"/>
                    <a:pt x="333" y="1045"/>
                  </a:cubicBezTo>
                  <a:lnTo>
                    <a:pt x="1063" y="315"/>
                  </a:lnTo>
                  <a:cubicBezTo>
                    <a:pt x="1134" y="244"/>
                    <a:pt x="1134" y="124"/>
                    <a:pt x="1063" y="54"/>
                  </a:cubicBezTo>
                  <a:cubicBezTo>
                    <a:pt x="1027" y="18"/>
                    <a:pt x="980" y="0"/>
                    <a:pt x="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8"/>
            <p:cNvSpPr/>
            <p:nvPr/>
          </p:nvSpPr>
          <p:spPr>
            <a:xfrm>
              <a:off x="2323416" y="1919336"/>
              <a:ext cx="26555" cy="25759"/>
            </a:xfrm>
            <a:custGeom>
              <a:rect b="b" l="l" r="r" t="t"/>
              <a:pathLst>
                <a:path extrusionOk="0" h="1100" w="1134">
                  <a:moveTo>
                    <a:pt x="932" y="1"/>
                  </a:moveTo>
                  <a:cubicBezTo>
                    <a:pt x="884" y="1"/>
                    <a:pt x="837" y="19"/>
                    <a:pt x="801" y="56"/>
                  </a:cubicBezTo>
                  <a:lnTo>
                    <a:pt x="71" y="783"/>
                  </a:lnTo>
                  <a:cubicBezTo>
                    <a:pt x="0" y="854"/>
                    <a:pt x="0" y="974"/>
                    <a:pt x="71" y="1045"/>
                  </a:cubicBezTo>
                  <a:cubicBezTo>
                    <a:pt x="109" y="1083"/>
                    <a:pt x="156" y="1099"/>
                    <a:pt x="205" y="1099"/>
                  </a:cubicBezTo>
                  <a:cubicBezTo>
                    <a:pt x="251" y="1099"/>
                    <a:pt x="300" y="1083"/>
                    <a:pt x="333" y="1045"/>
                  </a:cubicBezTo>
                  <a:lnTo>
                    <a:pt x="1063" y="317"/>
                  </a:lnTo>
                  <a:cubicBezTo>
                    <a:pt x="1134" y="246"/>
                    <a:pt x="1134" y="127"/>
                    <a:pt x="1063" y="56"/>
                  </a:cubicBezTo>
                  <a:cubicBezTo>
                    <a:pt x="1027" y="19"/>
                    <a:pt x="980"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8"/>
            <p:cNvSpPr/>
            <p:nvPr/>
          </p:nvSpPr>
          <p:spPr>
            <a:xfrm>
              <a:off x="2306322" y="1901798"/>
              <a:ext cx="26555" cy="25736"/>
            </a:xfrm>
            <a:custGeom>
              <a:rect b="b" l="l" r="r" t="t"/>
              <a:pathLst>
                <a:path extrusionOk="0" h="1099" w="1134">
                  <a:moveTo>
                    <a:pt x="203" y="0"/>
                  </a:moveTo>
                  <a:cubicBezTo>
                    <a:pt x="155" y="0"/>
                    <a:pt x="108" y="19"/>
                    <a:pt x="71" y="56"/>
                  </a:cubicBezTo>
                  <a:cubicBezTo>
                    <a:pt x="0" y="126"/>
                    <a:pt x="0" y="246"/>
                    <a:pt x="71" y="317"/>
                  </a:cubicBezTo>
                  <a:lnTo>
                    <a:pt x="801" y="1045"/>
                  </a:lnTo>
                  <a:cubicBezTo>
                    <a:pt x="839" y="1083"/>
                    <a:pt x="886" y="1099"/>
                    <a:pt x="935" y="1099"/>
                  </a:cubicBezTo>
                  <a:cubicBezTo>
                    <a:pt x="981" y="1099"/>
                    <a:pt x="1030" y="1083"/>
                    <a:pt x="1063" y="1045"/>
                  </a:cubicBezTo>
                  <a:cubicBezTo>
                    <a:pt x="1134" y="974"/>
                    <a:pt x="1134" y="854"/>
                    <a:pt x="1063" y="783"/>
                  </a:cubicBezTo>
                  <a:lnTo>
                    <a:pt x="335" y="56"/>
                  </a:lnTo>
                  <a:cubicBezTo>
                    <a:pt x="299" y="19"/>
                    <a:pt x="251" y="0"/>
                    <a:pt x="2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8"/>
            <p:cNvSpPr/>
            <p:nvPr/>
          </p:nvSpPr>
          <p:spPr>
            <a:xfrm>
              <a:off x="2306322" y="1928117"/>
              <a:ext cx="26555" cy="25783"/>
            </a:xfrm>
            <a:custGeom>
              <a:rect b="b" l="l" r="r" t="t"/>
              <a:pathLst>
                <a:path extrusionOk="0" h="1101" w="1134">
                  <a:moveTo>
                    <a:pt x="203" y="1"/>
                  </a:moveTo>
                  <a:cubicBezTo>
                    <a:pt x="155" y="1"/>
                    <a:pt x="108" y="19"/>
                    <a:pt x="71" y="54"/>
                  </a:cubicBezTo>
                  <a:cubicBezTo>
                    <a:pt x="0" y="125"/>
                    <a:pt x="0" y="245"/>
                    <a:pt x="71" y="316"/>
                  </a:cubicBezTo>
                  <a:lnTo>
                    <a:pt x="801" y="1046"/>
                  </a:lnTo>
                  <a:cubicBezTo>
                    <a:pt x="839" y="1081"/>
                    <a:pt x="886" y="1100"/>
                    <a:pt x="935" y="1100"/>
                  </a:cubicBezTo>
                  <a:cubicBezTo>
                    <a:pt x="981" y="1100"/>
                    <a:pt x="1030" y="1081"/>
                    <a:pt x="1063" y="1046"/>
                  </a:cubicBezTo>
                  <a:cubicBezTo>
                    <a:pt x="1134" y="972"/>
                    <a:pt x="1134" y="855"/>
                    <a:pt x="1063" y="784"/>
                  </a:cubicBezTo>
                  <a:lnTo>
                    <a:pt x="335" y="54"/>
                  </a:lnTo>
                  <a:cubicBezTo>
                    <a:pt x="299" y="19"/>
                    <a:pt x="251" y="1"/>
                    <a:pt x="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8"/>
            <p:cNvSpPr/>
            <p:nvPr/>
          </p:nvSpPr>
          <p:spPr>
            <a:xfrm>
              <a:off x="2363669" y="2086177"/>
              <a:ext cx="28991" cy="8711"/>
            </a:xfrm>
            <a:custGeom>
              <a:rect b="b" l="l" r="r" t="t"/>
              <a:pathLst>
                <a:path extrusionOk="0" h="372" w="1238">
                  <a:moveTo>
                    <a:pt x="199" y="1"/>
                  </a:moveTo>
                  <a:cubicBezTo>
                    <a:pt x="90" y="1"/>
                    <a:pt x="0" y="96"/>
                    <a:pt x="14" y="208"/>
                  </a:cubicBezTo>
                  <a:cubicBezTo>
                    <a:pt x="25" y="303"/>
                    <a:pt x="109" y="371"/>
                    <a:pt x="205" y="371"/>
                  </a:cubicBezTo>
                  <a:lnTo>
                    <a:pt x="1038" y="371"/>
                  </a:lnTo>
                  <a:cubicBezTo>
                    <a:pt x="1147" y="371"/>
                    <a:pt x="1237" y="276"/>
                    <a:pt x="1224" y="164"/>
                  </a:cubicBezTo>
                  <a:cubicBezTo>
                    <a:pt x="1213" y="69"/>
                    <a:pt x="1128"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8"/>
            <p:cNvSpPr/>
            <p:nvPr/>
          </p:nvSpPr>
          <p:spPr>
            <a:xfrm>
              <a:off x="2363669" y="2059506"/>
              <a:ext cx="28991" cy="8711"/>
            </a:xfrm>
            <a:custGeom>
              <a:rect b="b" l="l" r="r" t="t"/>
              <a:pathLst>
                <a:path extrusionOk="0" h="372" w="1238">
                  <a:moveTo>
                    <a:pt x="199" y="1"/>
                  </a:moveTo>
                  <a:cubicBezTo>
                    <a:pt x="90" y="1"/>
                    <a:pt x="0" y="96"/>
                    <a:pt x="14" y="208"/>
                  </a:cubicBezTo>
                  <a:cubicBezTo>
                    <a:pt x="25" y="303"/>
                    <a:pt x="109" y="371"/>
                    <a:pt x="205" y="371"/>
                  </a:cubicBezTo>
                  <a:lnTo>
                    <a:pt x="1038" y="371"/>
                  </a:lnTo>
                  <a:cubicBezTo>
                    <a:pt x="1147" y="371"/>
                    <a:pt x="1237" y="276"/>
                    <a:pt x="1224" y="164"/>
                  </a:cubicBezTo>
                  <a:cubicBezTo>
                    <a:pt x="1213" y="69"/>
                    <a:pt x="1128"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8"/>
            <p:cNvSpPr/>
            <p:nvPr/>
          </p:nvSpPr>
          <p:spPr>
            <a:xfrm>
              <a:off x="2307071" y="2048547"/>
              <a:ext cx="61471" cy="57958"/>
            </a:xfrm>
            <a:custGeom>
              <a:rect b="b" l="l" r="r" t="t"/>
              <a:pathLst>
                <a:path extrusionOk="0" h="2475" w="2625">
                  <a:moveTo>
                    <a:pt x="1235" y="0"/>
                  </a:moveTo>
                  <a:cubicBezTo>
                    <a:pt x="554" y="0"/>
                    <a:pt x="1" y="551"/>
                    <a:pt x="1" y="1234"/>
                  </a:cubicBezTo>
                  <a:cubicBezTo>
                    <a:pt x="1" y="1921"/>
                    <a:pt x="551" y="2474"/>
                    <a:pt x="1235" y="2474"/>
                  </a:cubicBezTo>
                  <a:lnTo>
                    <a:pt x="2456" y="2474"/>
                  </a:lnTo>
                  <a:cubicBezTo>
                    <a:pt x="2551" y="2474"/>
                    <a:pt x="2625" y="2398"/>
                    <a:pt x="2625" y="2305"/>
                  </a:cubicBezTo>
                  <a:lnTo>
                    <a:pt x="2625" y="169"/>
                  </a:lnTo>
                  <a:cubicBezTo>
                    <a:pt x="2625" y="74"/>
                    <a:pt x="2548" y="0"/>
                    <a:pt x="24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8"/>
            <p:cNvSpPr/>
            <p:nvPr/>
          </p:nvSpPr>
          <p:spPr>
            <a:xfrm>
              <a:off x="2347137" y="2048547"/>
              <a:ext cx="21404" cy="57888"/>
            </a:xfrm>
            <a:custGeom>
              <a:rect b="b" l="l" r="r" t="t"/>
              <a:pathLst>
                <a:path extrusionOk="0" h="2472" w="914">
                  <a:moveTo>
                    <a:pt x="1" y="0"/>
                  </a:moveTo>
                  <a:cubicBezTo>
                    <a:pt x="93" y="0"/>
                    <a:pt x="172" y="74"/>
                    <a:pt x="172" y="166"/>
                  </a:cubicBezTo>
                  <a:lnTo>
                    <a:pt x="172" y="2305"/>
                  </a:lnTo>
                  <a:cubicBezTo>
                    <a:pt x="172" y="2398"/>
                    <a:pt x="96" y="2471"/>
                    <a:pt x="1" y="2471"/>
                  </a:cubicBezTo>
                  <a:lnTo>
                    <a:pt x="745" y="2471"/>
                  </a:lnTo>
                  <a:cubicBezTo>
                    <a:pt x="837" y="2471"/>
                    <a:pt x="914" y="2398"/>
                    <a:pt x="914" y="2302"/>
                  </a:cubicBezTo>
                  <a:lnTo>
                    <a:pt x="914" y="169"/>
                  </a:lnTo>
                  <a:cubicBezTo>
                    <a:pt x="914" y="77"/>
                    <a:pt x="840" y="0"/>
                    <a:pt x="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8"/>
            <p:cNvSpPr/>
            <p:nvPr/>
          </p:nvSpPr>
          <p:spPr>
            <a:xfrm>
              <a:off x="2323978" y="1879295"/>
              <a:ext cx="8782" cy="104723"/>
            </a:xfrm>
            <a:custGeom>
              <a:rect b="b" l="l" r="r" t="t"/>
              <a:pathLst>
                <a:path extrusionOk="0" h="4472" w="375">
                  <a:moveTo>
                    <a:pt x="183" y="0"/>
                  </a:moveTo>
                  <a:cubicBezTo>
                    <a:pt x="83" y="0"/>
                    <a:pt x="1" y="82"/>
                    <a:pt x="1" y="186"/>
                  </a:cubicBezTo>
                  <a:lnTo>
                    <a:pt x="1" y="4387"/>
                  </a:lnTo>
                  <a:lnTo>
                    <a:pt x="9" y="4398"/>
                  </a:lnTo>
                  <a:cubicBezTo>
                    <a:pt x="59" y="4447"/>
                    <a:pt x="123" y="4471"/>
                    <a:pt x="187" y="4471"/>
                  </a:cubicBezTo>
                  <a:cubicBezTo>
                    <a:pt x="251" y="4471"/>
                    <a:pt x="314" y="4447"/>
                    <a:pt x="363" y="4398"/>
                  </a:cubicBezTo>
                  <a:lnTo>
                    <a:pt x="374" y="4387"/>
                  </a:lnTo>
                  <a:lnTo>
                    <a:pt x="374" y="186"/>
                  </a:lnTo>
                  <a:cubicBezTo>
                    <a:pt x="371" y="82"/>
                    <a:pt x="287"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8"/>
            <p:cNvSpPr/>
            <p:nvPr/>
          </p:nvSpPr>
          <p:spPr>
            <a:xfrm>
              <a:off x="2093866" y="1818365"/>
              <a:ext cx="131653" cy="165562"/>
            </a:xfrm>
            <a:custGeom>
              <a:rect b="b" l="l" r="r" t="t"/>
              <a:pathLst>
                <a:path extrusionOk="0" h="7070" w="5622">
                  <a:moveTo>
                    <a:pt x="2811" y="1"/>
                  </a:moveTo>
                  <a:cubicBezTo>
                    <a:pt x="2748" y="1"/>
                    <a:pt x="2684" y="25"/>
                    <a:pt x="2635" y="74"/>
                  </a:cubicBezTo>
                  <a:lnTo>
                    <a:pt x="1025" y="1679"/>
                  </a:lnTo>
                  <a:cubicBezTo>
                    <a:pt x="1" y="2703"/>
                    <a:pt x="1" y="4365"/>
                    <a:pt x="1025" y="5392"/>
                  </a:cubicBezTo>
                  <a:lnTo>
                    <a:pt x="2635" y="6994"/>
                  </a:lnTo>
                  <a:cubicBezTo>
                    <a:pt x="2684" y="7045"/>
                    <a:pt x="2748" y="7070"/>
                    <a:pt x="2811" y="7070"/>
                  </a:cubicBezTo>
                  <a:cubicBezTo>
                    <a:pt x="2875" y="7070"/>
                    <a:pt x="2939" y="7045"/>
                    <a:pt x="2990" y="6994"/>
                  </a:cubicBezTo>
                  <a:lnTo>
                    <a:pt x="4597" y="5392"/>
                  </a:lnTo>
                  <a:cubicBezTo>
                    <a:pt x="5621" y="4365"/>
                    <a:pt x="5621" y="2703"/>
                    <a:pt x="4597" y="1679"/>
                  </a:cubicBezTo>
                  <a:lnTo>
                    <a:pt x="2990" y="74"/>
                  </a:lnTo>
                  <a:cubicBezTo>
                    <a:pt x="2939" y="25"/>
                    <a:pt x="2875" y="1"/>
                    <a:pt x="28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8"/>
            <p:cNvSpPr/>
            <p:nvPr/>
          </p:nvSpPr>
          <p:spPr>
            <a:xfrm>
              <a:off x="2150979" y="1818389"/>
              <a:ext cx="74538" cy="165562"/>
            </a:xfrm>
            <a:custGeom>
              <a:rect b="b" l="l" r="r" t="t"/>
              <a:pathLst>
                <a:path extrusionOk="0" h="7070" w="3183">
                  <a:moveTo>
                    <a:pt x="372" y="0"/>
                  </a:moveTo>
                  <a:cubicBezTo>
                    <a:pt x="309" y="0"/>
                    <a:pt x="245" y="25"/>
                    <a:pt x="196" y="76"/>
                  </a:cubicBezTo>
                  <a:lnTo>
                    <a:pt x="0" y="269"/>
                  </a:lnTo>
                  <a:lnTo>
                    <a:pt x="1411" y="1678"/>
                  </a:lnTo>
                  <a:cubicBezTo>
                    <a:pt x="2436" y="2705"/>
                    <a:pt x="2436" y="4367"/>
                    <a:pt x="1411" y="5391"/>
                  </a:cubicBezTo>
                  <a:lnTo>
                    <a:pt x="0" y="6800"/>
                  </a:lnTo>
                  <a:lnTo>
                    <a:pt x="196" y="6996"/>
                  </a:lnTo>
                  <a:cubicBezTo>
                    <a:pt x="245" y="7045"/>
                    <a:pt x="309" y="7069"/>
                    <a:pt x="372" y="7069"/>
                  </a:cubicBezTo>
                  <a:cubicBezTo>
                    <a:pt x="436" y="7069"/>
                    <a:pt x="500" y="7045"/>
                    <a:pt x="551" y="6996"/>
                  </a:cubicBezTo>
                  <a:lnTo>
                    <a:pt x="2158" y="5391"/>
                  </a:lnTo>
                  <a:cubicBezTo>
                    <a:pt x="3182" y="4367"/>
                    <a:pt x="3182" y="2705"/>
                    <a:pt x="2158" y="1678"/>
                  </a:cubicBezTo>
                  <a:lnTo>
                    <a:pt x="551" y="76"/>
                  </a:lnTo>
                  <a:cubicBezTo>
                    <a:pt x="500" y="25"/>
                    <a:pt x="436"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8"/>
            <p:cNvSpPr/>
            <p:nvPr/>
          </p:nvSpPr>
          <p:spPr>
            <a:xfrm>
              <a:off x="2155240" y="1979025"/>
              <a:ext cx="132543" cy="102522"/>
            </a:xfrm>
            <a:custGeom>
              <a:rect b="b" l="l" r="r" t="t"/>
              <a:pathLst>
                <a:path extrusionOk="0" h="4378" w="5660">
                  <a:moveTo>
                    <a:pt x="187" y="0"/>
                  </a:moveTo>
                  <a:cubicBezTo>
                    <a:pt x="174" y="0"/>
                    <a:pt x="159" y="2"/>
                    <a:pt x="145" y="5"/>
                  </a:cubicBezTo>
                  <a:cubicBezTo>
                    <a:pt x="58" y="21"/>
                    <a:pt x="1" y="103"/>
                    <a:pt x="1" y="193"/>
                  </a:cubicBezTo>
                  <a:lnTo>
                    <a:pt x="1" y="953"/>
                  </a:lnTo>
                  <a:cubicBezTo>
                    <a:pt x="1" y="1640"/>
                    <a:pt x="559" y="2198"/>
                    <a:pt x="1246" y="2198"/>
                  </a:cubicBezTo>
                  <a:lnTo>
                    <a:pt x="4322" y="2198"/>
                  </a:lnTo>
                  <a:cubicBezTo>
                    <a:pt x="4877" y="2198"/>
                    <a:pt x="5316" y="2702"/>
                    <a:pt x="5210" y="3274"/>
                  </a:cubicBezTo>
                  <a:cubicBezTo>
                    <a:pt x="5131" y="3705"/>
                    <a:pt x="4749" y="4007"/>
                    <a:pt x="4314" y="4007"/>
                  </a:cubicBezTo>
                  <a:lnTo>
                    <a:pt x="1118" y="4007"/>
                  </a:lnTo>
                  <a:cubicBezTo>
                    <a:pt x="1009" y="4007"/>
                    <a:pt x="919" y="4103"/>
                    <a:pt x="932" y="4214"/>
                  </a:cubicBezTo>
                  <a:cubicBezTo>
                    <a:pt x="943" y="4310"/>
                    <a:pt x="1028" y="4378"/>
                    <a:pt x="1123" y="4378"/>
                  </a:cubicBezTo>
                  <a:lnTo>
                    <a:pt x="4300" y="4378"/>
                  </a:lnTo>
                  <a:cubicBezTo>
                    <a:pt x="5057" y="4378"/>
                    <a:pt x="5659" y="3713"/>
                    <a:pt x="5553" y="2934"/>
                  </a:cubicBezTo>
                  <a:cubicBezTo>
                    <a:pt x="5477" y="2296"/>
                    <a:pt x="4921" y="1828"/>
                    <a:pt x="4278" y="1828"/>
                  </a:cubicBezTo>
                  <a:lnTo>
                    <a:pt x="1246" y="1828"/>
                  </a:lnTo>
                  <a:cubicBezTo>
                    <a:pt x="764" y="1828"/>
                    <a:pt x="371" y="1435"/>
                    <a:pt x="371" y="953"/>
                  </a:cubicBezTo>
                  <a:lnTo>
                    <a:pt x="371" y="185"/>
                  </a:lnTo>
                  <a:cubicBezTo>
                    <a:pt x="371" y="84"/>
                    <a:pt x="289" y="0"/>
                    <a:pt x="1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8"/>
            <p:cNvSpPr/>
            <p:nvPr/>
          </p:nvSpPr>
          <p:spPr>
            <a:xfrm>
              <a:off x="2137772" y="1879295"/>
              <a:ext cx="43838" cy="104723"/>
            </a:xfrm>
            <a:custGeom>
              <a:rect b="b" l="l" r="r" t="t"/>
              <a:pathLst>
                <a:path extrusionOk="0" h="4472" w="1872">
                  <a:moveTo>
                    <a:pt x="937" y="0"/>
                  </a:moveTo>
                  <a:cubicBezTo>
                    <a:pt x="834" y="0"/>
                    <a:pt x="752" y="82"/>
                    <a:pt x="749" y="186"/>
                  </a:cubicBezTo>
                  <a:lnTo>
                    <a:pt x="749" y="1052"/>
                  </a:lnTo>
                  <a:lnTo>
                    <a:pt x="341" y="641"/>
                  </a:lnTo>
                  <a:cubicBezTo>
                    <a:pt x="305" y="605"/>
                    <a:pt x="258" y="587"/>
                    <a:pt x="210" y="587"/>
                  </a:cubicBezTo>
                  <a:cubicBezTo>
                    <a:pt x="162" y="587"/>
                    <a:pt x="115" y="605"/>
                    <a:pt x="79" y="641"/>
                  </a:cubicBezTo>
                  <a:cubicBezTo>
                    <a:pt x="6" y="711"/>
                    <a:pt x="6" y="831"/>
                    <a:pt x="79" y="902"/>
                  </a:cubicBezTo>
                  <a:lnTo>
                    <a:pt x="749" y="1578"/>
                  </a:lnTo>
                  <a:lnTo>
                    <a:pt x="749" y="2177"/>
                  </a:lnTo>
                  <a:lnTo>
                    <a:pt x="344" y="1771"/>
                  </a:lnTo>
                  <a:cubicBezTo>
                    <a:pt x="305" y="1733"/>
                    <a:pt x="256" y="1713"/>
                    <a:pt x="206" y="1713"/>
                  </a:cubicBezTo>
                  <a:cubicBezTo>
                    <a:pt x="167" y="1713"/>
                    <a:pt x="128" y="1726"/>
                    <a:pt x="96" y="1752"/>
                  </a:cubicBezTo>
                  <a:cubicBezTo>
                    <a:pt x="6" y="1823"/>
                    <a:pt x="0" y="1951"/>
                    <a:pt x="79" y="2030"/>
                  </a:cubicBezTo>
                  <a:lnTo>
                    <a:pt x="752" y="2706"/>
                  </a:lnTo>
                  <a:lnTo>
                    <a:pt x="752" y="4387"/>
                  </a:lnTo>
                  <a:lnTo>
                    <a:pt x="763" y="4398"/>
                  </a:lnTo>
                  <a:cubicBezTo>
                    <a:pt x="812" y="4447"/>
                    <a:pt x="875" y="4471"/>
                    <a:pt x="939" y="4471"/>
                  </a:cubicBezTo>
                  <a:cubicBezTo>
                    <a:pt x="1003" y="4471"/>
                    <a:pt x="1067" y="4447"/>
                    <a:pt x="1117" y="4398"/>
                  </a:cubicBezTo>
                  <a:lnTo>
                    <a:pt x="1125" y="4387"/>
                  </a:lnTo>
                  <a:lnTo>
                    <a:pt x="1125" y="3079"/>
                  </a:lnTo>
                  <a:lnTo>
                    <a:pt x="1801" y="2406"/>
                  </a:lnTo>
                  <a:cubicBezTo>
                    <a:pt x="1872" y="2332"/>
                    <a:pt x="1872" y="2215"/>
                    <a:pt x="1801" y="2142"/>
                  </a:cubicBezTo>
                  <a:cubicBezTo>
                    <a:pt x="1766" y="2106"/>
                    <a:pt x="1718" y="2089"/>
                    <a:pt x="1670" y="2089"/>
                  </a:cubicBezTo>
                  <a:cubicBezTo>
                    <a:pt x="1623" y="2089"/>
                    <a:pt x="1575" y="2106"/>
                    <a:pt x="1540" y="2142"/>
                  </a:cubicBezTo>
                  <a:lnTo>
                    <a:pt x="1125" y="2556"/>
                  </a:lnTo>
                  <a:lnTo>
                    <a:pt x="1125" y="1956"/>
                  </a:lnTo>
                  <a:lnTo>
                    <a:pt x="1796" y="1281"/>
                  </a:lnTo>
                  <a:cubicBezTo>
                    <a:pt x="1866" y="1210"/>
                    <a:pt x="1866" y="1090"/>
                    <a:pt x="1796" y="1019"/>
                  </a:cubicBezTo>
                  <a:cubicBezTo>
                    <a:pt x="1759" y="984"/>
                    <a:pt x="1711" y="966"/>
                    <a:pt x="1664" y="966"/>
                  </a:cubicBezTo>
                  <a:cubicBezTo>
                    <a:pt x="1616" y="966"/>
                    <a:pt x="1568" y="984"/>
                    <a:pt x="1531" y="1019"/>
                  </a:cubicBezTo>
                  <a:lnTo>
                    <a:pt x="1144" y="1431"/>
                  </a:lnTo>
                  <a:lnTo>
                    <a:pt x="1144" y="186"/>
                  </a:lnTo>
                  <a:cubicBezTo>
                    <a:pt x="1144" y="186"/>
                    <a:pt x="1038" y="0"/>
                    <a:pt x="9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8"/>
            <p:cNvSpPr/>
            <p:nvPr/>
          </p:nvSpPr>
          <p:spPr>
            <a:xfrm>
              <a:off x="2095341" y="2086177"/>
              <a:ext cx="28921" cy="8711"/>
            </a:xfrm>
            <a:custGeom>
              <a:rect b="b" l="l" r="r" t="t"/>
              <a:pathLst>
                <a:path extrusionOk="0" h="372" w="1235">
                  <a:moveTo>
                    <a:pt x="197" y="1"/>
                  </a:moveTo>
                  <a:cubicBezTo>
                    <a:pt x="88" y="1"/>
                    <a:pt x="0" y="96"/>
                    <a:pt x="14" y="208"/>
                  </a:cubicBezTo>
                  <a:cubicBezTo>
                    <a:pt x="25" y="303"/>
                    <a:pt x="109" y="371"/>
                    <a:pt x="205" y="371"/>
                  </a:cubicBezTo>
                  <a:lnTo>
                    <a:pt x="1038" y="371"/>
                  </a:lnTo>
                  <a:cubicBezTo>
                    <a:pt x="1147" y="371"/>
                    <a:pt x="1235" y="276"/>
                    <a:pt x="1224" y="164"/>
                  </a:cubicBezTo>
                  <a:cubicBezTo>
                    <a:pt x="1213" y="69"/>
                    <a:pt x="1128"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8"/>
            <p:cNvSpPr/>
            <p:nvPr/>
          </p:nvSpPr>
          <p:spPr>
            <a:xfrm>
              <a:off x="2095341" y="2059506"/>
              <a:ext cx="28921" cy="8711"/>
            </a:xfrm>
            <a:custGeom>
              <a:rect b="b" l="l" r="r" t="t"/>
              <a:pathLst>
                <a:path extrusionOk="0" h="372" w="1235">
                  <a:moveTo>
                    <a:pt x="197" y="1"/>
                  </a:moveTo>
                  <a:cubicBezTo>
                    <a:pt x="88" y="1"/>
                    <a:pt x="0" y="96"/>
                    <a:pt x="14" y="208"/>
                  </a:cubicBezTo>
                  <a:cubicBezTo>
                    <a:pt x="25" y="303"/>
                    <a:pt x="109" y="371"/>
                    <a:pt x="205" y="371"/>
                  </a:cubicBezTo>
                  <a:lnTo>
                    <a:pt x="1038" y="371"/>
                  </a:lnTo>
                  <a:cubicBezTo>
                    <a:pt x="1147" y="371"/>
                    <a:pt x="1235" y="276"/>
                    <a:pt x="1224" y="164"/>
                  </a:cubicBezTo>
                  <a:cubicBezTo>
                    <a:pt x="1213" y="69"/>
                    <a:pt x="1128"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8"/>
            <p:cNvSpPr/>
            <p:nvPr/>
          </p:nvSpPr>
          <p:spPr>
            <a:xfrm>
              <a:off x="2119390" y="2048547"/>
              <a:ext cx="61518" cy="57958"/>
            </a:xfrm>
            <a:custGeom>
              <a:rect b="b" l="l" r="r" t="t"/>
              <a:pathLst>
                <a:path extrusionOk="0" h="2475" w="2627">
                  <a:moveTo>
                    <a:pt x="172" y="0"/>
                  </a:moveTo>
                  <a:cubicBezTo>
                    <a:pt x="80" y="0"/>
                    <a:pt x="1" y="74"/>
                    <a:pt x="1" y="169"/>
                  </a:cubicBezTo>
                  <a:lnTo>
                    <a:pt x="1" y="2305"/>
                  </a:lnTo>
                  <a:cubicBezTo>
                    <a:pt x="1" y="2398"/>
                    <a:pt x="77" y="2474"/>
                    <a:pt x="172" y="2474"/>
                  </a:cubicBezTo>
                  <a:lnTo>
                    <a:pt x="1390" y="2474"/>
                  </a:lnTo>
                  <a:cubicBezTo>
                    <a:pt x="2071" y="2474"/>
                    <a:pt x="2627" y="1921"/>
                    <a:pt x="2627" y="1234"/>
                  </a:cubicBezTo>
                  <a:cubicBezTo>
                    <a:pt x="2627" y="551"/>
                    <a:pt x="2071" y="0"/>
                    <a:pt x="13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8"/>
            <p:cNvSpPr/>
            <p:nvPr/>
          </p:nvSpPr>
          <p:spPr>
            <a:xfrm>
              <a:off x="2135032" y="2048547"/>
              <a:ext cx="46273" cy="57888"/>
            </a:xfrm>
            <a:custGeom>
              <a:rect b="b" l="l" r="r" t="t"/>
              <a:pathLst>
                <a:path extrusionOk="0" h="2472" w="1976">
                  <a:moveTo>
                    <a:pt x="0" y="0"/>
                  </a:moveTo>
                  <a:cubicBezTo>
                    <a:pt x="684" y="0"/>
                    <a:pt x="1237" y="553"/>
                    <a:pt x="1237" y="1234"/>
                  </a:cubicBezTo>
                  <a:cubicBezTo>
                    <a:pt x="1237" y="1918"/>
                    <a:pt x="681" y="2471"/>
                    <a:pt x="0" y="2471"/>
                  </a:cubicBezTo>
                  <a:lnTo>
                    <a:pt x="741" y="2471"/>
                  </a:lnTo>
                  <a:cubicBezTo>
                    <a:pt x="1425" y="2471"/>
                    <a:pt x="1975" y="1916"/>
                    <a:pt x="1975" y="1234"/>
                  </a:cubicBezTo>
                  <a:cubicBezTo>
                    <a:pt x="1975" y="553"/>
                    <a:pt x="1422"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68"/>
          <p:cNvGrpSpPr/>
          <p:nvPr/>
        </p:nvGrpSpPr>
        <p:grpSpPr>
          <a:xfrm>
            <a:off x="4991356" y="1612344"/>
            <a:ext cx="446424" cy="442606"/>
            <a:chOff x="5424668" y="2498398"/>
            <a:chExt cx="299252" cy="296653"/>
          </a:xfrm>
        </p:grpSpPr>
        <p:sp>
          <p:nvSpPr>
            <p:cNvPr id="3444" name="Google Shape;3444;p68"/>
            <p:cNvSpPr/>
            <p:nvPr/>
          </p:nvSpPr>
          <p:spPr>
            <a:xfrm>
              <a:off x="5458809" y="2532164"/>
              <a:ext cx="231037" cy="229023"/>
            </a:xfrm>
            <a:custGeom>
              <a:rect b="b" l="l" r="r" t="t"/>
              <a:pathLst>
                <a:path extrusionOk="0" h="9780" w="9866">
                  <a:moveTo>
                    <a:pt x="1123" y="372"/>
                  </a:moveTo>
                  <a:cubicBezTo>
                    <a:pt x="1521" y="372"/>
                    <a:pt x="2071" y="543"/>
                    <a:pt x="2708" y="870"/>
                  </a:cubicBezTo>
                  <a:cubicBezTo>
                    <a:pt x="3809" y="1434"/>
                    <a:pt x="5065" y="2396"/>
                    <a:pt x="6247" y="3576"/>
                  </a:cubicBezTo>
                  <a:cubicBezTo>
                    <a:pt x="7430" y="4758"/>
                    <a:pt x="8389" y="6014"/>
                    <a:pt x="8956" y="7115"/>
                  </a:cubicBezTo>
                  <a:cubicBezTo>
                    <a:pt x="9473" y="8123"/>
                    <a:pt x="9590" y="8915"/>
                    <a:pt x="9277" y="9229"/>
                  </a:cubicBezTo>
                  <a:cubicBezTo>
                    <a:pt x="9162" y="9344"/>
                    <a:pt x="8981" y="9401"/>
                    <a:pt x="8749" y="9401"/>
                  </a:cubicBezTo>
                  <a:cubicBezTo>
                    <a:pt x="8351" y="9401"/>
                    <a:pt x="7801" y="9234"/>
                    <a:pt x="7163" y="8907"/>
                  </a:cubicBezTo>
                  <a:cubicBezTo>
                    <a:pt x="6062" y="8341"/>
                    <a:pt x="4806" y="7382"/>
                    <a:pt x="3624" y="6199"/>
                  </a:cubicBezTo>
                  <a:cubicBezTo>
                    <a:pt x="2444" y="5017"/>
                    <a:pt x="1482" y="3761"/>
                    <a:pt x="918" y="2660"/>
                  </a:cubicBezTo>
                  <a:cubicBezTo>
                    <a:pt x="401" y="1652"/>
                    <a:pt x="281" y="859"/>
                    <a:pt x="594" y="546"/>
                  </a:cubicBezTo>
                  <a:cubicBezTo>
                    <a:pt x="709" y="429"/>
                    <a:pt x="891" y="372"/>
                    <a:pt x="1123" y="372"/>
                  </a:cubicBezTo>
                  <a:close/>
                  <a:moveTo>
                    <a:pt x="1118" y="1"/>
                  </a:moveTo>
                  <a:cubicBezTo>
                    <a:pt x="782" y="1"/>
                    <a:pt x="517" y="95"/>
                    <a:pt x="327" y="284"/>
                  </a:cubicBezTo>
                  <a:cubicBezTo>
                    <a:pt x="90" y="521"/>
                    <a:pt x="0" y="878"/>
                    <a:pt x="66" y="1352"/>
                  </a:cubicBezTo>
                  <a:cubicBezTo>
                    <a:pt x="120" y="1772"/>
                    <a:pt x="295" y="2268"/>
                    <a:pt x="583" y="2832"/>
                  </a:cubicBezTo>
                  <a:cubicBezTo>
                    <a:pt x="1166" y="3965"/>
                    <a:pt x="2150" y="5256"/>
                    <a:pt x="3360" y="6463"/>
                  </a:cubicBezTo>
                  <a:cubicBezTo>
                    <a:pt x="4569" y="7673"/>
                    <a:pt x="5858" y="8657"/>
                    <a:pt x="6994" y="9240"/>
                  </a:cubicBezTo>
                  <a:cubicBezTo>
                    <a:pt x="7555" y="9526"/>
                    <a:pt x="8051" y="9700"/>
                    <a:pt x="8471" y="9757"/>
                  </a:cubicBezTo>
                  <a:cubicBezTo>
                    <a:pt x="8569" y="9771"/>
                    <a:pt x="8664" y="9779"/>
                    <a:pt x="8754" y="9779"/>
                  </a:cubicBezTo>
                  <a:cubicBezTo>
                    <a:pt x="9092" y="9779"/>
                    <a:pt x="9353" y="9684"/>
                    <a:pt x="9541" y="9496"/>
                  </a:cubicBezTo>
                  <a:cubicBezTo>
                    <a:pt x="9778" y="9256"/>
                    <a:pt x="9866" y="8899"/>
                    <a:pt x="9803" y="8425"/>
                  </a:cubicBezTo>
                  <a:cubicBezTo>
                    <a:pt x="9748" y="8008"/>
                    <a:pt x="9574" y="7510"/>
                    <a:pt x="9285" y="6948"/>
                  </a:cubicBezTo>
                  <a:cubicBezTo>
                    <a:pt x="8702" y="5815"/>
                    <a:pt x="7719" y="4524"/>
                    <a:pt x="6509" y="3314"/>
                  </a:cubicBezTo>
                  <a:cubicBezTo>
                    <a:pt x="5299" y="2104"/>
                    <a:pt x="4011" y="1121"/>
                    <a:pt x="2875" y="538"/>
                  </a:cubicBezTo>
                  <a:cubicBezTo>
                    <a:pt x="2313" y="252"/>
                    <a:pt x="1818" y="80"/>
                    <a:pt x="1398" y="20"/>
                  </a:cubicBezTo>
                  <a:cubicBezTo>
                    <a:pt x="1300" y="7"/>
                    <a:pt x="1206" y="1"/>
                    <a:pt x="11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8"/>
            <p:cNvSpPr/>
            <p:nvPr/>
          </p:nvSpPr>
          <p:spPr>
            <a:xfrm>
              <a:off x="5424668" y="2582135"/>
              <a:ext cx="299252" cy="129030"/>
            </a:xfrm>
            <a:custGeom>
              <a:rect b="b" l="l" r="r" t="t"/>
              <a:pathLst>
                <a:path extrusionOk="0" h="5510" w="12779">
                  <a:moveTo>
                    <a:pt x="9945" y="374"/>
                  </a:moveTo>
                  <a:cubicBezTo>
                    <a:pt x="10836" y="374"/>
                    <a:pt x="11550" y="493"/>
                    <a:pt x="11975" y="741"/>
                  </a:cubicBezTo>
                  <a:cubicBezTo>
                    <a:pt x="12176" y="856"/>
                    <a:pt x="12299" y="992"/>
                    <a:pt x="12340" y="1150"/>
                  </a:cubicBezTo>
                  <a:cubicBezTo>
                    <a:pt x="12457" y="1578"/>
                    <a:pt x="11953" y="2204"/>
                    <a:pt x="10994" y="2823"/>
                  </a:cubicBezTo>
                  <a:cubicBezTo>
                    <a:pt x="9953" y="3493"/>
                    <a:pt x="8485" y="4106"/>
                    <a:pt x="6866" y="4542"/>
                  </a:cubicBezTo>
                  <a:cubicBezTo>
                    <a:pt x="5409" y="4934"/>
                    <a:pt x="3987" y="5133"/>
                    <a:pt x="2842" y="5133"/>
                  </a:cubicBezTo>
                  <a:cubicBezTo>
                    <a:pt x="1957" y="5133"/>
                    <a:pt x="1238" y="5011"/>
                    <a:pt x="813" y="4765"/>
                  </a:cubicBezTo>
                  <a:cubicBezTo>
                    <a:pt x="611" y="4651"/>
                    <a:pt x="488" y="4515"/>
                    <a:pt x="448" y="4357"/>
                  </a:cubicBezTo>
                  <a:cubicBezTo>
                    <a:pt x="333" y="3929"/>
                    <a:pt x="837" y="3302"/>
                    <a:pt x="1793" y="2687"/>
                  </a:cubicBezTo>
                  <a:cubicBezTo>
                    <a:pt x="2834" y="2014"/>
                    <a:pt x="4303" y="1401"/>
                    <a:pt x="5921" y="965"/>
                  </a:cubicBezTo>
                  <a:cubicBezTo>
                    <a:pt x="7379" y="575"/>
                    <a:pt x="8801" y="374"/>
                    <a:pt x="9945" y="374"/>
                  </a:cubicBezTo>
                  <a:close/>
                  <a:moveTo>
                    <a:pt x="9927" y="1"/>
                  </a:moveTo>
                  <a:cubicBezTo>
                    <a:pt x="8753" y="1"/>
                    <a:pt x="7311" y="205"/>
                    <a:pt x="5817" y="608"/>
                  </a:cubicBezTo>
                  <a:cubicBezTo>
                    <a:pt x="4166" y="1055"/>
                    <a:pt x="2663" y="1681"/>
                    <a:pt x="1589" y="2376"/>
                  </a:cubicBezTo>
                  <a:cubicBezTo>
                    <a:pt x="1058" y="2719"/>
                    <a:pt x="655" y="3063"/>
                    <a:pt x="396" y="3398"/>
                  </a:cubicBezTo>
                  <a:cubicBezTo>
                    <a:pt x="104" y="3771"/>
                    <a:pt x="1" y="4131"/>
                    <a:pt x="85" y="4452"/>
                  </a:cubicBezTo>
                  <a:cubicBezTo>
                    <a:pt x="153" y="4708"/>
                    <a:pt x="336" y="4923"/>
                    <a:pt x="625" y="5090"/>
                  </a:cubicBezTo>
                  <a:cubicBezTo>
                    <a:pt x="1112" y="5370"/>
                    <a:pt x="1894" y="5509"/>
                    <a:pt x="2859" y="5509"/>
                  </a:cubicBezTo>
                  <a:cubicBezTo>
                    <a:pt x="4033" y="5509"/>
                    <a:pt x="5474" y="5305"/>
                    <a:pt x="6962" y="4899"/>
                  </a:cubicBezTo>
                  <a:cubicBezTo>
                    <a:pt x="8615" y="4452"/>
                    <a:pt x="10119" y="3825"/>
                    <a:pt x="11193" y="3131"/>
                  </a:cubicBezTo>
                  <a:cubicBezTo>
                    <a:pt x="11724" y="2787"/>
                    <a:pt x="12125" y="2444"/>
                    <a:pt x="12383" y="2109"/>
                  </a:cubicBezTo>
                  <a:cubicBezTo>
                    <a:pt x="12678" y="1736"/>
                    <a:pt x="12778" y="1379"/>
                    <a:pt x="12694" y="1055"/>
                  </a:cubicBezTo>
                  <a:cubicBezTo>
                    <a:pt x="12626" y="799"/>
                    <a:pt x="12446" y="583"/>
                    <a:pt x="12157" y="417"/>
                  </a:cubicBezTo>
                  <a:cubicBezTo>
                    <a:pt x="11673" y="138"/>
                    <a:pt x="10890" y="1"/>
                    <a:pt x="99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8"/>
            <p:cNvSpPr/>
            <p:nvPr/>
          </p:nvSpPr>
          <p:spPr>
            <a:xfrm>
              <a:off x="5505173" y="2498398"/>
              <a:ext cx="138421" cy="296653"/>
            </a:xfrm>
            <a:custGeom>
              <a:rect b="b" l="l" r="r" t="t"/>
              <a:pathLst>
                <a:path extrusionOk="0" h="12668" w="5911">
                  <a:moveTo>
                    <a:pt x="4436" y="367"/>
                  </a:moveTo>
                  <a:cubicBezTo>
                    <a:pt x="4477" y="367"/>
                    <a:pt x="4524" y="372"/>
                    <a:pt x="4564" y="383"/>
                  </a:cubicBezTo>
                  <a:cubicBezTo>
                    <a:pt x="4717" y="424"/>
                    <a:pt x="4856" y="547"/>
                    <a:pt x="4973" y="748"/>
                  </a:cubicBezTo>
                  <a:cubicBezTo>
                    <a:pt x="5537" y="1729"/>
                    <a:pt x="5444" y="4219"/>
                    <a:pt x="4747" y="6807"/>
                  </a:cubicBezTo>
                  <a:cubicBezTo>
                    <a:pt x="4311" y="8429"/>
                    <a:pt x="3701" y="9892"/>
                    <a:pt x="3028" y="10935"/>
                  </a:cubicBezTo>
                  <a:cubicBezTo>
                    <a:pt x="2467" y="11801"/>
                    <a:pt x="1900" y="12297"/>
                    <a:pt x="1480" y="12297"/>
                  </a:cubicBezTo>
                  <a:cubicBezTo>
                    <a:pt x="1437" y="12297"/>
                    <a:pt x="1396" y="12289"/>
                    <a:pt x="1355" y="12278"/>
                  </a:cubicBezTo>
                  <a:cubicBezTo>
                    <a:pt x="1202" y="12237"/>
                    <a:pt x="1064" y="12115"/>
                    <a:pt x="946" y="11916"/>
                  </a:cubicBezTo>
                  <a:cubicBezTo>
                    <a:pt x="382" y="10935"/>
                    <a:pt x="472" y="8445"/>
                    <a:pt x="1173" y="5857"/>
                  </a:cubicBezTo>
                  <a:cubicBezTo>
                    <a:pt x="1608" y="4236"/>
                    <a:pt x="2216" y="2770"/>
                    <a:pt x="2892" y="1729"/>
                  </a:cubicBezTo>
                  <a:cubicBezTo>
                    <a:pt x="3453" y="860"/>
                    <a:pt x="4020" y="367"/>
                    <a:pt x="4436" y="367"/>
                  </a:cubicBezTo>
                  <a:close/>
                  <a:moveTo>
                    <a:pt x="4431" y="0"/>
                  </a:moveTo>
                  <a:cubicBezTo>
                    <a:pt x="4171" y="0"/>
                    <a:pt x="3893" y="112"/>
                    <a:pt x="3600" y="340"/>
                  </a:cubicBezTo>
                  <a:cubicBezTo>
                    <a:pt x="3265" y="599"/>
                    <a:pt x="2922" y="999"/>
                    <a:pt x="2578" y="1530"/>
                  </a:cubicBezTo>
                  <a:cubicBezTo>
                    <a:pt x="1884" y="2604"/>
                    <a:pt x="1257" y="4105"/>
                    <a:pt x="810" y="5761"/>
                  </a:cubicBezTo>
                  <a:cubicBezTo>
                    <a:pt x="75" y="8478"/>
                    <a:pt x="1" y="11025"/>
                    <a:pt x="619" y="12098"/>
                  </a:cubicBezTo>
                  <a:cubicBezTo>
                    <a:pt x="786" y="12387"/>
                    <a:pt x="1001" y="12570"/>
                    <a:pt x="1257" y="12638"/>
                  </a:cubicBezTo>
                  <a:cubicBezTo>
                    <a:pt x="1328" y="12657"/>
                    <a:pt x="1404" y="12668"/>
                    <a:pt x="1480" y="12668"/>
                  </a:cubicBezTo>
                  <a:cubicBezTo>
                    <a:pt x="1745" y="12668"/>
                    <a:pt x="2023" y="12551"/>
                    <a:pt x="2311" y="12327"/>
                  </a:cubicBezTo>
                  <a:cubicBezTo>
                    <a:pt x="2646" y="12068"/>
                    <a:pt x="2990" y="11665"/>
                    <a:pt x="3333" y="11134"/>
                  </a:cubicBezTo>
                  <a:cubicBezTo>
                    <a:pt x="4028" y="10063"/>
                    <a:pt x="4654" y="8559"/>
                    <a:pt x="5101" y="6906"/>
                  </a:cubicBezTo>
                  <a:cubicBezTo>
                    <a:pt x="5837" y="4187"/>
                    <a:pt x="5910" y="1639"/>
                    <a:pt x="5292" y="569"/>
                  </a:cubicBezTo>
                  <a:cubicBezTo>
                    <a:pt x="5126" y="277"/>
                    <a:pt x="4910" y="97"/>
                    <a:pt x="4654" y="29"/>
                  </a:cubicBezTo>
                  <a:cubicBezTo>
                    <a:pt x="4581" y="10"/>
                    <a:pt x="4507" y="0"/>
                    <a:pt x="44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8"/>
            <p:cNvSpPr/>
            <p:nvPr/>
          </p:nvSpPr>
          <p:spPr>
            <a:xfrm>
              <a:off x="5617267" y="2522985"/>
              <a:ext cx="29881" cy="29881"/>
            </a:xfrm>
            <a:custGeom>
              <a:rect b="b" l="l" r="r" t="t"/>
              <a:pathLst>
                <a:path extrusionOk="0" h="1276" w="1276">
                  <a:moveTo>
                    <a:pt x="638" y="1"/>
                  </a:moveTo>
                  <a:cubicBezTo>
                    <a:pt x="287" y="1"/>
                    <a:pt x="1" y="287"/>
                    <a:pt x="1" y="638"/>
                  </a:cubicBezTo>
                  <a:cubicBezTo>
                    <a:pt x="1" y="990"/>
                    <a:pt x="287" y="1276"/>
                    <a:pt x="638" y="1276"/>
                  </a:cubicBezTo>
                  <a:cubicBezTo>
                    <a:pt x="990" y="1276"/>
                    <a:pt x="1276" y="990"/>
                    <a:pt x="1276" y="638"/>
                  </a:cubicBezTo>
                  <a:cubicBezTo>
                    <a:pt x="1276" y="287"/>
                    <a:pt x="990" y="1"/>
                    <a:pt x="6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8"/>
            <p:cNvSpPr/>
            <p:nvPr/>
          </p:nvSpPr>
          <p:spPr>
            <a:xfrm>
              <a:off x="5500326" y="2734528"/>
              <a:ext cx="29881" cy="29881"/>
            </a:xfrm>
            <a:custGeom>
              <a:rect b="b" l="l" r="r" t="t"/>
              <a:pathLst>
                <a:path extrusionOk="0" h="1276" w="1276">
                  <a:moveTo>
                    <a:pt x="638" y="1"/>
                  </a:moveTo>
                  <a:cubicBezTo>
                    <a:pt x="287" y="1"/>
                    <a:pt x="1" y="287"/>
                    <a:pt x="1" y="638"/>
                  </a:cubicBezTo>
                  <a:cubicBezTo>
                    <a:pt x="1" y="990"/>
                    <a:pt x="287" y="1276"/>
                    <a:pt x="638" y="1276"/>
                  </a:cubicBezTo>
                  <a:cubicBezTo>
                    <a:pt x="990" y="1276"/>
                    <a:pt x="1276" y="990"/>
                    <a:pt x="1276" y="638"/>
                  </a:cubicBezTo>
                  <a:cubicBezTo>
                    <a:pt x="1276" y="287"/>
                    <a:pt x="990"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8"/>
            <p:cNvSpPr/>
            <p:nvPr/>
          </p:nvSpPr>
          <p:spPr>
            <a:xfrm>
              <a:off x="5658667" y="2688234"/>
              <a:ext cx="29834" cy="29810"/>
            </a:xfrm>
            <a:custGeom>
              <a:rect b="b" l="l" r="r" t="t"/>
              <a:pathLst>
                <a:path extrusionOk="0" h="1273" w="1274">
                  <a:moveTo>
                    <a:pt x="636" y="0"/>
                  </a:moveTo>
                  <a:cubicBezTo>
                    <a:pt x="284" y="0"/>
                    <a:pt x="1" y="286"/>
                    <a:pt x="1" y="638"/>
                  </a:cubicBezTo>
                  <a:cubicBezTo>
                    <a:pt x="1" y="989"/>
                    <a:pt x="284" y="1272"/>
                    <a:pt x="636" y="1272"/>
                  </a:cubicBezTo>
                  <a:cubicBezTo>
                    <a:pt x="990" y="1272"/>
                    <a:pt x="1273" y="989"/>
                    <a:pt x="1273" y="638"/>
                  </a:cubicBezTo>
                  <a:cubicBezTo>
                    <a:pt x="1273" y="286"/>
                    <a:pt x="990" y="0"/>
                    <a:pt x="6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8"/>
            <p:cNvSpPr/>
            <p:nvPr/>
          </p:nvSpPr>
          <p:spPr>
            <a:xfrm>
              <a:off x="5454266" y="2568553"/>
              <a:ext cx="29881" cy="29810"/>
            </a:xfrm>
            <a:custGeom>
              <a:rect b="b" l="l" r="r" t="t"/>
              <a:pathLst>
                <a:path extrusionOk="0" h="1273" w="1276">
                  <a:moveTo>
                    <a:pt x="638" y="0"/>
                  </a:moveTo>
                  <a:cubicBezTo>
                    <a:pt x="287" y="0"/>
                    <a:pt x="1" y="283"/>
                    <a:pt x="1" y="635"/>
                  </a:cubicBezTo>
                  <a:cubicBezTo>
                    <a:pt x="1" y="989"/>
                    <a:pt x="287" y="1272"/>
                    <a:pt x="638" y="1272"/>
                  </a:cubicBezTo>
                  <a:cubicBezTo>
                    <a:pt x="990" y="1272"/>
                    <a:pt x="1276" y="989"/>
                    <a:pt x="1276" y="635"/>
                  </a:cubicBezTo>
                  <a:cubicBezTo>
                    <a:pt x="1276" y="283"/>
                    <a:pt x="990"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8"/>
            <p:cNvSpPr/>
            <p:nvPr/>
          </p:nvSpPr>
          <p:spPr>
            <a:xfrm>
              <a:off x="5513041" y="2585249"/>
              <a:ext cx="122708" cy="122708"/>
            </a:xfrm>
            <a:custGeom>
              <a:rect b="b" l="l" r="r" t="t"/>
              <a:pathLst>
                <a:path extrusionOk="0" h="5240" w="5240">
                  <a:moveTo>
                    <a:pt x="2621" y="1"/>
                  </a:moveTo>
                  <a:cubicBezTo>
                    <a:pt x="1174" y="1"/>
                    <a:pt x="0" y="1175"/>
                    <a:pt x="0" y="2622"/>
                  </a:cubicBezTo>
                  <a:cubicBezTo>
                    <a:pt x="0" y="4066"/>
                    <a:pt x="1174" y="5240"/>
                    <a:pt x="2621" y="5240"/>
                  </a:cubicBezTo>
                  <a:cubicBezTo>
                    <a:pt x="4065" y="5240"/>
                    <a:pt x="5239" y="4066"/>
                    <a:pt x="5239" y="2622"/>
                  </a:cubicBezTo>
                  <a:cubicBezTo>
                    <a:pt x="5239" y="1175"/>
                    <a:pt x="4065" y="1"/>
                    <a:pt x="26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8"/>
            <p:cNvSpPr/>
            <p:nvPr/>
          </p:nvSpPr>
          <p:spPr>
            <a:xfrm>
              <a:off x="5538752" y="2588059"/>
              <a:ext cx="97042" cy="119898"/>
            </a:xfrm>
            <a:custGeom>
              <a:rect b="b" l="l" r="r" t="t"/>
              <a:pathLst>
                <a:path extrusionOk="0" h="5120" w="4144">
                  <a:moveTo>
                    <a:pt x="2308" y="1"/>
                  </a:moveTo>
                  <a:lnTo>
                    <a:pt x="2308" y="1"/>
                  </a:lnTo>
                  <a:cubicBezTo>
                    <a:pt x="2970" y="477"/>
                    <a:pt x="3403" y="1254"/>
                    <a:pt x="3403" y="2128"/>
                  </a:cubicBezTo>
                  <a:cubicBezTo>
                    <a:pt x="3403" y="3578"/>
                    <a:pt x="2231" y="4749"/>
                    <a:pt x="782" y="4749"/>
                  </a:cubicBezTo>
                  <a:cubicBezTo>
                    <a:pt x="510" y="4749"/>
                    <a:pt x="245" y="4708"/>
                    <a:pt x="0" y="4629"/>
                  </a:cubicBezTo>
                  <a:lnTo>
                    <a:pt x="0" y="4629"/>
                  </a:lnTo>
                  <a:cubicBezTo>
                    <a:pt x="428" y="4940"/>
                    <a:pt x="956" y="5120"/>
                    <a:pt x="1526" y="5120"/>
                  </a:cubicBezTo>
                  <a:cubicBezTo>
                    <a:pt x="2972" y="5120"/>
                    <a:pt x="4144" y="3948"/>
                    <a:pt x="4144" y="2502"/>
                  </a:cubicBezTo>
                  <a:cubicBezTo>
                    <a:pt x="4144" y="1330"/>
                    <a:pt x="3370" y="336"/>
                    <a:pt x="2308"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8"/>
            <p:cNvSpPr/>
            <p:nvPr/>
          </p:nvSpPr>
          <p:spPr>
            <a:xfrm>
              <a:off x="5545894" y="2604965"/>
              <a:ext cx="57303" cy="83483"/>
            </a:xfrm>
            <a:custGeom>
              <a:rect b="b" l="l" r="r" t="t"/>
              <a:pathLst>
                <a:path extrusionOk="0" h="3565" w="2447">
                  <a:moveTo>
                    <a:pt x="1700" y="1"/>
                  </a:moveTo>
                  <a:cubicBezTo>
                    <a:pt x="1648" y="1"/>
                    <a:pt x="1599" y="31"/>
                    <a:pt x="1559" y="74"/>
                  </a:cubicBezTo>
                  <a:cubicBezTo>
                    <a:pt x="1076" y="535"/>
                    <a:pt x="591" y="992"/>
                    <a:pt x="106" y="1450"/>
                  </a:cubicBezTo>
                  <a:cubicBezTo>
                    <a:pt x="0" y="1551"/>
                    <a:pt x="17" y="1703"/>
                    <a:pt x="142" y="1777"/>
                  </a:cubicBezTo>
                  <a:cubicBezTo>
                    <a:pt x="409" y="1940"/>
                    <a:pt x="681" y="2090"/>
                    <a:pt x="951" y="2248"/>
                  </a:cubicBezTo>
                  <a:cubicBezTo>
                    <a:pt x="965" y="2259"/>
                    <a:pt x="976" y="2265"/>
                    <a:pt x="965" y="2286"/>
                  </a:cubicBezTo>
                  <a:cubicBezTo>
                    <a:pt x="877" y="2496"/>
                    <a:pt x="788" y="2703"/>
                    <a:pt x="703" y="2913"/>
                  </a:cubicBezTo>
                  <a:cubicBezTo>
                    <a:pt x="649" y="3041"/>
                    <a:pt x="594" y="3172"/>
                    <a:pt x="542" y="3300"/>
                  </a:cubicBezTo>
                  <a:cubicBezTo>
                    <a:pt x="504" y="3395"/>
                    <a:pt x="551" y="3499"/>
                    <a:pt x="640" y="3542"/>
                  </a:cubicBezTo>
                  <a:cubicBezTo>
                    <a:pt x="671" y="3557"/>
                    <a:pt x="700" y="3564"/>
                    <a:pt x="729" y="3564"/>
                  </a:cubicBezTo>
                  <a:cubicBezTo>
                    <a:pt x="782" y="3564"/>
                    <a:pt x="833" y="3539"/>
                    <a:pt x="886" y="3488"/>
                  </a:cubicBezTo>
                  <a:cubicBezTo>
                    <a:pt x="1371" y="3027"/>
                    <a:pt x="1853" y="2573"/>
                    <a:pt x="2338" y="2112"/>
                  </a:cubicBezTo>
                  <a:cubicBezTo>
                    <a:pt x="2447" y="2006"/>
                    <a:pt x="2425" y="1853"/>
                    <a:pt x="2294" y="1777"/>
                  </a:cubicBezTo>
                  <a:cubicBezTo>
                    <a:pt x="2024" y="1624"/>
                    <a:pt x="1757" y="1469"/>
                    <a:pt x="1493" y="1314"/>
                  </a:cubicBezTo>
                  <a:cubicBezTo>
                    <a:pt x="1477" y="1306"/>
                    <a:pt x="1469" y="1297"/>
                    <a:pt x="1480" y="1278"/>
                  </a:cubicBezTo>
                  <a:cubicBezTo>
                    <a:pt x="1619" y="941"/>
                    <a:pt x="1766" y="603"/>
                    <a:pt x="1899" y="262"/>
                  </a:cubicBezTo>
                  <a:cubicBezTo>
                    <a:pt x="1948" y="137"/>
                    <a:pt x="1850" y="1"/>
                    <a:pt x="1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8"/>
            <p:cNvSpPr/>
            <p:nvPr/>
          </p:nvSpPr>
          <p:spPr>
            <a:xfrm>
              <a:off x="5557555" y="2604895"/>
              <a:ext cx="45570" cy="83390"/>
            </a:xfrm>
            <a:custGeom>
              <a:rect b="b" l="l" r="r" t="t"/>
              <a:pathLst>
                <a:path extrusionOk="0" h="3561" w="1946">
                  <a:moveTo>
                    <a:pt x="1204" y="1"/>
                  </a:moveTo>
                  <a:cubicBezTo>
                    <a:pt x="1202" y="1"/>
                    <a:pt x="1201" y="1"/>
                    <a:pt x="1200" y="1"/>
                  </a:cubicBezTo>
                  <a:cubicBezTo>
                    <a:pt x="1148" y="1"/>
                    <a:pt x="1101" y="31"/>
                    <a:pt x="1052" y="74"/>
                  </a:cubicBezTo>
                  <a:cubicBezTo>
                    <a:pt x="878" y="243"/>
                    <a:pt x="706" y="407"/>
                    <a:pt x="529" y="573"/>
                  </a:cubicBezTo>
                  <a:cubicBezTo>
                    <a:pt x="508" y="641"/>
                    <a:pt x="388" y="889"/>
                    <a:pt x="311" y="1080"/>
                  </a:cubicBezTo>
                  <a:cubicBezTo>
                    <a:pt x="260" y="1211"/>
                    <a:pt x="311" y="1352"/>
                    <a:pt x="428" y="1423"/>
                  </a:cubicBezTo>
                  <a:cubicBezTo>
                    <a:pt x="633" y="1543"/>
                    <a:pt x="837" y="1663"/>
                    <a:pt x="1047" y="1777"/>
                  </a:cubicBezTo>
                  <a:cubicBezTo>
                    <a:pt x="1178" y="1854"/>
                    <a:pt x="1200" y="2006"/>
                    <a:pt x="1091" y="2112"/>
                  </a:cubicBezTo>
                  <a:cubicBezTo>
                    <a:pt x="783" y="2404"/>
                    <a:pt x="475" y="2695"/>
                    <a:pt x="164" y="2987"/>
                  </a:cubicBezTo>
                  <a:cubicBezTo>
                    <a:pt x="121" y="3090"/>
                    <a:pt x="80" y="3191"/>
                    <a:pt x="39" y="3297"/>
                  </a:cubicBezTo>
                  <a:cubicBezTo>
                    <a:pt x="1" y="3393"/>
                    <a:pt x="44" y="3494"/>
                    <a:pt x="137" y="3540"/>
                  </a:cubicBezTo>
                  <a:cubicBezTo>
                    <a:pt x="165" y="3554"/>
                    <a:pt x="193" y="3561"/>
                    <a:pt x="221" y="3561"/>
                  </a:cubicBezTo>
                  <a:cubicBezTo>
                    <a:pt x="275" y="3561"/>
                    <a:pt x="329" y="3536"/>
                    <a:pt x="382" y="3485"/>
                  </a:cubicBezTo>
                  <a:cubicBezTo>
                    <a:pt x="864" y="3028"/>
                    <a:pt x="1349" y="2567"/>
                    <a:pt x="1832" y="2110"/>
                  </a:cubicBezTo>
                  <a:cubicBezTo>
                    <a:pt x="1946" y="2009"/>
                    <a:pt x="1924" y="1856"/>
                    <a:pt x="1791" y="1777"/>
                  </a:cubicBezTo>
                  <a:cubicBezTo>
                    <a:pt x="1526" y="1625"/>
                    <a:pt x="1259" y="1469"/>
                    <a:pt x="992" y="1314"/>
                  </a:cubicBezTo>
                  <a:cubicBezTo>
                    <a:pt x="973" y="1306"/>
                    <a:pt x="968" y="1298"/>
                    <a:pt x="979" y="1279"/>
                  </a:cubicBezTo>
                  <a:cubicBezTo>
                    <a:pt x="1121" y="941"/>
                    <a:pt x="1268" y="603"/>
                    <a:pt x="1396" y="262"/>
                  </a:cubicBezTo>
                  <a:cubicBezTo>
                    <a:pt x="1447" y="136"/>
                    <a:pt x="1351" y="1"/>
                    <a:pt x="1204"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68"/>
          <p:cNvGrpSpPr/>
          <p:nvPr/>
        </p:nvGrpSpPr>
        <p:grpSpPr>
          <a:xfrm>
            <a:off x="3075064" y="2735415"/>
            <a:ext cx="442667" cy="442956"/>
            <a:chOff x="4794302" y="3345061"/>
            <a:chExt cx="296733" cy="296887"/>
          </a:xfrm>
        </p:grpSpPr>
        <p:sp>
          <p:nvSpPr>
            <p:cNvPr id="3456" name="Google Shape;3456;p68"/>
            <p:cNvSpPr/>
            <p:nvPr/>
          </p:nvSpPr>
          <p:spPr>
            <a:xfrm>
              <a:off x="4917869" y="3421421"/>
              <a:ext cx="156733" cy="160808"/>
            </a:xfrm>
            <a:custGeom>
              <a:rect b="b" l="l" r="r" t="t"/>
              <a:pathLst>
                <a:path extrusionOk="0" h="6867" w="6693">
                  <a:moveTo>
                    <a:pt x="6501" y="1"/>
                  </a:moveTo>
                  <a:cubicBezTo>
                    <a:pt x="6395" y="1"/>
                    <a:pt x="6311" y="85"/>
                    <a:pt x="6311" y="192"/>
                  </a:cubicBezTo>
                  <a:lnTo>
                    <a:pt x="6311" y="5496"/>
                  </a:lnTo>
                  <a:cubicBezTo>
                    <a:pt x="6311" y="6041"/>
                    <a:pt x="5864" y="6488"/>
                    <a:pt x="5319" y="6493"/>
                  </a:cubicBezTo>
                  <a:lnTo>
                    <a:pt x="192" y="6493"/>
                  </a:lnTo>
                  <a:cubicBezTo>
                    <a:pt x="188" y="6493"/>
                    <a:pt x="185" y="6493"/>
                    <a:pt x="182" y="6493"/>
                  </a:cubicBezTo>
                  <a:cubicBezTo>
                    <a:pt x="83" y="6493"/>
                    <a:pt x="1" y="6575"/>
                    <a:pt x="1" y="6678"/>
                  </a:cubicBezTo>
                  <a:cubicBezTo>
                    <a:pt x="1" y="6783"/>
                    <a:pt x="85" y="6866"/>
                    <a:pt x="187" y="6866"/>
                  </a:cubicBezTo>
                  <a:cubicBezTo>
                    <a:pt x="188" y="6866"/>
                    <a:pt x="190" y="6866"/>
                    <a:pt x="192" y="6866"/>
                  </a:cubicBezTo>
                  <a:lnTo>
                    <a:pt x="5319" y="6866"/>
                  </a:lnTo>
                  <a:cubicBezTo>
                    <a:pt x="5321" y="6866"/>
                    <a:pt x="5322" y="6866"/>
                    <a:pt x="5324" y="6866"/>
                  </a:cubicBezTo>
                  <a:cubicBezTo>
                    <a:pt x="6076" y="6866"/>
                    <a:pt x="6692" y="6252"/>
                    <a:pt x="6681" y="5493"/>
                  </a:cubicBezTo>
                  <a:lnTo>
                    <a:pt x="6681" y="192"/>
                  </a:lnTo>
                  <a:cubicBezTo>
                    <a:pt x="6692" y="85"/>
                    <a:pt x="6605" y="1"/>
                    <a:pt x="6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8"/>
            <p:cNvSpPr/>
            <p:nvPr/>
          </p:nvSpPr>
          <p:spPr>
            <a:xfrm>
              <a:off x="5058039" y="3345201"/>
              <a:ext cx="23745" cy="17938"/>
            </a:xfrm>
            <a:custGeom>
              <a:rect b="b" l="l" r="r" t="t"/>
              <a:pathLst>
                <a:path extrusionOk="0" h="766" w="1014">
                  <a:moveTo>
                    <a:pt x="153" y="0"/>
                  </a:moveTo>
                  <a:cubicBezTo>
                    <a:pt x="69" y="0"/>
                    <a:pt x="0" y="68"/>
                    <a:pt x="0" y="153"/>
                  </a:cubicBezTo>
                  <a:lnTo>
                    <a:pt x="0" y="766"/>
                  </a:lnTo>
                  <a:lnTo>
                    <a:pt x="1014" y="766"/>
                  </a:lnTo>
                  <a:lnTo>
                    <a:pt x="1014" y="153"/>
                  </a:lnTo>
                  <a:cubicBezTo>
                    <a:pt x="1014" y="68"/>
                    <a:pt x="946" y="0"/>
                    <a:pt x="8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8"/>
            <p:cNvSpPr/>
            <p:nvPr/>
          </p:nvSpPr>
          <p:spPr>
            <a:xfrm>
              <a:off x="5049305" y="3362553"/>
              <a:ext cx="41730" cy="63180"/>
            </a:xfrm>
            <a:custGeom>
              <a:rect b="b" l="l" r="r" t="t"/>
              <a:pathLst>
                <a:path extrusionOk="0" h="2698" w="1782">
                  <a:moveTo>
                    <a:pt x="155" y="0"/>
                  </a:moveTo>
                  <a:cubicBezTo>
                    <a:pt x="68" y="0"/>
                    <a:pt x="0" y="68"/>
                    <a:pt x="0" y="153"/>
                  </a:cubicBezTo>
                  <a:lnTo>
                    <a:pt x="0" y="2545"/>
                  </a:lnTo>
                  <a:cubicBezTo>
                    <a:pt x="0" y="2629"/>
                    <a:pt x="68" y="2697"/>
                    <a:pt x="155" y="2697"/>
                  </a:cubicBezTo>
                  <a:lnTo>
                    <a:pt x="1629" y="2697"/>
                  </a:lnTo>
                  <a:cubicBezTo>
                    <a:pt x="1714" y="2697"/>
                    <a:pt x="1782" y="2629"/>
                    <a:pt x="1782" y="2545"/>
                  </a:cubicBezTo>
                  <a:lnTo>
                    <a:pt x="1782" y="153"/>
                  </a:lnTo>
                  <a:cubicBezTo>
                    <a:pt x="1782" y="68"/>
                    <a:pt x="1714" y="0"/>
                    <a:pt x="16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8"/>
            <p:cNvSpPr/>
            <p:nvPr/>
          </p:nvSpPr>
          <p:spPr>
            <a:xfrm>
              <a:off x="5069513" y="3362553"/>
              <a:ext cx="21521" cy="63180"/>
            </a:xfrm>
            <a:custGeom>
              <a:rect b="b" l="l" r="r" t="t"/>
              <a:pathLst>
                <a:path extrusionOk="0" h="2698" w="919">
                  <a:moveTo>
                    <a:pt x="1" y="0"/>
                  </a:moveTo>
                  <a:cubicBezTo>
                    <a:pt x="85" y="0"/>
                    <a:pt x="153" y="68"/>
                    <a:pt x="153" y="153"/>
                  </a:cubicBezTo>
                  <a:lnTo>
                    <a:pt x="153" y="2545"/>
                  </a:lnTo>
                  <a:cubicBezTo>
                    <a:pt x="153" y="2629"/>
                    <a:pt x="85" y="2697"/>
                    <a:pt x="1" y="2697"/>
                  </a:cubicBezTo>
                  <a:lnTo>
                    <a:pt x="766" y="2697"/>
                  </a:lnTo>
                  <a:cubicBezTo>
                    <a:pt x="851" y="2697"/>
                    <a:pt x="919" y="2629"/>
                    <a:pt x="919" y="2545"/>
                  </a:cubicBezTo>
                  <a:lnTo>
                    <a:pt x="919" y="153"/>
                  </a:lnTo>
                  <a:cubicBezTo>
                    <a:pt x="919" y="68"/>
                    <a:pt x="851" y="0"/>
                    <a:pt x="7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8"/>
            <p:cNvSpPr/>
            <p:nvPr/>
          </p:nvSpPr>
          <p:spPr>
            <a:xfrm>
              <a:off x="4794302" y="3345061"/>
              <a:ext cx="183757" cy="296887"/>
            </a:xfrm>
            <a:custGeom>
              <a:rect b="b" l="l" r="r" t="t"/>
              <a:pathLst>
                <a:path extrusionOk="0" h="12678" w="7847">
                  <a:moveTo>
                    <a:pt x="1690" y="1"/>
                  </a:moveTo>
                  <a:cubicBezTo>
                    <a:pt x="1554" y="1"/>
                    <a:pt x="1425" y="55"/>
                    <a:pt x="1330" y="151"/>
                  </a:cubicBezTo>
                  <a:lnTo>
                    <a:pt x="150" y="1333"/>
                  </a:lnTo>
                  <a:cubicBezTo>
                    <a:pt x="55" y="1428"/>
                    <a:pt x="1" y="1559"/>
                    <a:pt x="1" y="1695"/>
                  </a:cubicBezTo>
                  <a:lnTo>
                    <a:pt x="1" y="10986"/>
                  </a:lnTo>
                  <a:cubicBezTo>
                    <a:pt x="1" y="11122"/>
                    <a:pt x="55" y="11250"/>
                    <a:pt x="150" y="11345"/>
                  </a:cubicBezTo>
                  <a:lnTo>
                    <a:pt x="1330" y="12528"/>
                  </a:lnTo>
                  <a:cubicBezTo>
                    <a:pt x="1425" y="12623"/>
                    <a:pt x="1554" y="12677"/>
                    <a:pt x="1690" y="12677"/>
                  </a:cubicBezTo>
                  <a:lnTo>
                    <a:pt x="6158" y="12677"/>
                  </a:lnTo>
                  <a:cubicBezTo>
                    <a:pt x="6294" y="12677"/>
                    <a:pt x="6422" y="12623"/>
                    <a:pt x="6520" y="12528"/>
                  </a:cubicBezTo>
                  <a:lnTo>
                    <a:pt x="7697" y="11345"/>
                  </a:lnTo>
                  <a:cubicBezTo>
                    <a:pt x="7792" y="11250"/>
                    <a:pt x="7847" y="11122"/>
                    <a:pt x="7847" y="10986"/>
                  </a:cubicBezTo>
                  <a:lnTo>
                    <a:pt x="7847" y="1695"/>
                  </a:lnTo>
                  <a:cubicBezTo>
                    <a:pt x="7847" y="1559"/>
                    <a:pt x="7792" y="1428"/>
                    <a:pt x="7697" y="1333"/>
                  </a:cubicBezTo>
                  <a:lnTo>
                    <a:pt x="6520" y="151"/>
                  </a:lnTo>
                  <a:cubicBezTo>
                    <a:pt x="6425" y="55"/>
                    <a:pt x="6294" y="1"/>
                    <a:pt x="6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8"/>
            <p:cNvSpPr/>
            <p:nvPr/>
          </p:nvSpPr>
          <p:spPr>
            <a:xfrm>
              <a:off x="4920305" y="3345061"/>
              <a:ext cx="57748" cy="296700"/>
            </a:xfrm>
            <a:custGeom>
              <a:rect b="b" l="l" r="r" t="t"/>
              <a:pathLst>
                <a:path extrusionOk="0" h="12670" w="2466">
                  <a:moveTo>
                    <a:pt x="0" y="1"/>
                  </a:moveTo>
                  <a:cubicBezTo>
                    <a:pt x="137" y="1"/>
                    <a:pt x="265" y="55"/>
                    <a:pt x="360" y="151"/>
                  </a:cubicBezTo>
                  <a:lnTo>
                    <a:pt x="1548" y="1330"/>
                  </a:lnTo>
                  <a:cubicBezTo>
                    <a:pt x="1643" y="1426"/>
                    <a:pt x="1695" y="1554"/>
                    <a:pt x="1695" y="1690"/>
                  </a:cubicBezTo>
                  <a:lnTo>
                    <a:pt x="1695" y="10980"/>
                  </a:lnTo>
                  <a:cubicBezTo>
                    <a:pt x="1695" y="11116"/>
                    <a:pt x="1640" y="11247"/>
                    <a:pt x="1548" y="11342"/>
                  </a:cubicBezTo>
                  <a:lnTo>
                    <a:pt x="360" y="12519"/>
                  </a:lnTo>
                  <a:cubicBezTo>
                    <a:pt x="265" y="12615"/>
                    <a:pt x="137" y="12669"/>
                    <a:pt x="0" y="12669"/>
                  </a:cubicBezTo>
                  <a:lnTo>
                    <a:pt x="769" y="12669"/>
                  </a:lnTo>
                  <a:cubicBezTo>
                    <a:pt x="905" y="12669"/>
                    <a:pt x="1036" y="12615"/>
                    <a:pt x="1131" y="12519"/>
                  </a:cubicBezTo>
                  <a:lnTo>
                    <a:pt x="2316" y="11340"/>
                  </a:lnTo>
                  <a:cubicBezTo>
                    <a:pt x="2411" y="11244"/>
                    <a:pt x="2466" y="11114"/>
                    <a:pt x="2466" y="10977"/>
                  </a:cubicBezTo>
                  <a:lnTo>
                    <a:pt x="2466" y="1687"/>
                  </a:lnTo>
                  <a:cubicBezTo>
                    <a:pt x="2466" y="1562"/>
                    <a:pt x="2411" y="1428"/>
                    <a:pt x="2316" y="1333"/>
                  </a:cubicBezTo>
                  <a:lnTo>
                    <a:pt x="1131" y="151"/>
                  </a:lnTo>
                  <a:cubicBezTo>
                    <a:pt x="1036" y="55"/>
                    <a:pt x="905" y="1"/>
                    <a:pt x="769"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8"/>
            <p:cNvSpPr/>
            <p:nvPr/>
          </p:nvSpPr>
          <p:spPr>
            <a:xfrm>
              <a:off x="4812239" y="3363044"/>
              <a:ext cx="147764" cy="260848"/>
            </a:xfrm>
            <a:custGeom>
              <a:rect b="b" l="l" r="r" t="t"/>
              <a:pathLst>
                <a:path extrusionOk="0" h="11139" w="6310">
                  <a:moveTo>
                    <a:pt x="1240" y="1"/>
                  </a:moveTo>
                  <a:cubicBezTo>
                    <a:pt x="1104" y="1"/>
                    <a:pt x="975" y="55"/>
                    <a:pt x="880" y="151"/>
                  </a:cubicBezTo>
                  <a:lnTo>
                    <a:pt x="150" y="881"/>
                  </a:lnTo>
                  <a:cubicBezTo>
                    <a:pt x="55" y="976"/>
                    <a:pt x="0" y="1107"/>
                    <a:pt x="0" y="1243"/>
                  </a:cubicBezTo>
                  <a:lnTo>
                    <a:pt x="0" y="9896"/>
                  </a:lnTo>
                  <a:cubicBezTo>
                    <a:pt x="0" y="10032"/>
                    <a:pt x="55" y="10163"/>
                    <a:pt x="150" y="10258"/>
                  </a:cubicBezTo>
                  <a:lnTo>
                    <a:pt x="883" y="10989"/>
                  </a:lnTo>
                  <a:cubicBezTo>
                    <a:pt x="978" y="11089"/>
                    <a:pt x="1109" y="11138"/>
                    <a:pt x="1240" y="11138"/>
                  </a:cubicBezTo>
                  <a:lnTo>
                    <a:pt x="5073" y="11138"/>
                  </a:lnTo>
                  <a:cubicBezTo>
                    <a:pt x="5209" y="11138"/>
                    <a:pt x="5337" y="11084"/>
                    <a:pt x="5433" y="10989"/>
                  </a:cubicBezTo>
                  <a:lnTo>
                    <a:pt x="6163" y="10258"/>
                  </a:lnTo>
                  <a:cubicBezTo>
                    <a:pt x="6255" y="10163"/>
                    <a:pt x="6310" y="10032"/>
                    <a:pt x="6310" y="9896"/>
                  </a:cubicBezTo>
                  <a:lnTo>
                    <a:pt x="6310" y="1243"/>
                  </a:lnTo>
                  <a:cubicBezTo>
                    <a:pt x="6310" y="1107"/>
                    <a:pt x="6258" y="976"/>
                    <a:pt x="6163" y="881"/>
                  </a:cubicBezTo>
                  <a:lnTo>
                    <a:pt x="5433" y="151"/>
                  </a:lnTo>
                  <a:cubicBezTo>
                    <a:pt x="5337" y="55"/>
                    <a:pt x="5209" y="1"/>
                    <a:pt x="50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8"/>
            <p:cNvSpPr/>
            <p:nvPr/>
          </p:nvSpPr>
          <p:spPr>
            <a:xfrm>
              <a:off x="4807696" y="3358455"/>
              <a:ext cx="157038" cy="270097"/>
            </a:xfrm>
            <a:custGeom>
              <a:rect b="b" l="l" r="r" t="t"/>
              <a:pathLst>
                <a:path extrusionOk="0" h="11534" w="6706">
                  <a:moveTo>
                    <a:pt x="5259" y="374"/>
                  </a:moveTo>
                  <a:cubicBezTo>
                    <a:pt x="5343" y="374"/>
                    <a:pt x="5422" y="404"/>
                    <a:pt x="5485" y="464"/>
                  </a:cubicBezTo>
                  <a:lnTo>
                    <a:pt x="6215" y="1197"/>
                  </a:lnTo>
                  <a:cubicBezTo>
                    <a:pt x="6275" y="1254"/>
                    <a:pt x="6308" y="1336"/>
                    <a:pt x="6308" y="1423"/>
                  </a:cubicBezTo>
                  <a:lnTo>
                    <a:pt x="6308" y="10087"/>
                  </a:lnTo>
                  <a:cubicBezTo>
                    <a:pt x="6308" y="10171"/>
                    <a:pt x="6278" y="10247"/>
                    <a:pt x="6215" y="10310"/>
                  </a:cubicBezTo>
                  <a:lnTo>
                    <a:pt x="5485" y="11043"/>
                  </a:lnTo>
                  <a:cubicBezTo>
                    <a:pt x="5422" y="11100"/>
                    <a:pt x="5343" y="11133"/>
                    <a:pt x="5259" y="11133"/>
                  </a:cubicBezTo>
                  <a:lnTo>
                    <a:pt x="1420" y="11133"/>
                  </a:lnTo>
                  <a:cubicBezTo>
                    <a:pt x="1336" y="11133"/>
                    <a:pt x="1257" y="11103"/>
                    <a:pt x="1197" y="11043"/>
                  </a:cubicBezTo>
                  <a:lnTo>
                    <a:pt x="464" y="10310"/>
                  </a:lnTo>
                  <a:cubicBezTo>
                    <a:pt x="407" y="10253"/>
                    <a:pt x="371" y="10171"/>
                    <a:pt x="371" y="10087"/>
                  </a:cubicBezTo>
                  <a:lnTo>
                    <a:pt x="371" y="1423"/>
                  </a:lnTo>
                  <a:cubicBezTo>
                    <a:pt x="371" y="1336"/>
                    <a:pt x="401" y="1259"/>
                    <a:pt x="464" y="1197"/>
                  </a:cubicBezTo>
                  <a:lnTo>
                    <a:pt x="1197" y="464"/>
                  </a:lnTo>
                  <a:cubicBezTo>
                    <a:pt x="1257" y="407"/>
                    <a:pt x="1336" y="374"/>
                    <a:pt x="1420" y="374"/>
                  </a:cubicBezTo>
                  <a:close/>
                  <a:moveTo>
                    <a:pt x="1434" y="1"/>
                  </a:moveTo>
                  <a:cubicBezTo>
                    <a:pt x="1249" y="1"/>
                    <a:pt x="1069" y="74"/>
                    <a:pt x="938" y="205"/>
                  </a:cubicBezTo>
                  <a:lnTo>
                    <a:pt x="205" y="938"/>
                  </a:lnTo>
                  <a:cubicBezTo>
                    <a:pt x="72" y="1072"/>
                    <a:pt x="1" y="1249"/>
                    <a:pt x="1" y="1437"/>
                  </a:cubicBezTo>
                  <a:lnTo>
                    <a:pt x="1" y="10100"/>
                  </a:lnTo>
                  <a:cubicBezTo>
                    <a:pt x="1" y="10285"/>
                    <a:pt x="72" y="10463"/>
                    <a:pt x="205" y="10596"/>
                  </a:cubicBezTo>
                  <a:lnTo>
                    <a:pt x="938" y="11329"/>
                  </a:lnTo>
                  <a:cubicBezTo>
                    <a:pt x="1071" y="11462"/>
                    <a:pt x="1249" y="11533"/>
                    <a:pt x="1434" y="11533"/>
                  </a:cubicBezTo>
                  <a:lnTo>
                    <a:pt x="5273" y="11533"/>
                  </a:lnTo>
                  <a:cubicBezTo>
                    <a:pt x="5460" y="11533"/>
                    <a:pt x="5638" y="11462"/>
                    <a:pt x="5771" y="11329"/>
                  </a:cubicBezTo>
                  <a:lnTo>
                    <a:pt x="6501" y="10596"/>
                  </a:lnTo>
                  <a:cubicBezTo>
                    <a:pt x="6635" y="10463"/>
                    <a:pt x="6706" y="10285"/>
                    <a:pt x="6706" y="10100"/>
                  </a:cubicBezTo>
                  <a:lnTo>
                    <a:pt x="6706" y="1437"/>
                  </a:lnTo>
                  <a:cubicBezTo>
                    <a:pt x="6706" y="1249"/>
                    <a:pt x="6635" y="1072"/>
                    <a:pt x="6501" y="938"/>
                  </a:cubicBezTo>
                  <a:lnTo>
                    <a:pt x="5771" y="205"/>
                  </a:lnTo>
                  <a:cubicBezTo>
                    <a:pt x="5638" y="74"/>
                    <a:pt x="5460" y="1"/>
                    <a:pt x="52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8"/>
            <p:cNvSpPr/>
            <p:nvPr/>
          </p:nvSpPr>
          <p:spPr>
            <a:xfrm>
              <a:off x="4807508" y="3387421"/>
              <a:ext cx="157483" cy="211460"/>
            </a:xfrm>
            <a:custGeom>
              <a:rect b="b" l="l" r="r" t="t"/>
              <a:pathLst>
                <a:path extrusionOk="0" h="9030" w="6725">
                  <a:moveTo>
                    <a:pt x="3153" y="377"/>
                  </a:moveTo>
                  <a:lnTo>
                    <a:pt x="3153" y="1439"/>
                  </a:lnTo>
                  <a:lnTo>
                    <a:pt x="1965" y="1439"/>
                  </a:lnTo>
                  <a:lnTo>
                    <a:pt x="1965" y="377"/>
                  </a:lnTo>
                  <a:close/>
                  <a:moveTo>
                    <a:pt x="4736" y="377"/>
                  </a:moveTo>
                  <a:lnTo>
                    <a:pt x="4736" y="1439"/>
                  </a:lnTo>
                  <a:lnTo>
                    <a:pt x="3548" y="1439"/>
                  </a:lnTo>
                  <a:lnTo>
                    <a:pt x="3548" y="377"/>
                  </a:lnTo>
                  <a:close/>
                  <a:moveTo>
                    <a:pt x="3153" y="1834"/>
                  </a:moveTo>
                  <a:lnTo>
                    <a:pt x="3153" y="2897"/>
                  </a:lnTo>
                  <a:lnTo>
                    <a:pt x="1965" y="2897"/>
                  </a:lnTo>
                  <a:lnTo>
                    <a:pt x="1965" y="1834"/>
                  </a:lnTo>
                  <a:close/>
                  <a:moveTo>
                    <a:pt x="4736" y="1837"/>
                  </a:moveTo>
                  <a:lnTo>
                    <a:pt x="4736" y="2899"/>
                  </a:lnTo>
                  <a:lnTo>
                    <a:pt x="3548" y="2899"/>
                  </a:lnTo>
                  <a:lnTo>
                    <a:pt x="3548" y="1837"/>
                  </a:lnTo>
                  <a:close/>
                  <a:moveTo>
                    <a:pt x="3153" y="3270"/>
                  </a:moveTo>
                  <a:lnTo>
                    <a:pt x="3153" y="4333"/>
                  </a:lnTo>
                  <a:lnTo>
                    <a:pt x="1965" y="4333"/>
                  </a:lnTo>
                  <a:lnTo>
                    <a:pt x="1965" y="3270"/>
                  </a:lnTo>
                  <a:close/>
                  <a:moveTo>
                    <a:pt x="4736" y="3270"/>
                  </a:moveTo>
                  <a:lnTo>
                    <a:pt x="4736" y="4333"/>
                  </a:lnTo>
                  <a:lnTo>
                    <a:pt x="3548" y="4333"/>
                  </a:lnTo>
                  <a:lnTo>
                    <a:pt x="3548" y="3270"/>
                  </a:lnTo>
                  <a:close/>
                  <a:moveTo>
                    <a:pt x="3153" y="4703"/>
                  </a:moveTo>
                  <a:lnTo>
                    <a:pt x="3153" y="5766"/>
                  </a:lnTo>
                  <a:lnTo>
                    <a:pt x="1965" y="5766"/>
                  </a:lnTo>
                  <a:lnTo>
                    <a:pt x="1965" y="4703"/>
                  </a:lnTo>
                  <a:close/>
                  <a:moveTo>
                    <a:pt x="4736" y="4708"/>
                  </a:moveTo>
                  <a:lnTo>
                    <a:pt x="4736" y="5771"/>
                  </a:lnTo>
                  <a:lnTo>
                    <a:pt x="3548" y="5771"/>
                  </a:lnTo>
                  <a:lnTo>
                    <a:pt x="3548" y="4708"/>
                  </a:lnTo>
                  <a:close/>
                  <a:moveTo>
                    <a:pt x="3153" y="6166"/>
                  </a:moveTo>
                  <a:lnTo>
                    <a:pt x="3153" y="7229"/>
                  </a:lnTo>
                  <a:lnTo>
                    <a:pt x="1965" y="7229"/>
                  </a:lnTo>
                  <a:lnTo>
                    <a:pt x="1965" y="6166"/>
                  </a:lnTo>
                  <a:close/>
                  <a:moveTo>
                    <a:pt x="4736" y="6166"/>
                  </a:moveTo>
                  <a:lnTo>
                    <a:pt x="4736" y="7229"/>
                  </a:lnTo>
                  <a:lnTo>
                    <a:pt x="3548" y="7229"/>
                  </a:lnTo>
                  <a:lnTo>
                    <a:pt x="3548" y="6166"/>
                  </a:lnTo>
                  <a:close/>
                  <a:moveTo>
                    <a:pt x="3153" y="7599"/>
                  </a:moveTo>
                  <a:lnTo>
                    <a:pt x="3153" y="8662"/>
                  </a:lnTo>
                  <a:lnTo>
                    <a:pt x="1965" y="8662"/>
                  </a:lnTo>
                  <a:lnTo>
                    <a:pt x="1965" y="7599"/>
                  </a:lnTo>
                  <a:close/>
                  <a:moveTo>
                    <a:pt x="4736" y="7602"/>
                  </a:moveTo>
                  <a:lnTo>
                    <a:pt x="4736" y="8664"/>
                  </a:lnTo>
                  <a:lnTo>
                    <a:pt x="3548" y="8664"/>
                  </a:lnTo>
                  <a:lnTo>
                    <a:pt x="3548" y="7602"/>
                  </a:lnTo>
                  <a:close/>
                  <a:moveTo>
                    <a:pt x="357" y="1"/>
                  </a:moveTo>
                  <a:cubicBezTo>
                    <a:pt x="262" y="1"/>
                    <a:pt x="175" y="69"/>
                    <a:pt x="161" y="164"/>
                  </a:cubicBezTo>
                  <a:cubicBezTo>
                    <a:pt x="148" y="276"/>
                    <a:pt x="238" y="371"/>
                    <a:pt x="352" y="371"/>
                  </a:cubicBezTo>
                  <a:lnTo>
                    <a:pt x="1592" y="371"/>
                  </a:lnTo>
                  <a:lnTo>
                    <a:pt x="1592" y="1461"/>
                  </a:lnTo>
                  <a:lnTo>
                    <a:pt x="374" y="1461"/>
                  </a:lnTo>
                  <a:cubicBezTo>
                    <a:pt x="270" y="1461"/>
                    <a:pt x="183" y="1540"/>
                    <a:pt x="180" y="1644"/>
                  </a:cubicBezTo>
                  <a:cubicBezTo>
                    <a:pt x="175" y="1747"/>
                    <a:pt x="262" y="1834"/>
                    <a:pt x="363" y="1834"/>
                  </a:cubicBezTo>
                  <a:lnTo>
                    <a:pt x="1592" y="1834"/>
                  </a:lnTo>
                  <a:lnTo>
                    <a:pt x="1592" y="2897"/>
                  </a:lnTo>
                  <a:lnTo>
                    <a:pt x="349" y="2897"/>
                  </a:lnTo>
                  <a:cubicBezTo>
                    <a:pt x="248" y="2897"/>
                    <a:pt x="159" y="2973"/>
                    <a:pt x="156" y="3077"/>
                  </a:cubicBezTo>
                  <a:cubicBezTo>
                    <a:pt x="153" y="3183"/>
                    <a:pt x="238" y="3267"/>
                    <a:pt x="338" y="3267"/>
                  </a:cubicBezTo>
                  <a:lnTo>
                    <a:pt x="1592" y="3267"/>
                  </a:lnTo>
                  <a:lnTo>
                    <a:pt x="1592" y="4330"/>
                  </a:lnTo>
                  <a:lnTo>
                    <a:pt x="325" y="4330"/>
                  </a:lnTo>
                  <a:cubicBezTo>
                    <a:pt x="224" y="4330"/>
                    <a:pt x="134" y="4409"/>
                    <a:pt x="131" y="4510"/>
                  </a:cubicBezTo>
                  <a:cubicBezTo>
                    <a:pt x="129" y="4616"/>
                    <a:pt x="213" y="4700"/>
                    <a:pt x="317" y="4700"/>
                  </a:cubicBezTo>
                  <a:lnTo>
                    <a:pt x="1592" y="4700"/>
                  </a:lnTo>
                  <a:lnTo>
                    <a:pt x="1592" y="5763"/>
                  </a:lnTo>
                  <a:lnTo>
                    <a:pt x="303" y="5763"/>
                  </a:lnTo>
                  <a:cubicBezTo>
                    <a:pt x="199" y="5763"/>
                    <a:pt x="112" y="5842"/>
                    <a:pt x="107" y="5943"/>
                  </a:cubicBezTo>
                  <a:cubicBezTo>
                    <a:pt x="104" y="6049"/>
                    <a:pt x="189" y="6133"/>
                    <a:pt x="292" y="6133"/>
                  </a:cubicBezTo>
                  <a:lnTo>
                    <a:pt x="1592" y="6133"/>
                  </a:lnTo>
                  <a:lnTo>
                    <a:pt x="1592" y="7223"/>
                  </a:lnTo>
                  <a:lnTo>
                    <a:pt x="278" y="7223"/>
                  </a:lnTo>
                  <a:cubicBezTo>
                    <a:pt x="175" y="7223"/>
                    <a:pt x="88" y="7302"/>
                    <a:pt x="85" y="7406"/>
                  </a:cubicBezTo>
                  <a:cubicBezTo>
                    <a:pt x="80" y="7509"/>
                    <a:pt x="167" y="7596"/>
                    <a:pt x="268" y="7596"/>
                  </a:cubicBezTo>
                  <a:lnTo>
                    <a:pt x="1592" y="7596"/>
                  </a:lnTo>
                  <a:lnTo>
                    <a:pt x="1592" y="8656"/>
                  </a:lnTo>
                  <a:lnTo>
                    <a:pt x="210" y="8656"/>
                  </a:lnTo>
                  <a:cubicBezTo>
                    <a:pt x="115" y="8656"/>
                    <a:pt x="28" y="8724"/>
                    <a:pt x="14" y="8822"/>
                  </a:cubicBezTo>
                  <a:cubicBezTo>
                    <a:pt x="1" y="8934"/>
                    <a:pt x="90" y="9029"/>
                    <a:pt x="205" y="9029"/>
                  </a:cubicBezTo>
                  <a:lnTo>
                    <a:pt x="6517" y="9029"/>
                  </a:lnTo>
                  <a:cubicBezTo>
                    <a:pt x="6613" y="9029"/>
                    <a:pt x="6697" y="8961"/>
                    <a:pt x="6711" y="8866"/>
                  </a:cubicBezTo>
                  <a:cubicBezTo>
                    <a:pt x="6724" y="8752"/>
                    <a:pt x="6637" y="8656"/>
                    <a:pt x="6520" y="8656"/>
                  </a:cubicBezTo>
                  <a:lnTo>
                    <a:pt x="5131" y="8656"/>
                  </a:lnTo>
                  <a:lnTo>
                    <a:pt x="5131" y="7596"/>
                  </a:lnTo>
                  <a:lnTo>
                    <a:pt x="6471" y="7596"/>
                  </a:lnTo>
                  <a:cubicBezTo>
                    <a:pt x="6575" y="7596"/>
                    <a:pt x="6665" y="7517"/>
                    <a:pt x="6667" y="7414"/>
                  </a:cubicBezTo>
                  <a:cubicBezTo>
                    <a:pt x="6670" y="7308"/>
                    <a:pt x="6586" y="7223"/>
                    <a:pt x="6482" y="7223"/>
                  </a:cubicBezTo>
                  <a:lnTo>
                    <a:pt x="5131" y="7223"/>
                  </a:lnTo>
                  <a:lnTo>
                    <a:pt x="5131" y="6133"/>
                  </a:lnTo>
                  <a:lnTo>
                    <a:pt x="6471" y="6133"/>
                  </a:lnTo>
                  <a:cubicBezTo>
                    <a:pt x="6575" y="6133"/>
                    <a:pt x="6665" y="6054"/>
                    <a:pt x="6667" y="5954"/>
                  </a:cubicBezTo>
                  <a:cubicBezTo>
                    <a:pt x="6670" y="5847"/>
                    <a:pt x="6586" y="5763"/>
                    <a:pt x="6482" y="5763"/>
                  </a:cubicBezTo>
                  <a:lnTo>
                    <a:pt x="5131" y="5763"/>
                  </a:lnTo>
                  <a:lnTo>
                    <a:pt x="5131" y="4700"/>
                  </a:lnTo>
                  <a:lnTo>
                    <a:pt x="6471" y="4700"/>
                  </a:lnTo>
                  <a:cubicBezTo>
                    <a:pt x="6575" y="4700"/>
                    <a:pt x="6665" y="4621"/>
                    <a:pt x="6667" y="4521"/>
                  </a:cubicBezTo>
                  <a:cubicBezTo>
                    <a:pt x="6670" y="4414"/>
                    <a:pt x="6586" y="4330"/>
                    <a:pt x="6482" y="4330"/>
                  </a:cubicBezTo>
                  <a:lnTo>
                    <a:pt x="5131" y="4330"/>
                  </a:lnTo>
                  <a:lnTo>
                    <a:pt x="5131" y="3267"/>
                  </a:lnTo>
                  <a:lnTo>
                    <a:pt x="6471" y="3267"/>
                  </a:lnTo>
                  <a:cubicBezTo>
                    <a:pt x="6575" y="3267"/>
                    <a:pt x="6665" y="3188"/>
                    <a:pt x="6667" y="3085"/>
                  </a:cubicBezTo>
                  <a:cubicBezTo>
                    <a:pt x="6670" y="2981"/>
                    <a:pt x="6586" y="2897"/>
                    <a:pt x="6482" y="2897"/>
                  </a:cubicBezTo>
                  <a:lnTo>
                    <a:pt x="5131" y="2897"/>
                  </a:lnTo>
                  <a:lnTo>
                    <a:pt x="5131" y="1834"/>
                  </a:lnTo>
                  <a:lnTo>
                    <a:pt x="6479" y="1834"/>
                  </a:lnTo>
                  <a:cubicBezTo>
                    <a:pt x="6586" y="1834"/>
                    <a:pt x="6667" y="1747"/>
                    <a:pt x="6665" y="1644"/>
                  </a:cubicBezTo>
                  <a:cubicBezTo>
                    <a:pt x="6659" y="1540"/>
                    <a:pt x="6572" y="1461"/>
                    <a:pt x="6468" y="1461"/>
                  </a:cubicBezTo>
                  <a:lnTo>
                    <a:pt x="5131" y="1461"/>
                  </a:lnTo>
                  <a:lnTo>
                    <a:pt x="5131" y="371"/>
                  </a:lnTo>
                  <a:lnTo>
                    <a:pt x="6515" y="371"/>
                  </a:lnTo>
                  <a:cubicBezTo>
                    <a:pt x="6610" y="371"/>
                    <a:pt x="6694" y="303"/>
                    <a:pt x="6708" y="208"/>
                  </a:cubicBezTo>
                  <a:cubicBezTo>
                    <a:pt x="6722" y="96"/>
                    <a:pt x="6632" y="1"/>
                    <a:pt x="6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8"/>
            <p:cNvSpPr/>
            <p:nvPr/>
          </p:nvSpPr>
          <p:spPr>
            <a:xfrm>
              <a:off x="4978026" y="3560818"/>
              <a:ext cx="22692" cy="33581"/>
            </a:xfrm>
            <a:custGeom>
              <a:rect b="b" l="l" r="r" t="t"/>
              <a:pathLst>
                <a:path extrusionOk="0" h="1434" w="969">
                  <a:moveTo>
                    <a:pt x="1" y="1"/>
                  </a:moveTo>
                  <a:lnTo>
                    <a:pt x="1" y="1434"/>
                  </a:lnTo>
                  <a:lnTo>
                    <a:pt x="816" y="1434"/>
                  </a:lnTo>
                  <a:cubicBezTo>
                    <a:pt x="900" y="1434"/>
                    <a:pt x="968" y="1366"/>
                    <a:pt x="965" y="1284"/>
                  </a:cubicBezTo>
                  <a:lnTo>
                    <a:pt x="965" y="153"/>
                  </a:lnTo>
                  <a:cubicBezTo>
                    <a:pt x="965" y="69"/>
                    <a:pt x="897" y="1"/>
                    <a:pt x="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6" name="Google Shape;3466;p68"/>
          <p:cNvGrpSpPr/>
          <p:nvPr/>
        </p:nvGrpSpPr>
        <p:grpSpPr>
          <a:xfrm>
            <a:off x="5694369" y="2735525"/>
            <a:ext cx="306468" cy="442740"/>
            <a:chOff x="6115846" y="3345201"/>
            <a:chExt cx="205435" cy="296743"/>
          </a:xfrm>
        </p:grpSpPr>
        <p:sp>
          <p:nvSpPr>
            <p:cNvPr id="3467" name="Google Shape;3467;p68"/>
            <p:cNvSpPr/>
            <p:nvPr/>
          </p:nvSpPr>
          <p:spPr>
            <a:xfrm>
              <a:off x="6115846" y="3418401"/>
              <a:ext cx="205208" cy="223473"/>
            </a:xfrm>
            <a:custGeom>
              <a:rect b="b" l="l" r="r" t="t"/>
              <a:pathLst>
                <a:path extrusionOk="0" h="9543" w="8763">
                  <a:moveTo>
                    <a:pt x="917" y="0"/>
                  </a:moveTo>
                  <a:cubicBezTo>
                    <a:pt x="815" y="0"/>
                    <a:pt x="713" y="8"/>
                    <a:pt x="611" y="24"/>
                  </a:cubicBezTo>
                  <a:cubicBezTo>
                    <a:pt x="98" y="664"/>
                    <a:pt x="0" y="1576"/>
                    <a:pt x="436" y="2326"/>
                  </a:cubicBezTo>
                  <a:cubicBezTo>
                    <a:pt x="551" y="2522"/>
                    <a:pt x="695" y="2696"/>
                    <a:pt x="859" y="2841"/>
                  </a:cubicBezTo>
                  <a:cubicBezTo>
                    <a:pt x="905" y="2881"/>
                    <a:pt x="918" y="2952"/>
                    <a:pt x="897" y="3010"/>
                  </a:cubicBezTo>
                  <a:cubicBezTo>
                    <a:pt x="684" y="3484"/>
                    <a:pt x="570" y="4007"/>
                    <a:pt x="570" y="4562"/>
                  </a:cubicBezTo>
                  <a:cubicBezTo>
                    <a:pt x="570" y="5655"/>
                    <a:pt x="1027" y="6644"/>
                    <a:pt x="1763" y="7341"/>
                  </a:cubicBezTo>
                  <a:cubicBezTo>
                    <a:pt x="1796" y="7369"/>
                    <a:pt x="1812" y="7409"/>
                    <a:pt x="1812" y="7450"/>
                  </a:cubicBezTo>
                  <a:lnTo>
                    <a:pt x="1812" y="9085"/>
                  </a:lnTo>
                  <a:cubicBezTo>
                    <a:pt x="1812" y="9338"/>
                    <a:pt x="2016" y="9543"/>
                    <a:pt x="2267" y="9543"/>
                  </a:cubicBezTo>
                  <a:lnTo>
                    <a:pt x="3324" y="9543"/>
                  </a:lnTo>
                  <a:cubicBezTo>
                    <a:pt x="3419" y="9543"/>
                    <a:pt x="3493" y="9464"/>
                    <a:pt x="3493" y="9371"/>
                  </a:cubicBezTo>
                  <a:lnTo>
                    <a:pt x="3493" y="8311"/>
                  </a:lnTo>
                  <a:cubicBezTo>
                    <a:pt x="3493" y="8296"/>
                    <a:pt x="3509" y="8284"/>
                    <a:pt x="3524" y="8284"/>
                  </a:cubicBezTo>
                  <a:cubicBezTo>
                    <a:pt x="3526" y="8284"/>
                    <a:pt x="3527" y="8284"/>
                    <a:pt x="3528" y="8284"/>
                  </a:cubicBezTo>
                  <a:cubicBezTo>
                    <a:pt x="3806" y="8349"/>
                    <a:pt x="4098" y="8385"/>
                    <a:pt x="4398" y="8385"/>
                  </a:cubicBezTo>
                  <a:cubicBezTo>
                    <a:pt x="4697" y="8385"/>
                    <a:pt x="4986" y="8349"/>
                    <a:pt x="5264" y="8284"/>
                  </a:cubicBezTo>
                  <a:cubicBezTo>
                    <a:pt x="5266" y="8284"/>
                    <a:pt x="5267" y="8284"/>
                    <a:pt x="5269" y="8284"/>
                  </a:cubicBezTo>
                  <a:cubicBezTo>
                    <a:pt x="5286" y="8284"/>
                    <a:pt x="5299" y="8296"/>
                    <a:pt x="5299" y="8311"/>
                  </a:cubicBezTo>
                  <a:lnTo>
                    <a:pt x="5299" y="9371"/>
                  </a:lnTo>
                  <a:cubicBezTo>
                    <a:pt x="5299" y="9466"/>
                    <a:pt x="5378" y="9543"/>
                    <a:pt x="5468" y="9543"/>
                  </a:cubicBezTo>
                  <a:lnTo>
                    <a:pt x="6498" y="9543"/>
                  </a:lnTo>
                  <a:cubicBezTo>
                    <a:pt x="6749" y="9543"/>
                    <a:pt x="6953" y="9338"/>
                    <a:pt x="6953" y="9085"/>
                  </a:cubicBezTo>
                  <a:lnTo>
                    <a:pt x="6953" y="7450"/>
                  </a:lnTo>
                  <a:cubicBezTo>
                    <a:pt x="6953" y="7409"/>
                    <a:pt x="6972" y="7369"/>
                    <a:pt x="7002" y="7341"/>
                  </a:cubicBezTo>
                  <a:cubicBezTo>
                    <a:pt x="7738" y="6644"/>
                    <a:pt x="8198" y="5660"/>
                    <a:pt x="8198" y="4562"/>
                  </a:cubicBezTo>
                  <a:cubicBezTo>
                    <a:pt x="8198" y="4012"/>
                    <a:pt x="8081" y="3486"/>
                    <a:pt x="7871" y="3010"/>
                  </a:cubicBezTo>
                  <a:cubicBezTo>
                    <a:pt x="7844" y="2952"/>
                    <a:pt x="7858" y="2881"/>
                    <a:pt x="7907" y="2841"/>
                  </a:cubicBezTo>
                  <a:cubicBezTo>
                    <a:pt x="8073" y="2696"/>
                    <a:pt x="8215" y="2527"/>
                    <a:pt x="8332" y="2326"/>
                  </a:cubicBezTo>
                  <a:cubicBezTo>
                    <a:pt x="8762" y="1574"/>
                    <a:pt x="8667" y="661"/>
                    <a:pt x="8157" y="24"/>
                  </a:cubicBezTo>
                  <a:cubicBezTo>
                    <a:pt x="8056" y="8"/>
                    <a:pt x="7953" y="0"/>
                    <a:pt x="7852" y="0"/>
                  </a:cubicBezTo>
                  <a:cubicBezTo>
                    <a:pt x="7146" y="0"/>
                    <a:pt x="6457" y="366"/>
                    <a:pt x="6076" y="1023"/>
                  </a:cubicBezTo>
                  <a:cubicBezTo>
                    <a:pt x="6059" y="1056"/>
                    <a:pt x="6043" y="1086"/>
                    <a:pt x="6030" y="1113"/>
                  </a:cubicBezTo>
                  <a:cubicBezTo>
                    <a:pt x="5531" y="874"/>
                    <a:pt x="4972" y="743"/>
                    <a:pt x="4384" y="743"/>
                  </a:cubicBezTo>
                  <a:cubicBezTo>
                    <a:pt x="3795" y="743"/>
                    <a:pt x="3240" y="874"/>
                    <a:pt x="2738" y="1113"/>
                  </a:cubicBezTo>
                  <a:cubicBezTo>
                    <a:pt x="2722" y="1083"/>
                    <a:pt x="2708" y="1051"/>
                    <a:pt x="2692" y="1023"/>
                  </a:cubicBezTo>
                  <a:cubicBezTo>
                    <a:pt x="2314" y="366"/>
                    <a:pt x="1625" y="0"/>
                    <a:pt x="9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8"/>
            <p:cNvSpPr/>
            <p:nvPr/>
          </p:nvSpPr>
          <p:spPr>
            <a:xfrm>
              <a:off x="6143969" y="3418752"/>
              <a:ext cx="149521" cy="65101"/>
            </a:xfrm>
            <a:custGeom>
              <a:rect b="b" l="l" r="r" t="t"/>
              <a:pathLst>
                <a:path extrusionOk="0" h="2780" w="6385">
                  <a:moveTo>
                    <a:pt x="1" y="0"/>
                  </a:moveTo>
                  <a:cubicBezTo>
                    <a:pt x="216" y="1575"/>
                    <a:pt x="1562" y="2779"/>
                    <a:pt x="3188" y="2779"/>
                  </a:cubicBezTo>
                  <a:cubicBezTo>
                    <a:pt x="4818" y="2779"/>
                    <a:pt x="6166" y="1572"/>
                    <a:pt x="6384" y="0"/>
                  </a:cubicBezTo>
                  <a:lnTo>
                    <a:pt x="6384" y="0"/>
                  </a:lnTo>
                  <a:cubicBezTo>
                    <a:pt x="5777" y="82"/>
                    <a:pt x="5215" y="434"/>
                    <a:pt x="4886" y="1006"/>
                  </a:cubicBezTo>
                  <a:cubicBezTo>
                    <a:pt x="4869" y="1036"/>
                    <a:pt x="4850" y="1068"/>
                    <a:pt x="4837" y="1096"/>
                  </a:cubicBezTo>
                  <a:cubicBezTo>
                    <a:pt x="4341" y="856"/>
                    <a:pt x="3782" y="722"/>
                    <a:pt x="3194" y="722"/>
                  </a:cubicBezTo>
                  <a:cubicBezTo>
                    <a:pt x="2603" y="722"/>
                    <a:pt x="2044" y="856"/>
                    <a:pt x="1548" y="1096"/>
                  </a:cubicBezTo>
                  <a:cubicBezTo>
                    <a:pt x="1532" y="1063"/>
                    <a:pt x="1518" y="1033"/>
                    <a:pt x="1499" y="1006"/>
                  </a:cubicBezTo>
                  <a:cubicBezTo>
                    <a:pt x="1170" y="434"/>
                    <a:pt x="608" y="82"/>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8"/>
            <p:cNvSpPr/>
            <p:nvPr/>
          </p:nvSpPr>
          <p:spPr>
            <a:xfrm>
              <a:off x="6168861" y="3613177"/>
              <a:ext cx="28733" cy="28686"/>
            </a:xfrm>
            <a:custGeom>
              <a:rect b="b" l="l" r="r" t="t"/>
              <a:pathLst>
                <a:path extrusionOk="0" h="1225" w="1227">
                  <a:moveTo>
                    <a:pt x="707" y="1"/>
                  </a:moveTo>
                  <a:cubicBezTo>
                    <a:pt x="574" y="1"/>
                    <a:pt x="461" y="110"/>
                    <a:pt x="461" y="247"/>
                  </a:cubicBezTo>
                  <a:lnTo>
                    <a:pt x="461" y="767"/>
                  </a:lnTo>
                  <a:cubicBezTo>
                    <a:pt x="461" y="1020"/>
                    <a:pt x="256" y="1225"/>
                    <a:pt x="0" y="1225"/>
                  </a:cubicBezTo>
                  <a:lnTo>
                    <a:pt x="771" y="1225"/>
                  </a:lnTo>
                  <a:cubicBezTo>
                    <a:pt x="1022" y="1225"/>
                    <a:pt x="1226" y="1020"/>
                    <a:pt x="1226" y="767"/>
                  </a:cubicBezTo>
                  <a:lnTo>
                    <a:pt x="1226" y="53"/>
                  </a:lnTo>
                  <a:cubicBezTo>
                    <a:pt x="1063" y="45"/>
                    <a:pt x="905" y="31"/>
                    <a:pt x="747" y="4"/>
                  </a:cubicBezTo>
                  <a:cubicBezTo>
                    <a:pt x="733" y="2"/>
                    <a:pt x="720" y="1"/>
                    <a:pt x="7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8"/>
            <p:cNvSpPr/>
            <p:nvPr/>
          </p:nvSpPr>
          <p:spPr>
            <a:xfrm>
              <a:off x="6209675" y="3435775"/>
              <a:ext cx="32902" cy="8711"/>
            </a:xfrm>
            <a:custGeom>
              <a:rect b="b" l="l" r="r" t="t"/>
              <a:pathLst>
                <a:path extrusionOk="0" h="372" w="1405">
                  <a:moveTo>
                    <a:pt x="382" y="1"/>
                  </a:moveTo>
                  <a:cubicBezTo>
                    <a:pt x="254" y="1"/>
                    <a:pt x="129" y="6"/>
                    <a:pt x="1" y="20"/>
                  </a:cubicBezTo>
                  <a:cubicBezTo>
                    <a:pt x="451" y="63"/>
                    <a:pt x="878" y="186"/>
                    <a:pt x="1265" y="371"/>
                  </a:cubicBezTo>
                  <a:cubicBezTo>
                    <a:pt x="1281" y="341"/>
                    <a:pt x="1295" y="309"/>
                    <a:pt x="1314" y="281"/>
                  </a:cubicBezTo>
                  <a:cubicBezTo>
                    <a:pt x="1341" y="232"/>
                    <a:pt x="1371" y="183"/>
                    <a:pt x="1404" y="140"/>
                  </a:cubicBezTo>
                  <a:cubicBezTo>
                    <a:pt x="1083" y="50"/>
                    <a:pt x="737" y="1"/>
                    <a:pt x="382" y="1"/>
                  </a:cubicBezTo>
                  <a:close/>
                </a:path>
              </a:pathLst>
            </a:custGeom>
            <a:solidFill>
              <a:srgbClr val="FE9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8"/>
            <p:cNvSpPr/>
            <p:nvPr/>
          </p:nvSpPr>
          <p:spPr>
            <a:xfrm>
              <a:off x="6249998" y="3418401"/>
              <a:ext cx="71283" cy="223543"/>
            </a:xfrm>
            <a:custGeom>
              <a:rect b="b" l="l" r="r" t="t"/>
              <a:pathLst>
                <a:path extrusionOk="0" h="9546" w="3044">
                  <a:moveTo>
                    <a:pt x="2128" y="1"/>
                  </a:moveTo>
                  <a:cubicBezTo>
                    <a:pt x="1978" y="1"/>
                    <a:pt x="1828" y="17"/>
                    <a:pt x="1682" y="48"/>
                  </a:cubicBezTo>
                  <a:cubicBezTo>
                    <a:pt x="2180" y="683"/>
                    <a:pt x="2268" y="1582"/>
                    <a:pt x="1840" y="2326"/>
                  </a:cubicBezTo>
                  <a:cubicBezTo>
                    <a:pt x="1739" y="2492"/>
                    <a:pt x="1625" y="2642"/>
                    <a:pt x="1491" y="2772"/>
                  </a:cubicBezTo>
                  <a:cubicBezTo>
                    <a:pt x="1398" y="2860"/>
                    <a:pt x="1371" y="2993"/>
                    <a:pt x="1420" y="3108"/>
                  </a:cubicBezTo>
                  <a:cubicBezTo>
                    <a:pt x="1608" y="3557"/>
                    <a:pt x="1709" y="4048"/>
                    <a:pt x="1709" y="4565"/>
                  </a:cubicBezTo>
                  <a:cubicBezTo>
                    <a:pt x="1709" y="5614"/>
                    <a:pt x="1284" y="6568"/>
                    <a:pt x="595" y="7257"/>
                  </a:cubicBezTo>
                  <a:cubicBezTo>
                    <a:pt x="508" y="7344"/>
                    <a:pt x="459" y="7464"/>
                    <a:pt x="459" y="7587"/>
                  </a:cubicBezTo>
                  <a:lnTo>
                    <a:pt x="459" y="9088"/>
                  </a:lnTo>
                  <a:cubicBezTo>
                    <a:pt x="459" y="9341"/>
                    <a:pt x="254" y="9545"/>
                    <a:pt x="1" y="9545"/>
                  </a:cubicBezTo>
                  <a:lnTo>
                    <a:pt x="769" y="9545"/>
                  </a:lnTo>
                  <a:cubicBezTo>
                    <a:pt x="1022" y="9545"/>
                    <a:pt x="1227" y="9341"/>
                    <a:pt x="1227" y="9088"/>
                  </a:cubicBezTo>
                  <a:lnTo>
                    <a:pt x="1227" y="7453"/>
                  </a:lnTo>
                  <a:cubicBezTo>
                    <a:pt x="1227" y="7412"/>
                    <a:pt x="1243" y="7371"/>
                    <a:pt x="1273" y="7344"/>
                  </a:cubicBezTo>
                  <a:cubicBezTo>
                    <a:pt x="2011" y="6647"/>
                    <a:pt x="2475" y="5663"/>
                    <a:pt x="2475" y="4565"/>
                  </a:cubicBezTo>
                  <a:cubicBezTo>
                    <a:pt x="2475" y="4015"/>
                    <a:pt x="2357" y="3489"/>
                    <a:pt x="2145" y="3012"/>
                  </a:cubicBezTo>
                  <a:cubicBezTo>
                    <a:pt x="2118" y="2955"/>
                    <a:pt x="2131" y="2884"/>
                    <a:pt x="2183" y="2843"/>
                  </a:cubicBezTo>
                  <a:cubicBezTo>
                    <a:pt x="2349" y="2696"/>
                    <a:pt x="2494" y="2527"/>
                    <a:pt x="2608" y="2326"/>
                  </a:cubicBezTo>
                  <a:cubicBezTo>
                    <a:pt x="3044" y="1574"/>
                    <a:pt x="2946" y="661"/>
                    <a:pt x="2431" y="24"/>
                  </a:cubicBezTo>
                  <a:cubicBezTo>
                    <a:pt x="2330" y="8"/>
                    <a:pt x="2229" y="1"/>
                    <a:pt x="21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8"/>
            <p:cNvSpPr/>
            <p:nvPr/>
          </p:nvSpPr>
          <p:spPr>
            <a:xfrm>
              <a:off x="6185182" y="3539135"/>
              <a:ext cx="66880" cy="47233"/>
            </a:xfrm>
            <a:custGeom>
              <a:rect b="b" l="l" r="r" t="t"/>
              <a:pathLst>
                <a:path extrusionOk="0" h="2017" w="2856">
                  <a:moveTo>
                    <a:pt x="1428" y="0"/>
                  </a:moveTo>
                  <a:cubicBezTo>
                    <a:pt x="641" y="0"/>
                    <a:pt x="1" y="450"/>
                    <a:pt x="1" y="1008"/>
                  </a:cubicBezTo>
                  <a:cubicBezTo>
                    <a:pt x="1" y="1564"/>
                    <a:pt x="641" y="2016"/>
                    <a:pt x="1428" y="2016"/>
                  </a:cubicBezTo>
                  <a:cubicBezTo>
                    <a:pt x="2218" y="2016"/>
                    <a:pt x="2856" y="1564"/>
                    <a:pt x="2856" y="1008"/>
                  </a:cubicBezTo>
                  <a:cubicBezTo>
                    <a:pt x="2856" y="450"/>
                    <a:pt x="2218"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8"/>
            <p:cNvSpPr/>
            <p:nvPr/>
          </p:nvSpPr>
          <p:spPr>
            <a:xfrm>
              <a:off x="6244589" y="3491740"/>
              <a:ext cx="8688" cy="16861"/>
            </a:xfrm>
            <a:custGeom>
              <a:rect b="b" l="l" r="r" t="t"/>
              <a:pathLst>
                <a:path extrusionOk="0" h="720" w="371">
                  <a:moveTo>
                    <a:pt x="185" y="0"/>
                  </a:moveTo>
                  <a:cubicBezTo>
                    <a:pt x="183" y="0"/>
                    <a:pt x="182" y="0"/>
                    <a:pt x="180" y="0"/>
                  </a:cubicBezTo>
                  <a:cubicBezTo>
                    <a:pt x="77" y="3"/>
                    <a:pt x="0" y="93"/>
                    <a:pt x="0" y="194"/>
                  </a:cubicBezTo>
                  <a:lnTo>
                    <a:pt x="0" y="529"/>
                  </a:lnTo>
                  <a:cubicBezTo>
                    <a:pt x="0" y="629"/>
                    <a:pt x="77" y="719"/>
                    <a:pt x="180" y="719"/>
                  </a:cubicBezTo>
                  <a:cubicBezTo>
                    <a:pt x="182" y="719"/>
                    <a:pt x="183" y="719"/>
                    <a:pt x="185" y="719"/>
                  </a:cubicBezTo>
                  <a:cubicBezTo>
                    <a:pt x="289" y="719"/>
                    <a:pt x="371" y="639"/>
                    <a:pt x="371" y="534"/>
                  </a:cubicBezTo>
                  <a:lnTo>
                    <a:pt x="371" y="185"/>
                  </a:lnTo>
                  <a:cubicBezTo>
                    <a:pt x="371" y="83"/>
                    <a:pt x="289"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8"/>
            <p:cNvSpPr/>
            <p:nvPr/>
          </p:nvSpPr>
          <p:spPr>
            <a:xfrm>
              <a:off x="6183730" y="3491740"/>
              <a:ext cx="8688" cy="16861"/>
            </a:xfrm>
            <a:custGeom>
              <a:rect b="b" l="l" r="r" t="t"/>
              <a:pathLst>
                <a:path extrusionOk="0" h="720" w="371">
                  <a:moveTo>
                    <a:pt x="185" y="0"/>
                  </a:moveTo>
                  <a:cubicBezTo>
                    <a:pt x="183" y="0"/>
                    <a:pt x="182" y="0"/>
                    <a:pt x="180" y="0"/>
                  </a:cubicBezTo>
                  <a:cubicBezTo>
                    <a:pt x="79" y="3"/>
                    <a:pt x="0" y="93"/>
                    <a:pt x="0" y="194"/>
                  </a:cubicBezTo>
                  <a:lnTo>
                    <a:pt x="0" y="529"/>
                  </a:lnTo>
                  <a:cubicBezTo>
                    <a:pt x="0" y="629"/>
                    <a:pt x="79" y="719"/>
                    <a:pt x="180" y="719"/>
                  </a:cubicBezTo>
                  <a:cubicBezTo>
                    <a:pt x="182" y="719"/>
                    <a:pt x="183" y="719"/>
                    <a:pt x="185" y="719"/>
                  </a:cubicBezTo>
                  <a:cubicBezTo>
                    <a:pt x="289" y="719"/>
                    <a:pt x="371" y="639"/>
                    <a:pt x="371" y="534"/>
                  </a:cubicBezTo>
                  <a:lnTo>
                    <a:pt x="371" y="185"/>
                  </a:lnTo>
                  <a:cubicBezTo>
                    <a:pt x="371" y="83"/>
                    <a:pt x="289"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8"/>
            <p:cNvSpPr/>
            <p:nvPr/>
          </p:nvSpPr>
          <p:spPr>
            <a:xfrm>
              <a:off x="6201456" y="3557634"/>
              <a:ext cx="10233" cy="10233"/>
            </a:xfrm>
            <a:custGeom>
              <a:rect b="b" l="l" r="r" t="t"/>
              <a:pathLst>
                <a:path extrusionOk="0" h="437" w="437">
                  <a:moveTo>
                    <a:pt x="218" y="0"/>
                  </a:moveTo>
                  <a:cubicBezTo>
                    <a:pt x="99" y="0"/>
                    <a:pt x="1" y="96"/>
                    <a:pt x="1" y="218"/>
                  </a:cubicBezTo>
                  <a:cubicBezTo>
                    <a:pt x="1" y="338"/>
                    <a:pt x="99" y="436"/>
                    <a:pt x="218" y="436"/>
                  </a:cubicBezTo>
                  <a:cubicBezTo>
                    <a:pt x="341" y="436"/>
                    <a:pt x="436" y="338"/>
                    <a:pt x="436" y="218"/>
                  </a:cubicBezTo>
                  <a:cubicBezTo>
                    <a:pt x="436" y="96"/>
                    <a:pt x="341" y="0"/>
                    <a:pt x="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8"/>
            <p:cNvSpPr/>
            <p:nvPr/>
          </p:nvSpPr>
          <p:spPr>
            <a:xfrm>
              <a:off x="6225645" y="3557634"/>
              <a:ext cx="10210" cy="10233"/>
            </a:xfrm>
            <a:custGeom>
              <a:rect b="b" l="l" r="r" t="t"/>
              <a:pathLst>
                <a:path extrusionOk="0" h="437" w="436">
                  <a:moveTo>
                    <a:pt x="218" y="0"/>
                  </a:moveTo>
                  <a:cubicBezTo>
                    <a:pt x="98" y="0"/>
                    <a:pt x="0" y="96"/>
                    <a:pt x="0" y="218"/>
                  </a:cubicBezTo>
                  <a:cubicBezTo>
                    <a:pt x="0" y="338"/>
                    <a:pt x="98" y="436"/>
                    <a:pt x="218" y="436"/>
                  </a:cubicBezTo>
                  <a:cubicBezTo>
                    <a:pt x="338" y="436"/>
                    <a:pt x="436" y="338"/>
                    <a:pt x="436" y="218"/>
                  </a:cubicBezTo>
                  <a:cubicBezTo>
                    <a:pt x="436" y="96"/>
                    <a:pt x="338" y="0"/>
                    <a:pt x="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8"/>
            <p:cNvSpPr/>
            <p:nvPr/>
          </p:nvSpPr>
          <p:spPr>
            <a:xfrm>
              <a:off x="6155396" y="3345201"/>
              <a:ext cx="126478" cy="126454"/>
            </a:xfrm>
            <a:custGeom>
              <a:rect b="b" l="l" r="r" t="t"/>
              <a:pathLst>
                <a:path extrusionOk="0" h="5400" w="5401">
                  <a:moveTo>
                    <a:pt x="2700" y="0"/>
                  </a:moveTo>
                  <a:cubicBezTo>
                    <a:pt x="1210" y="0"/>
                    <a:pt x="0" y="1207"/>
                    <a:pt x="0" y="2700"/>
                  </a:cubicBezTo>
                  <a:cubicBezTo>
                    <a:pt x="0" y="4190"/>
                    <a:pt x="1210" y="5400"/>
                    <a:pt x="2700" y="5400"/>
                  </a:cubicBezTo>
                  <a:cubicBezTo>
                    <a:pt x="4193" y="5400"/>
                    <a:pt x="5400" y="4190"/>
                    <a:pt x="5400" y="2700"/>
                  </a:cubicBezTo>
                  <a:cubicBezTo>
                    <a:pt x="5400" y="1207"/>
                    <a:pt x="4193" y="0"/>
                    <a:pt x="27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8"/>
            <p:cNvSpPr/>
            <p:nvPr/>
          </p:nvSpPr>
          <p:spPr>
            <a:xfrm>
              <a:off x="6181880" y="3348058"/>
              <a:ext cx="100110" cy="123551"/>
            </a:xfrm>
            <a:custGeom>
              <a:rect b="b" l="l" r="r" t="t"/>
              <a:pathLst>
                <a:path extrusionOk="0" h="5276" w="4275">
                  <a:moveTo>
                    <a:pt x="2381" y="1"/>
                  </a:moveTo>
                  <a:lnTo>
                    <a:pt x="2381" y="1"/>
                  </a:lnTo>
                  <a:cubicBezTo>
                    <a:pt x="3062" y="491"/>
                    <a:pt x="3509" y="1289"/>
                    <a:pt x="3509" y="2194"/>
                  </a:cubicBezTo>
                  <a:cubicBezTo>
                    <a:pt x="3509" y="3684"/>
                    <a:pt x="2300" y="4894"/>
                    <a:pt x="807" y="4894"/>
                  </a:cubicBezTo>
                  <a:cubicBezTo>
                    <a:pt x="526" y="4894"/>
                    <a:pt x="256" y="4850"/>
                    <a:pt x="0" y="4771"/>
                  </a:cubicBezTo>
                  <a:lnTo>
                    <a:pt x="0" y="4771"/>
                  </a:lnTo>
                  <a:cubicBezTo>
                    <a:pt x="444" y="5087"/>
                    <a:pt x="989" y="5275"/>
                    <a:pt x="1575" y="5275"/>
                  </a:cubicBezTo>
                  <a:cubicBezTo>
                    <a:pt x="3065" y="5275"/>
                    <a:pt x="4275" y="4066"/>
                    <a:pt x="4275" y="2575"/>
                  </a:cubicBezTo>
                  <a:cubicBezTo>
                    <a:pt x="4272" y="1368"/>
                    <a:pt x="3477" y="344"/>
                    <a:pt x="2381"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8"/>
            <p:cNvSpPr/>
            <p:nvPr/>
          </p:nvSpPr>
          <p:spPr>
            <a:xfrm>
              <a:off x="6189139" y="3365409"/>
              <a:ext cx="59106" cy="86059"/>
            </a:xfrm>
            <a:custGeom>
              <a:rect b="b" l="l" r="r" t="t"/>
              <a:pathLst>
                <a:path extrusionOk="0" h="3675" w="2524">
                  <a:moveTo>
                    <a:pt x="1758" y="1"/>
                  </a:moveTo>
                  <a:cubicBezTo>
                    <a:pt x="1703" y="3"/>
                    <a:pt x="1654" y="36"/>
                    <a:pt x="1605" y="82"/>
                  </a:cubicBezTo>
                  <a:cubicBezTo>
                    <a:pt x="1107" y="557"/>
                    <a:pt x="606" y="1025"/>
                    <a:pt x="110" y="1499"/>
                  </a:cubicBezTo>
                  <a:cubicBezTo>
                    <a:pt x="1" y="1600"/>
                    <a:pt x="14" y="1758"/>
                    <a:pt x="142" y="1837"/>
                  </a:cubicBezTo>
                  <a:cubicBezTo>
                    <a:pt x="420" y="2003"/>
                    <a:pt x="698" y="2159"/>
                    <a:pt x="979" y="2319"/>
                  </a:cubicBezTo>
                  <a:cubicBezTo>
                    <a:pt x="995" y="2330"/>
                    <a:pt x="1006" y="2341"/>
                    <a:pt x="995" y="2360"/>
                  </a:cubicBezTo>
                  <a:cubicBezTo>
                    <a:pt x="902" y="2575"/>
                    <a:pt x="815" y="2791"/>
                    <a:pt x="725" y="3003"/>
                  </a:cubicBezTo>
                  <a:cubicBezTo>
                    <a:pt x="671" y="3137"/>
                    <a:pt x="614" y="3270"/>
                    <a:pt x="562" y="3404"/>
                  </a:cubicBezTo>
                  <a:cubicBezTo>
                    <a:pt x="524" y="3502"/>
                    <a:pt x="573" y="3608"/>
                    <a:pt x="665" y="3651"/>
                  </a:cubicBezTo>
                  <a:cubicBezTo>
                    <a:pt x="695" y="3667"/>
                    <a:pt x="724" y="3674"/>
                    <a:pt x="754" y="3674"/>
                  </a:cubicBezTo>
                  <a:cubicBezTo>
                    <a:pt x="808" y="3674"/>
                    <a:pt x="861" y="3648"/>
                    <a:pt x="916" y="3597"/>
                  </a:cubicBezTo>
                  <a:cubicBezTo>
                    <a:pt x="1415" y="3123"/>
                    <a:pt x="1913" y="2654"/>
                    <a:pt x="2412" y="2180"/>
                  </a:cubicBezTo>
                  <a:cubicBezTo>
                    <a:pt x="2524" y="2071"/>
                    <a:pt x="2504" y="1913"/>
                    <a:pt x="2368" y="1837"/>
                  </a:cubicBezTo>
                  <a:cubicBezTo>
                    <a:pt x="2090" y="1676"/>
                    <a:pt x="1818" y="1518"/>
                    <a:pt x="1543" y="1360"/>
                  </a:cubicBezTo>
                  <a:cubicBezTo>
                    <a:pt x="1526" y="1349"/>
                    <a:pt x="1518" y="1338"/>
                    <a:pt x="1529" y="1319"/>
                  </a:cubicBezTo>
                  <a:cubicBezTo>
                    <a:pt x="1676" y="971"/>
                    <a:pt x="1826" y="625"/>
                    <a:pt x="1962" y="273"/>
                  </a:cubicBezTo>
                  <a:cubicBezTo>
                    <a:pt x="2014" y="140"/>
                    <a:pt x="1911" y="1"/>
                    <a:pt x="17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8"/>
            <p:cNvSpPr/>
            <p:nvPr/>
          </p:nvSpPr>
          <p:spPr>
            <a:xfrm>
              <a:off x="6201386" y="3365363"/>
              <a:ext cx="46858" cy="85942"/>
            </a:xfrm>
            <a:custGeom>
              <a:rect b="b" l="l" r="r" t="t"/>
              <a:pathLst>
                <a:path extrusionOk="0" h="3670" w="2001">
                  <a:moveTo>
                    <a:pt x="1235" y="0"/>
                  </a:moveTo>
                  <a:cubicBezTo>
                    <a:pt x="1180" y="3"/>
                    <a:pt x="1131" y="33"/>
                    <a:pt x="1085" y="74"/>
                  </a:cubicBezTo>
                  <a:cubicBezTo>
                    <a:pt x="905" y="245"/>
                    <a:pt x="728" y="414"/>
                    <a:pt x="546" y="586"/>
                  </a:cubicBezTo>
                  <a:cubicBezTo>
                    <a:pt x="527" y="657"/>
                    <a:pt x="404" y="913"/>
                    <a:pt x="322" y="1109"/>
                  </a:cubicBezTo>
                  <a:cubicBezTo>
                    <a:pt x="268" y="1242"/>
                    <a:pt x="322" y="1392"/>
                    <a:pt x="445" y="1463"/>
                  </a:cubicBezTo>
                  <a:lnTo>
                    <a:pt x="1077" y="1831"/>
                  </a:lnTo>
                  <a:cubicBezTo>
                    <a:pt x="1213" y="1910"/>
                    <a:pt x="1235" y="2068"/>
                    <a:pt x="1123" y="2177"/>
                  </a:cubicBezTo>
                  <a:cubicBezTo>
                    <a:pt x="805" y="2477"/>
                    <a:pt x="486" y="2779"/>
                    <a:pt x="170" y="3079"/>
                  </a:cubicBezTo>
                  <a:cubicBezTo>
                    <a:pt x="123" y="3185"/>
                    <a:pt x="80" y="3288"/>
                    <a:pt x="39" y="3397"/>
                  </a:cubicBezTo>
                  <a:cubicBezTo>
                    <a:pt x="1" y="3498"/>
                    <a:pt x="47" y="3602"/>
                    <a:pt x="142" y="3648"/>
                  </a:cubicBezTo>
                  <a:cubicBezTo>
                    <a:pt x="171" y="3662"/>
                    <a:pt x="200" y="3669"/>
                    <a:pt x="229" y="3669"/>
                  </a:cubicBezTo>
                  <a:cubicBezTo>
                    <a:pt x="283" y="3669"/>
                    <a:pt x="338" y="3644"/>
                    <a:pt x="393" y="3594"/>
                  </a:cubicBezTo>
                  <a:cubicBezTo>
                    <a:pt x="892" y="3120"/>
                    <a:pt x="1390" y="2648"/>
                    <a:pt x="1889" y="2177"/>
                  </a:cubicBezTo>
                  <a:cubicBezTo>
                    <a:pt x="2001" y="2071"/>
                    <a:pt x="1981" y="1913"/>
                    <a:pt x="1845" y="1836"/>
                  </a:cubicBezTo>
                  <a:cubicBezTo>
                    <a:pt x="1567" y="1678"/>
                    <a:pt x="1295" y="1518"/>
                    <a:pt x="1020" y="1360"/>
                  </a:cubicBezTo>
                  <a:cubicBezTo>
                    <a:pt x="1003" y="1349"/>
                    <a:pt x="995" y="1338"/>
                    <a:pt x="1006" y="1319"/>
                  </a:cubicBezTo>
                  <a:cubicBezTo>
                    <a:pt x="1153" y="970"/>
                    <a:pt x="1303" y="624"/>
                    <a:pt x="1439" y="272"/>
                  </a:cubicBezTo>
                  <a:cubicBezTo>
                    <a:pt x="1491" y="139"/>
                    <a:pt x="1388" y="0"/>
                    <a:pt x="1235"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1" name="Google Shape;3481;p68"/>
          <p:cNvGrpSpPr/>
          <p:nvPr/>
        </p:nvGrpSpPr>
        <p:grpSpPr>
          <a:xfrm>
            <a:off x="3711609" y="3883034"/>
            <a:ext cx="435618" cy="443224"/>
            <a:chOff x="4796737" y="4213899"/>
            <a:chExt cx="292009" cy="297067"/>
          </a:xfrm>
        </p:grpSpPr>
        <p:sp>
          <p:nvSpPr>
            <p:cNvPr id="3482" name="Google Shape;3482;p68"/>
            <p:cNvSpPr/>
            <p:nvPr/>
          </p:nvSpPr>
          <p:spPr>
            <a:xfrm>
              <a:off x="4838652" y="4213899"/>
              <a:ext cx="233590" cy="132192"/>
            </a:xfrm>
            <a:custGeom>
              <a:rect b="b" l="l" r="r" t="t"/>
              <a:pathLst>
                <a:path extrusionOk="0" h="5645" w="9975">
                  <a:moveTo>
                    <a:pt x="4502" y="1"/>
                  </a:moveTo>
                  <a:cubicBezTo>
                    <a:pt x="3445" y="1"/>
                    <a:pt x="2416" y="374"/>
                    <a:pt x="1594" y="1074"/>
                  </a:cubicBezTo>
                  <a:lnTo>
                    <a:pt x="1591" y="1077"/>
                  </a:lnTo>
                  <a:cubicBezTo>
                    <a:pt x="1008" y="1594"/>
                    <a:pt x="275" y="2469"/>
                    <a:pt x="87" y="3709"/>
                  </a:cubicBezTo>
                  <a:cubicBezTo>
                    <a:pt x="0" y="4281"/>
                    <a:pt x="41" y="4902"/>
                    <a:pt x="202" y="5501"/>
                  </a:cubicBezTo>
                  <a:cubicBezTo>
                    <a:pt x="225" y="5586"/>
                    <a:pt x="300" y="5640"/>
                    <a:pt x="385" y="5640"/>
                  </a:cubicBezTo>
                  <a:cubicBezTo>
                    <a:pt x="401" y="5640"/>
                    <a:pt x="417" y="5639"/>
                    <a:pt x="433" y="5635"/>
                  </a:cubicBezTo>
                  <a:cubicBezTo>
                    <a:pt x="534" y="5607"/>
                    <a:pt x="591" y="5504"/>
                    <a:pt x="564" y="5403"/>
                  </a:cubicBezTo>
                  <a:cubicBezTo>
                    <a:pt x="420" y="4850"/>
                    <a:pt x="381" y="4283"/>
                    <a:pt x="460" y="3763"/>
                  </a:cubicBezTo>
                  <a:cubicBezTo>
                    <a:pt x="629" y="2638"/>
                    <a:pt x="1305" y="1834"/>
                    <a:pt x="1839" y="1357"/>
                  </a:cubicBezTo>
                  <a:cubicBezTo>
                    <a:pt x="2592" y="716"/>
                    <a:pt x="3534" y="375"/>
                    <a:pt x="4503" y="375"/>
                  </a:cubicBezTo>
                  <a:cubicBezTo>
                    <a:pt x="4739" y="375"/>
                    <a:pt x="4977" y="395"/>
                    <a:pt x="5215" y="436"/>
                  </a:cubicBezTo>
                  <a:cubicBezTo>
                    <a:pt x="6294" y="627"/>
                    <a:pt x="7233" y="1227"/>
                    <a:pt x="7863" y="2126"/>
                  </a:cubicBezTo>
                  <a:cubicBezTo>
                    <a:pt x="8462" y="2981"/>
                    <a:pt x="8710" y="4014"/>
                    <a:pt x="8568" y="5041"/>
                  </a:cubicBezTo>
                  <a:lnTo>
                    <a:pt x="7953" y="4357"/>
                  </a:lnTo>
                  <a:cubicBezTo>
                    <a:pt x="7916" y="4315"/>
                    <a:pt x="7866" y="4294"/>
                    <a:pt x="7814" y="4294"/>
                  </a:cubicBezTo>
                  <a:cubicBezTo>
                    <a:pt x="7769" y="4294"/>
                    <a:pt x="7723" y="4310"/>
                    <a:pt x="7686" y="4343"/>
                  </a:cubicBezTo>
                  <a:cubicBezTo>
                    <a:pt x="7607" y="4411"/>
                    <a:pt x="7601" y="4531"/>
                    <a:pt x="7672" y="4608"/>
                  </a:cubicBezTo>
                  <a:lnTo>
                    <a:pt x="8544" y="5580"/>
                  </a:lnTo>
                  <a:cubicBezTo>
                    <a:pt x="8580" y="5619"/>
                    <a:pt x="8636" y="5645"/>
                    <a:pt x="8692" y="5645"/>
                  </a:cubicBezTo>
                  <a:cubicBezTo>
                    <a:pt x="8735" y="5645"/>
                    <a:pt x="8777" y="5630"/>
                    <a:pt x="8811" y="5597"/>
                  </a:cubicBezTo>
                  <a:lnTo>
                    <a:pt x="9890" y="4627"/>
                  </a:lnTo>
                  <a:cubicBezTo>
                    <a:pt x="9972" y="4553"/>
                    <a:pt x="9974" y="4436"/>
                    <a:pt x="9906" y="4357"/>
                  </a:cubicBezTo>
                  <a:cubicBezTo>
                    <a:pt x="9870" y="4315"/>
                    <a:pt x="9820" y="4294"/>
                    <a:pt x="9769" y="4294"/>
                  </a:cubicBezTo>
                  <a:cubicBezTo>
                    <a:pt x="9724" y="4294"/>
                    <a:pt x="9679" y="4310"/>
                    <a:pt x="9642" y="4343"/>
                  </a:cubicBezTo>
                  <a:lnTo>
                    <a:pt x="8963" y="4954"/>
                  </a:lnTo>
                  <a:cubicBezTo>
                    <a:pt x="9209" y="2632"/>
                    <a:pt x="7615" y="477"/>
                    <a:pt x="5283" y="69"/>
                  </a:cubicBezTo>
                  <a:cubicBezTo>
                    <a:pt x="5022" y="23"/>
                    <a:pt x="4761" y="1"/>
                    <a:pt x="45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8"/>
            <p:cNvSpPr/>
            <p:nvPr/>
          </p:nvSpPr>
          <p:spPr>
            <a:xfrm>
              <a:off x="4913608" y="4265649"/>
              <a:ext cx="58005" cy="84678"/>
            </a:xfrm>
            <a:custGeom>
              <a:rect b="b" l="l" r="r" t="t"/>
              <a:pathLst>
                <a:path extrusionOk="0" h="3616" w="2477">
                  <a:moveTo>
                    <a:pt x="1725" y="0"/>
                  </a:moveTo>
                  <a:cubicBezTo>
                    <a:pt x="1673" y="0"/>
                    <a:pt x="1621" y="33"/>
                    <a:pt x="1580" y="76"/>
                  </a:cubicBezTo>
                  <a:cubicBezTo>
                    <a:pt x="1090" y="542"/>
                    <a:pt x="597" y="1005"/>
                    <a:pt x="107" y="1471"/>
                  </a:cubicBezTo>
                  <a:cubicBezTo>
                    <a:pt x="0" y="1575"/>
                    <a:pt x="14" y="1730"/>
                    <a:pt x="139" y="1806"/>
                  </a:cubicBezTo>
                  <a:cubicBezTo>
                    <a:pt x="409" y="1970"/>
                    <a:pt x="690" y="2125"/>
                    <a:pt x="962" y="2283"/>
                  </a:cubicBezTo>
                  <a:cubicBezTo>
                    <a:pt x="976" y="2289"/>
                    <a:pt x="984" y="2300"/>
                    <a:pt x="976" y="2321"/>
                  </a:cubicBezTo>
                  <a:lnTo>
                    <a:pt x="709" y="2953"/>
                  </a:lnTo>
                  <a:cubicBezTo>
                    <a:pt x="654" y="3087"/>
                    <a:pt x="597" y="3215"/>
                    <a:pt x="545" y="3348"/>
                  </a:cubicBezTo>
                  <a:cubicBezTo>
                    <a:pt x="507" y="3444"/>
                    <a:pt x="551" y="3550"/>
                    <a:pt x="643" y="3594"/>
                  </a:cubicBezTo>
                  <a:cubicBezTo>
                    <a:pt x="673" y="3608"/>
                    <a:pt x="703" y="3615"/>
                    <a:pt x="732" y="3615"/>
                  </a:cubicBezTo>
                  <a:cubicBezTo>
                    <a:pt x="786" y="3615"/>
                    <a:pt x="840" y="3590"/>
                    <a:pt x="891" y="3539"/>
                  </a:cubicBezTo>
                  <a:cubicBezTo>
                    <a:pt x="1387" y="3073"/>
                    <a:pt x="1877" y="2610"/>
                    <a:pt x="2368" y="2144"/>
                  </a:cubicBezTo>
                  <a:cubicBezTo>
                    <a:pt x="2477" y="2038"/>
                    <a:pt x="2455" y="1885"/>
                    <a:pt x="2322" y="1806"/>
                  </a:cubicBezTo>
                  <a:cubicBezTo>
                    <a:pt x="2055" y="1648"/>
                    <a:pt x="1782" y="1493"/>
                    <a:pt x="1512" y="1335"/>
                  </a:cubicBezTo>
                  <a:cubicBezTo>
                    <a:pt x="1496" y="1327"/>
                    <a:pt x="1488" y="1316"/>
                    <a:pt x="1499" y="1294"/>
                  </a:cubicBezTo>
                  <a:cubicBezTo>
                    <a:pt x="1640" y="954"/>
                    <a:pt x="1793" y="613"/>
                    <a:pt x="1924" y="267"/>
                  </a:cubicBezTo>
                  <a:cubicBezTo>
                    <a:pt x="1975" y="136"/>
                    <a:pt x="1872"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8"/>
            <p:cNvSpPr/>
            <p:nvPr/>
          </p:nvSpPr>
          <p:spPr>
            <a:xfrm>
              <a:off x="4925480" y="4265649"/>
              <a:ext cx="46203" cy="84584"/>
            </a:xfrm>
            <a:custGeom>
              <a:rect b="b" l="l" r="r" t="t"/>
              <a:pathLst>
                <a:path extrusionOk="0" h="3612" w="1973">
                  <a:moveTo>
                    <a:pt x="1222" y="0"/>
                  </a:moveTo>
                  <a:cubicBezTo>
                    <a:pt x="1221" y="0"/>
                    <a:pt x="1219" y="0"/>
                    <a:pt x="1218" y="0"/>
                  </a:cubicBezTo>
                  <a:cubicBezTo>
                    <a:pt x="1166" y="6"/>
                    <a:pt x="1114" y="36"/>
                    <a:pt x="1071" y="76"/>
                  </a:cubicBezTo>
                  <a:cubicBezTo>
                    <a:pt x="894" y="243"/>
                    <a:pt x="717" y="414"/>
                    <a:pt x="539" y="580"/>
                  </a:cubicBezTo>
                  <a:cubicBezTo>
                    <a:pt x="474" y="741"/>
                    <a:pt x="365" y="1027"/>
                    <a:pt x="305" y="1196"/>
                  </a:cubicBezTo>
                  <a:cubicBezTo>
                    <a:pt x="272" y="1278"/>
                    <a:pt x="308" y="1370"/>
                    <a:pt x="381" y="1411"/>
                  </a:cubicBezTo>
                  <a:cubicBezTo>
                    <a:pt x="559" y="1512"/>
                    <a:pt x="877" y="1697"/>
                    <a:pt x="1063" y="1806"/>
                  </a:cubicBezTo>
                  <a:cubicBezTo>
                    <a:pt x="1196" y="1885"/>
                    <a:pt x="1218" y="2038"/>
                    <a:pt x="1109" y="2144"/>
                  </a:cubicBezTo>
                  <a:lnTo>
                    <a:pt x="169" y="3032"/>
                  </a:lnTo>
                  <a:cubicBezTo>
                    <a:pt x="123" y="3139"/>
                    <a:pt x="79" y="3239"/>
                    <a:pt x="38" y="3346"/>
                  </a:cubicBezTo>
                  <a:cubicBezTo>
                    <a:pt x="0" y="3441"/>
                    <a:pt x="46" y="3547"/>
                    <a:pt x="136" y="3591"/>
                  </a:cubicBezTo>
                  <a:cubicBezTo>
                    <a:pt x="166" y="3605"/>
                    <a:pt x="196" y="3612"/>
                    <a:pt x="224" y="3612"/>
                  </a:cubicBezTo>
                  <a:cubicBezTo>
                    <a:pt x="280" y="3612"/>
                    <a:pt x="333" y="3586"/>
                    <a:pt x="387" y="3536"/>
                  </a:cubicBezTo>
                  <a:cubicBezTo>
                    <a:pt x="877" y="3073"/>
                    <a:pt x="1370" y="2605"/>
                    <a:pt x="1861" y="2139"/>
                  </a:cubicBezTo>
                  <a:cubicBezTo>
                    <a:pt x="1973" y="2038"/>
                    <a:pt x="1948" y="1880"/>
                    <a:pt x="1817" y="1806"/>
                  </a:cubicBezTo>
                  <a:cubicBezTo>
                    <a:pt x="1545" y="1648"/>
                    <a:pt x="1275" y="1493"/>
                    <a:pt x="1005" y="1335"/>
                  </a:cubicBezTo>
                  <a:cubicBezTo>
                    <a:pt x="989" y="1324"/>
                    <a:pt x="981" y="1319"/>
                    <a:pt x="992" y="1294"/>
                  </a:cubicBezTo>
                  <a:cubicBezTo>
                    <a:pt x="1136" y="954"/>
                    <a:pt x="1286" y="610"/>
                    <a:pt x="1417" y="267"/>
                  </a:cubicBezTo>
                  <a:cubicBezTo>
                    <a:pt x="1468" y="138"/>
                    <a:pt x="1370" y="0"/>
                    <a:pt x="1222" y="0"/>
                  </a:cubicBezTo>
                  <a:close/>
                </a:path>
              </a:pathLst>
            </a:custGeom>
            <a:solidFill>
              <a:srgbClr val="C2934F">
                <a:alpha val="16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8"/>
            <p:cNvSpPr/>
            <p:nvPr/>
          </p:nvSpPr>
          <p:spPr>
            <a:xfrm>
              <a:off x="4796737" y="4362616"/>
              <a:ext cx="145985" cy="147835"/>
            </a:xfrm>
            <a:custGeom>
              <a:rect b="b" l="l" r="r" t="t"/>
              <a:pathLst>
                <a:path extrusionOk="0" h="6313" w="6234">
                  <a:moveTo>
                    <a:pt x="303" y="0"/>
                  </a:moveTo>
                  <a:cubicBezTo>
                    <a:pt x="136" y="0"/>
                    <a:pt x="0" y="136"/>
                    <a:pt x="0" y="308"/>
                  </a:cubicBezTo>
                  <a:lnTo>
                    <a:pt x="0" y="3092"/>
                  </a:lnTo>
                  <a:cubicBezTo>
                    <a:pt x="0" y="4871"/>
                    <a:pt x="1422" y="6313"/>
                    <a:pt x="3180" y="6313"/>
                  </a:cubicBezTo>
                  <a:lnTo>
                    <a:pt x="5931" y="6313"/>
                  </a:lnTo>
                  <a:cubicBezTo>
                    <a:pt x="6097" y="6313"/>
                    <a:pt x="6234" y="6171"/>
                    <a:pt x="6234" y="6005"/>
                  </a:cubicBezTo>
                  <a:lnTo>
                    <a:pt x="6234" y="3220"/>
                  </a:lnTo>
                  <a:cubicBezTo>
                    <a:pt x="6234" y="1441"/>
                    <a:pt x="4811" y="0"/>
                    <a:pt x="30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8"/>
            <p:cNvSpPr/>
            <p:nvPr/>
          </p:nvSpPr>
          <p:spPr>
            <a:xfrm>
              <a:off x="4851461" y="4362616"/>
              <a:ext cx="90743" cy="148350"/>
            </a:xfrm>
            <a:custGeom>
              <a:rect b="b" l="l" r="r" t="t"/>
              <a:pathLst>
                <a:path extrusionOk="0" h="6335" w="3875">
                  <a:moveTo>
                    <a:pt x="1" y="0"/>
                  </a:moveTo>
                  <a:cubicBezTo>
                    <a:pt x="1731" y="8"/>
                    <a:pt x="3131" y="1452"/>
                    <a:pt x="3131" y="3231"/>
                  </a:cubicBezTo>
                  <a:lnTo>
                    <a:pt x="3131" y="6016"/>
                  </a:lnTo>
                  <a:cubicBezTo>
                    <a:pt x="3131" y="6016"/>
                    <a:pt x="3005" y="6310"/>
                    <a:pt x="2840" y="6310"/>
                  </a:cubicBezTo>
                  <a:cubicBezTo>
                    <a:pt x="2837" y="6310"/>
                    <a:pt x="2834" y="6310"/>
                    <a:pt x="2831" y="6310"/>
                  </a:cubicBezTo>
                  <a:lnTo>
                    <a:pt x="821" y="6310"/>
                  </a:lnTo>
                  <a:cubicBezTo>
                    <a:pt x="826" y="6321"/>
                    <a:pt x="832" y="6334"/>
                    <a:pt x="832" y="6334"/>
                  </a:cubicBezTo>
                  <a:lnTo>
                    <a:pt x="3572" y="6334"/>
                  </a:lnTo>
                  <a:cubicBezTo>
                    <a:pt x="3739" y="6334"/>
                    <a:pt x="3875" y="6198"/>
                    <a:pt x="3875" y="6029"/>
                  </a:cubicBezTo>
                  <a:lnTo>
                    <a:pt x="3875" y="3231"/>
                  </a:lnTo>
                  <a:cubicBezTo>
                    <a:pt x="3875" y="1444"/>
                    <a:pt x="2466"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8"/>
            <p:cNvSpPr/>
            <p:nvPr/>
          </p:nvSpPr>
          <p:spPr>
            <a:xfrm>
              <a:off x="4849541" y="4417082"/>
              <a:ext cx="92991" cy="93506"/>
            </a:xfrm>
            <a:custGeom>
              <a:rect b="b" l="l" r="r" t="t"/>
              <a:pathLst>
                <a:path extrusionOk="0" h="3993" w="3971">
                  <a:moveTo>
                    <a:pt x="210" y="0"/>
                  </a:moveTo>
                  <a:cubicBezTo>
                    <a:pt x="162" y="0"/>
                    <a:pt x="114" y="19"/>
                    <a:pt x="77" y="55"/>
                  </a:cubicBezTo>
                  <a:cubicBezTo>
                    <a:pt x="1" y="126"/>
                    <a:pt x="1" y="246"/>
                    <a:pt x="77" y="322"/>
                  </a:cubicBezTo>
                  <a:lnTo>
                    <a:pt x="3706" y="3992"/>
                  </a:lnTo>
                  <a:cubicBezTo>
                    <a:pt x="3842" y="3976"/>
                    <a:pt x="3951" y="3861"/>
                    <a:pt x="3970" y="3722"/>
                  </a:cubicBezTo>
                  <a:lnTo>
                    <a:pt x="341" y="55"/>
                  </a:lnTo>
                  <a:cubicBezTo>
                    <a:pt x="306" y="19"/>
                    <a:pt x="258" y="0"/>
                    <a:pt x="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8"/>
            <p:cNvSpPr/>
            <p:nvPr/>
          </p:nvSpPr>
          <p:spPr>
            <a:xfrm>
              <a:off x="4876657" y="4414225"/>
              <a:ext cx="8641" cy="38241"/>
            </a:xfrm>
            <a:custGeom>
              <a:rect b="b" l="l" r="r" t="t"/>
              <a:pathLst>
                <a:path extrusionOk="0" h="1633" w="369">
                  <a:moveTo>
                    <a:pt x="186" y="0"/>
                  </a:moveTo>
                  <a:cubicBezTo>
                    <a:pt x="83" y="0"/>
                    <a:pt x="1" y="85"/>
                    <a:pt x="1" y="188"/>
                  </a:cubicBezTo>
                  <a:lnTo>
                    <a:pt x="1" y="1444"/>
                  </a:lnTo>
                  <a:cubicBezTo>
                    <a:pt x="1" y="1548"/>
                    <a:pt x="83" y="1632"/>
                    <a:pt x="186" y="1632"/>
                  </a:cubicBezTo>
                  <a:cubicBezTo>
                    <a:pt x="287" y="1632"/>
                    <a:pt x="369" y="1548"/>
                    <a:pt x="369" y="1444"/>
                  </a:cubicBezTo>
                  <a:lnTo>
                    <a:pt x="369" y="188"/>
                  </a:lnTo>
                  <a:cubicBezTo>
                    <a:pt x="369" y="85"/>
                    <a:pt x="287"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8"/>
            <p:cNvSpPr/>
            <p:nvPr/>
          </p:nvSpPr>
          <p:spPr>
            <a:xfrm>
              <a:off x="4899253" y="4437314"/>
              <a:ext cx="8688" cy="38428"/>
            </a:xfrm>
            <a:custGeom>
              <a:rect b="b" l="l" r="r" t="t"/>
              <a:pathLst>
                <a:path extrusionOk="0" h="1641" w="371">
                  <a:moveTo>
                    <a:pt x="186" y="1"/>
                  </a:moveTo>
                  <a:cubicBezTo>
                    <a:pt x="82" y="1"/>
                    <a:pt x="0" y="82"/>
                    <a:pt x="0" y="188"/>
                  </a:cubicBezTo>
                  <a:lnTo>
                    <a:pt x="0" y="1453"/>
                  </a:lnTo>
                  <a:cubicBezTo>
                    <a:pt x="0" y="1556"/>
                    <a:pt x="82" y="1641"/>
                    <a:pt x="186" y="1641"/>
                  </a:cubicBezTo>
                  <a:cubicBezTo>
                    <a:pt x="286" y="1641"/>
                    <a:pt x="371" y="1559"/>
                    <a:pt x="368" y="1453"/>
                  </a:cubicBezTo>
                  <a:lnTo>
                    <a:pt x="368" y="188"/>
                  </a:lnTo>
                  <a:cubicBezTo>
                    <a:pt x="368" y="88"/>
                    <a:pt x="286"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8"/>
            <p:cNvSpPr/>
            <p:nvPr/>
          </p:nvSpPr>
          <p:spPr>
            <a:xfrm>
              <a:off x="4854973" y="4451153"/>
              <a:ext cx="37609" cy="8758"/>
            </a:xfrm>
            <a:custGeom>
              <a:rect b="b" l="l" r="r" t="t"/>
              <a:pathLst>
                <a:path extrusionOk="0" h="374" w="1606">
                  <a:moveTo>
                    <a:pt x="189" y="1"/>
                  </a:moveTo>
                  <a:cubicBezTo>
                    <a:pt x="82" y="1"/>
                    <a:pt x="1" y="85"/>
                    <a:pt x="1" y="189"/>
                  </a:cubicBezTo>
                  <a:cubicBezTo>
                    <a:pt x="1" y="292"/>
                    <a:pt x="85" y="374"/>
                    <a:pt x="189" y="374"/>
                  </a:cubicBezTo>
                  <a:lnTo>
                    <a:pt x="1417" y="374"/>
                  </a:lnTo>
                  <a:cubicBezTo>
                    <a:pt x="1523" y="374"/>
                    <a:pt x="1605" y="289"/>
                    <a:pt x="1605" y="189"/>
                  </a:cubicBezTo>
                  <a:cubicBezTo>
                    <a:pt x="1605" y="82"/>
                    <a:pt x="1521" y="1"/>
                    <a:pt x="1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8"/>
            <p:cNvSpPr/>
            <p:nvPr/>
          </p:nvSpPr>
          <p:spPr>
            <a:xfrm>
              <a:off x="4877242" y="4473867"/>
              <a:ext cx="38873" cy="9273"/>
            </a:xfrm>
            <a:custGeom>
              <a:rect b="b" l="l" r="r" t="t"/>
              <a:pathLst>
                <a:path extrusionOk="0" h="396" w="1660">
                  <a:moveTo>
                    <a:pt x="199" y="1"/>
                  </a:moveTo>
                  <a:cubicBezTo>
                    <a:pt x="90" y="1"/>
                    <a:pt x="0" y="91"/>
                    <a:pt x="0" y="199"/>
                  </a:cubicBezTo>
                  <a:cubicBezTo>
                    <a:pt x="0" y="308"/>
                    <a:pt x="90" y="396"/>
                    <a:pt x="199" y="396"/>
                  </a:cubicBezTo>
                  <a:lnTo>
                    <a:pt x="1442" y="396"/>
                  </a:lnTo>
                  <a:cubicBezTo>
                    <a:pt x="1564" y="396"/>
                    <a:pt x="1660" y="278"/>
                    <a:pt x="1619" y="150"/>
                  </a:cubicBezTo>
                  <a:cubicBezTo>
                    <a:pt x="1594" y="71"/>
                    <a:pt x="1521" y="25"/>
                    <a:pt x="1442" y="25"/>
                  </a:cubicBezTo>
                  <a:lnTo>
                    <a:pt x="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8"/>
            <p:cNvSpPr/>
            <p:nvPr/>
          </p:nvSpPr>
          <p:spPr>
            <a:xfrm>
              <a:off x="4942691" y="4362616"/>
              <a:ext cx="146055" cy="147835"/>
            </a:xfrm>
            <a:custGeom>
              <a:rect b="b" l="l" r="r" t="t"/>
              <a:pathLst>
                <a:path extrusionOk="0" h="6313" w="6237">
                  <a:moveTo>
                    <a:pt x="3183" y="0"/>
                  </a:moveTo>
                  <a:cubicBezTo>
                    <a:pt x="1426" y="0"/>
                    <a:pt x="1" y="1441"/>
                    <a:pt x="1" y="3220"/>
                  </a:cubicBezTo>
                  <a:lnTo>
                    <a:pt x="1" y="6005"/>
                  </a:lnTo>
                  <a:cubicBezTo>
                    <a:pt x="1" y="6171"/>
                    <a:pt x="137" y="6313"/>
                    <a:pt x="306" y="6313"/>
                  </a:cubicBezTo>
                  <a:lnTo>
                    <a:pt x="3057" y="6313"/>
                  </a:lnTo>
                  <a:cubicBezTo>
                    <a:pt x="4815" y="6313"/>
                    <a:pt x="6237" y="4871"/>
                    <a:pt x="6237" y="3092"/>
                  </a:cubicBezTo>
                  <a:lnTo>
                    <a:pt x="6237" y="308"/>
                  </a:lnTo>
                  <a:cubicBezTo>
                    <a:pt x="6237" y="136"/>
                    <a:pt x="6101" y="0"/>
                    <a:pt x="59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8"/>
            <p:cNvSpPr/>
            <p:nvPr/>
          </p:nvSpPr>
          <p:spPr>
            <a:xfrm>
              <a:off x="4998070" y="4362616"/>
              <a:ext cx="90673" cy="147835"/>
            </a:xfrm>
            <a:custGeom>
              <a:rect b="b" l="l" r="r" t="t"/>
              <a:pathLst>
                <a:path extrusionOk="0" h="6313" w="3872">
                  <a:moveTo>
                    <a:pt x="810" y="0"/>
                  </a:moveTo>
                  <a:cubicBezTo>
                    <a:pt x="810" y="0"/>
                    <a:pt x="804" y="8"/>
                    <a:pt x="799" y="25"/>
                  </a:cubicBezTo>
                  <a:lnTo>
                    <a:pt x="2809" y="25"/>
                  </a:lnTo>
                  <a:cubicBezTo>
                    <a:pt x="2814" y="24"/>
                    <a:pt x="2818" y="24"/>
                    <a:pt x="2822" y="24"/>
                  </a:cubicBezTo>
                  <a:cubicBezTo>
                    <a:pt x="2983" y="24"/>
                    <a:pt x="3125" y="314"/>
                    <a:pt x="3125" y="314"/>
                  </a:cubicBezTo>
                  <a:lnTo>
                    <a:pt x="3125" y="3092"/>
                  </a:lnTo>
                  <a:cubicBezTo>
                    <a:pt x="3125" y="4869"/>
                    <a:pt x="1725" y="6307"/>
                    <a:pt x="0" y="6313"/>
                  </a:cubicBezTo>
                  <a:lnTo>
                    <a:pt x="731" y="6313"/>
                  </a:lnTo>
                  <a:cubicBezTo>
                    <a:pt x="2461" y="6313"/>
                    <a:pt x="3869" y="4871"/>
                    <a:pt x="3864" y="3092"/>
                  </a:cubicBezTo>
                  <a:lnTo>
                    <a:pt x="3872" y="308"/>
                  </a:lnTo>
                  <a:cubicBezTo>
                    <a:pt x="3872" y="136"/>
                    <a:pt x="3738" y="0"/>
                    <a:pt x="35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8"/>
            <p:cNvSpPr/>
            <p:nvPr/>
          </p:nvSpPr>
          <p:spPr>
            <a:xfrm>
              <a:off x="4942574" y="4417035"/>
              <a:ext cx="92897" cy="93553"/>
            </a:xfrm>
            <a:custGeom>
              <a:rect b="b" l="l" r="r" t="t"/>
              <a:pathLst>
                <a:path extrusionOk="0" h="3995" w="3967">
                  <a:moveTo>
                    <a:pt x="3760" y="0"/>
                  </a:moveTo>
                  <a:cubicBezTo>
                    <a:pt x="3712" y="0"/>
                    <a:pt x="3663" y="19"/>
                    <a:pt x="3626" y="57"/>
                  </a:cubicBezTo>
                  <a:lnTo>
                    <a:pt x="0" y="3724"/>
                  </a:lnTo>
                  <a:cubicBezTo>
                    <a:pt x="17" y="3866"/>
                    <a:pt x="125" y="3978"/>
                    <a:pt x="264" y="3994"/>
                  </a:cubicBezTo>
                  <a:lnTo>
                    <a:pt x="3896" y="322"/>
                  </a:lnTo>
                  <a:cubicBezTo>
                    <a:pt x="3967" y="248"/>
                    <a:pt x="3967" y="128"/>
                    <a:pt x="3896" y="57"/>
                  </a:cubicBezTo>
                  <a:cubicBezTo>
                    <a:pt x="3858" y="19"/>
                    <a:pt x="3809" y="0"/>
                    <a:pt x="3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8"/>
            <p:cNvSpPr/>
            <p:nvPr/>
          </p:nvSpPr>
          <p:spPr>
            <a:xfrm>
              <a:off x="5000037" y="4414483"/>
              <a:ext cx="8828" cy="37913"/>
            </a:xfrm>
            <a:custGeom>
              <a:rect b="b" l="l" r="r" t="t"/>
              <a:pathLst>
                <a:path extrusionOk="0" h="1619" w="377">
                  <a:moveTo>
                    <a:pt x="189" y="0"/>
                  </a:moveTo>
                  <a:cubicBezTo>
                    <a:pt x="83" y="0"/>
                    <a:pt x="1" y="85"/>
                    <a:pt x="1" y="188"/>
                  </a:cubicBezTo>
                  <a:lnTo>
                    <a:pt x="1" y="1430"/>
                  </a:lnTo>
                  <a:cubicBezTo>
                    <a:pt x="1" y="1537"/>
                    <a:pt x="85" y="1618"/>
                    <a:pt x="189" y="1618"/>
                  </a:cubicBezTo>
                  <a:cubicBezTo>
                    <a:pt x="290" y="1618"/>
                    <a:pt x="371" y="1537"/>
                    <a:pt x="377" y="1430"/>
                  </a:cubicBezTo>
                  <a:lnTo>
                    <a:pt x="377" y="188"/>
                  </a:lnTo>
                  <a:cubicBezTo>
                    <a:pt x="377" y="82"/>
                    <a:pt x="290" y="0"/>
                    <a:pt x="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8"/>
            <p:cNvSpPr/>
            <p:nvPr/>
          </p:nvSpPr>
          <p:spPr>
            <a:xfrm>
              <a:off x="4977394" y="4437314"/>
              <a:ext cx="8758" cy="38428"/>
            </a:xfrm>
            <a:custGeom>
              <a:rect b="b" l="l" r="r" t="t"/>
              <a:pathLst>
                <a:path extrusionOk="0" h="1641" w="374">
                  <a:moveTo>
                    <a:pt x="189" y="1"/>
                  </a:moveTo>
                  <a:cubicBezTo>
                    <a:pt x="82" y="1"/>
                    <a:pt x="1" y="82"/>
                    <a:pt x="1" y="188"/>
                  </a:cubicBezTo>
                  <a:lnTo>
                    <a:pt x="1" y="1453"/>
                  </a:lnTo>
                  <a:cubicBezTo>
                    <a:pt x="1" y="1556"/>
                    <a:pt x="85" y="1641"/>
                    <a:pt x="189" y="1641"/>
                  </a:cubicBezTo>
                  <a:cubicBezTo>
                    <a:pt x="295" y="1641"/>
                    <a:pt x="374" y="1559"/>
                    <a:pt x="374" y="1453"/>
                  </a:cubicBezTo>
                  <a:lnTo>
                    <a:pt x="374" y="188"/>
                  </a:lnTo>
                  <a:cubicBezTo>
                    <a:pt x="374" y="88"/>
                    <a:pt x="290"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8"/>
            <p:cNvSpPr/>
            <p:nvPr/>
          </p:nvSpPr>
          <p:spPr>
            <a:xfrm>
              <a:off x="4991748" y="4451293"/>
              <a:ext cx="38990" cy="8758"/>
            </a:xfrm>
            <a:custGeom>
              <a:rect b="b" l="l" r="r" t="t"/>
              <a:pathLst>
                <a:path extrusionOk="0" h="374" w="1665">
                  <a:moveTo>
                    <a:pt x="1451" y="0"/>
                  </a:moveTo>
                  <a:cubicBezTo>
                    <a:pt x="1450" y="0"/>
                    <a:pt x="1449" y="0"/>
                    <a:pt x="1447" y="0"/>
                  </a:cubicBezTo>
                  <a:lnTo>
                    <a:pt x="219" y="0"/>
                  </a:lnTo>
                  <a:cubicBezTo>
                    <a:pt x="137" y="0"/>
                    <a:pt x="66" y="52"/>
                    <a:pt x="42" y="128"/>
                  </a:cubicBezTo>
                  <a:cubicBezTo>
                    <a:pt x="1" y="254"/>
                    <a:pt x="96" y="373"/>
                    <a:pt x="219" y="373"/>
                  </a:cubicBezTo>
                  <a:lnTo>
                    <a:pt x="1447" y="373"/>
                  </a:lnTo>
                  <a:cubicBezTo>
                    <a:pt x="1529" y="373"/>
                    <a:pt x="1603" y="322"/>
                    <a:pt x="1624" y="245"/>
                  </a:cubicBezTo>
                  <a:cubicBezTo>
                    <a:pt x="1665" y="119"/>
                    <a:pt x="1572" y="0"/>
                    <a:pt x="14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8"/>
            <p:cNvSpPr/>
            <p:nvPr/>
          </p:nvSpPr>
          <p:spPr>
            <a:xfrm>
              <a:off x="4969174" y="4474452"/>
              <a:ext cx="38241" cy="8688"/>
            </a:xfrm>
            <a:custGeom>
              <a:rect b="b" l="l" r="r" t="t"/>
              <a:pathLst>
                <a:path extrusionOk="0" h="371" w="1633">
                  <a:moveTo>
                    <a:pt x="218" y="0"/>
                  </a:moveTo>
                  <a:cubicBezTo>
                    <a:pt x="136" y="0"/>
                    <a:pt x="66" y="52"/>
                    <a:pt x="41" y="125"/>
                  </a:cubicBezTo>
                  <a:cubicBezTo>
                    <a:pt x="0" y="251"/>
                    <a:pt x="96" y="371"/>
                    <a:pt x="218" y="371"/>
                  </a:cubicBezTo>
                  <a:lnTo>
                    <a:pt x="1450" y="371"/>
                  </a:lnTo>
                  <a:cubicBezTo>
                    <a:pt x="1550" y="371"/>
                    <a:pt x="1632" y="289"/>
                    <a:pt x="1632" y="183"/>
                  </a:cubicBezTo>
                  <a:cubicBezTo>
                    <a:pt x="1632" y="82"/>
                    <a:pt x="1550" y="0"/>
                    <a:pt x="14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9" name="Google Shape;3499;p68"/>
          <p:cNvGrpSpPr/>
          <p:nvPr/>
        </p:nvGrpSpPr>
        <p:grpSpPr>
          <a:xfrm>
            <a:off x="4992749" y="3882874"/>
            <a:ext cx="443713" cy="442968"/>
            <a:chOff x="6776653" y="4213993"/>
            <a:chExt cx="297435" cy="296896"/>
          </a:xfrm>
        </p:grpSpPr>
        <p:sp>
          <p:nvSpPr>
            <p:cNvPr id="3500" name="Google Shape;3500;p68"/>
            <p:cNvSpPr/>
            <p:nvPr/>
          </p:nvSpPr>
          <p:spPr>
            <a:xfrm>
              <a:off x="6809296" y="4413593"/>
              <a:ext cx="17446" cy="92780"/>
            </a:xfrm>
            <a:custGeom>
              <a:rect b="b" l="l" r="r" t="t"/>
              <a:pathLst>
                <a:path extrusionOk="0" h="3962" w="745">
                  <a:moveTo>
                    <a:pt x="1" y="0"/>
                  </a:moveTo>
                  <a:lnTo>
                    <a:pt x="1" y="3961"/>
                  </a:lnTo>
                  <a:lnTo>
                    <a:pt x="745" y="3961"/>
                  </a:lnTo>
                  <a:lnTo>
                    <a:pt x="7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8"/>
            <p:cNvSpPr/>
            <p:nvPr/>
          </p:nvSpPr>
          <p:spPr>
            <a:xfrm>
              <a:off x="6915395" y="4389849"/>
              <a:ext cx="20256" cy="116525"/>
            </a:xfrm>
            <a:custGeom>
              <a:rect b="b" l="l" r="r" t="t"/>
              <a:pathLst>
                <a:path extrusionOk="0" h="4976" w="865">
                  <a:moveTo>
                    <a:pt x="1" y="1"/>
                  </a:moveTo>
                  <a:lnTo>
                    <a:pt x="1" y="4975"/>
                  </a:lnTo>
                  <a:lnTo>
                    <a:pt x="864" y="4975"/>
                  </a:lnTo>
                  <a:lnTo>
                    <a:pt x="8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8"/>
            <p:cNvSpPr/>
            <p:nvPr/>
          </p:nvSpPr>
          <p:spPr>
            <a:xfrm>
              <a:off x="6879615" y="4218161"/>
              <a:ext cx="91562" cy="197105"/>
            </a:xfrm>
            <a:custGeom>
              <a:rect b="b" l="l" r="r" t="t"/>
              <a:pathLst>
                <a:path extrusionOk="0" h="8417" w="3910">
                  <a:moveTo>
                    <a:pt x="1957" y="1"/>
                  </a:moveTo>
                  <a:cubicBezTo>
                    <a:pt x="1915" y="1"/>
                    <a:pt x="1873" y="4"/>
                    <a:pt x="1831" y="12"/>
                  </a:cubicBezTo>
                  <a:cubicBezTo>
                    <a:pt x="1597" y="58"/>
                    <a:pt x="1401" y="227"/>
                    <a:pt x="1313" y="453"/>
                  </a:cubicBezTo>
                  <a:lnTo>
                    <a:pt x="1183" y="786"/>
                  </a:lnTo>
                  <a:cubicBezTo>
                    <a:pt x="401" y="2805"/>
                    <a:pt x="0" y="4951"/>
                    <a:pt x="0" y="7117"/>
                  </a:cubicBezTo>
                  <a:cubicBezTo>
                    <a:pt x="0" y="7834"/>
                    <a:pt x="586" y="8417"/>
                    <a:pt x="1305" y="8417"/>
                  </a:cubicBezTo>
                  <a:lnTo>
                    <a:pt x="2605" y="8417"/>
                  </a:lnTo>
                  <a:cubicBezTo>
                    <a:pt x="3321" y="8417"/>
                    <a:pt x="3907" y="7839"/>
                    <a:pt x="3910" y="7117"/>
                  </a:cubicBezTo>
                  <a:cubicBezTo>
                    <a:pt x="3910" y="4951"/>
                    <a:pt x="3509" y="2805"/>
                    <a:pt x="2730" y="786"/>
                  </a:cubicBezTo>
                  <a:lnTo>
                    <a:pt x="2597" y="437"/>
                  </a:lnTo>
                  <a:cubicBezTo>
                    <a:pt x="2497" y="173"/>
                    <a:pt x="2240" y="1"/>
                    <a:pt x="1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8"/>
            <p:cNvSpPr/>
            <p:nvPr/>
          </p:nvSpPr>
          <p:spPr>
            <a:xfrm>
              <a:off x="6916683" y="4218254"/>
              <a:ext cx="54446" cy="197082"/>
            </a:xfrm>
            <a:custGeom>
              <a:rect b="b" l="l" r="r" t="t"/>
              <a:pathLst>
                <a:path extrusionOk="0" h="8416" w="2325">
                  <a:moveTo>
                    <a:pt x="368" y="0"/>
                  </a:moveTo>
                  <a:cubicBezTo>
                    <a:pt x="234" y="0"/>
                    <a:pt x="107" y="41"/>
                    <a:pt x="0" y="112"/>
                  </a:cubicBezTo>
                  <a:cubicBezTo>
                    <a:pt x="117" y="191"/>
                    <a:pt x="213" y="302"/>
                    <a:pt x="267" y="441"/>
                  </a:cubicBezTo>
                  <a:lnTo>
                    <a:pt x="401" y="787"/>
                  </a:lnTo>
                  <a:cubicBezTo>
                    <a:pt x="1180" y="2803"/>
                    <a:pt x="1583" y="4950"/>
                    <a:pt x="1583" y="7113"/>
                  </a:cubicBezTo>
                  <a:cubicBezTo>
                    <a:pt x="1583" y="7835"/>
                    <a:pt x="997" y="8416"/>
                    <a:pt x="278" y="8416"/>
                  </a:cubicBezTo>
                  <a:lnTo>
                    <a:pt x="1019" y="8416"/>
                  </a:lnTo>
                  <a:cubicBezTo>
                    <a:pt x="1738" y="8416"/>
                    <a:pt x="2324" y="7835"/>
                    <a:pt x="2324" y="7116"/>
                  </a:cubicBezTo>
                  <a:cubicBezTo>
                    <a:pt x="2324" y="4950"/>
                    <a:pt x="1926" y="2806"/>
                    <a:pt x="1144" y="784"/>
                  </a:cubicBezTo>
                  <a:lnTo>
                    <a:pt x="1014" y="452"/>
                  </a:lnTo>
                  <a:cubicBezTo>
                    <a:pt x="929" y="234"/>
                    <a:pt x="741" y="63"/>
                    <a:pt x="512" y="16"/>
                  </a:cubicBezTo>
                  <a:cubicBezTo>
                    <a:pt x="464" y="6"/>
                    <a:pt x="41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8"/>
            <p:cNvSpPr/>
            <p:nvPr/>
          </p:nvSpPr>
          <p:spPr>
            <a:xfrm>
              <a:off x="6781290" y="4277146"/>
              <a:ext cx="72899" cy="156757"/>
            </a:xfrm>
            <a:custGeom>
              <a:rect b="b" l="l" r="r" t="t"/>
              <a:pathLst>
                <a:path extrusionOk="0" h="6694" w="3113">
                  <a:moveTo>
                    <a:pt x="1557" y="1"/>
                  </a:moveTo>
                  <a:cubicBezTo>
                    <a:pt x="1519" y="1"/>
                    <a:pt x="1481" y="5"/>
                    <a:pt x="1442" y="13"/>
                  </a:cubicBezTo>
                  <a:cubicBezTo>
                    <a:pt x="1260" y="51"/>
                    <a:pt x="1113" y="187"/>
                    <a:pt x="1044" y="362"/>
                  </a:cubicBezTo>
                  <a:lnTo>
                    <a:pt x="941" y="626"/>
                  </a:lnTo>
                  <a:cubicBezTo>
                    <a:pt x="320" y="2231"/>
                    <a:pt x="1" y="3936"/>
                    <a:pt x="1" y="5658"/>
                  </a:cubicBezTo>
                  <a:cubicBezTo>
                    <a:pt x="1" y="6228"/>
                    <a:pt x="470" y="6693"/>
                    <a:pt x="1042" y="6693"/>
                  </a:cubicBezTo>
                  <a:lnTo>
                    <a:pt x="2072" y="6693"/>
                  </a:lnTo>
                  <a:cubicBezTo>
                    <a:pt x="2649" y="6693"/>
                    <a:pt x="3112" y="6225"/>
                    <a:pt x="3112" y="5653"/>
                  </a:cubicBezTo>
                  <a:cubicBezTo>
                    <a:pt x="3112" y="3934"/>
                    <a:pt x="2791" y="2231"/>
                    <a:pt x="2172" y="626"/>
                  </a:cubicBezTo>
                  <a:lnTo>
                    <a:pt x="2066" y="351"/>
                  </a:lnTo>
                  <a:cubicBezTo>
                    <a:pt x="1984" y="141"/>
                    <a:pt x="1783" y="1"/>
                    <a:pt x="15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8"/>
            <p:cNvSpPr/>
            <p:nvPr/>
          </p:nvSpPr>
          <p:spPr>
            <a:xfrm>
              <a:off x="6808991" y="4277193"/>
              <a:ext cx="45196" cy="156710"/>
            </a:xfrm>
            <a:custGeom>
              <a:rect b="b" l="l" r="r" t="t"/>
              <a:pathLst>
                <a:path extrusionOk="0" h="6692" w="1930">
                  <a:moveTo>
                    <a:pt x="375" y="0"/>
                  </a:moveTo>
                  <a:cubicBezTo>
                    <a:pt x="233" y="0"/>
                    <a:pt x="101" y="53"/>
                    <a:pt x="0" y="145"/>
                  </a:cubicBezTo>
                  <a:cubicBezTo>
                    <a:pt x="58" y="199"/>
                    <a:pt x="107" y="267"/>
                    <a:pt x="137" y="349"/>
                  </a:cubicBezTo>
                  <a:lnTo>
                    <a:pt x="243" y="624"/>
                  </a:lnTo>
                  <a:cubicBezTo>
                    <a:pt x="861" y="2229"/>
                    <a:pt x="1183" y="3932"/>
                    <a:pt x="1183" y="5651"/>
                  </a:cubicBezTo>
                  <a:cubicBezTo>
                    <a:pt x="1183" y="6223"/>
                    <a:pt x="720" y="6691"/>
                    <a:pt x="145" y="6691"/>
                  </a:cubicBezTo>
                  <a:lnTo>
                    <a:pt x="886" y="6691"/>
                  </a:lnTo>
                  <a:cubicBezTo>
                    <a:pt x="1458" y="6691"/>
                    <a:pt x="1924" y="6226"/>
                    <a:pt x="1924" y="5651"/>
                  </a:cubicBezTo>
                  <a:cubicBezTo>
                    <a:pt x="1929" y="3932"/>
                    <a:pt x="1610" y="2229"/>
                    <a:pt x="989" y="624"/>
                  </a:cubicBezTo>
                  <a:lnTo>
                    <a:pt x="886" y="360"/>
                  </a:lnTo>
                  <a:cubicBezTo>
                    <a:pt x="818" y="180"/>
                    <a:pt x="662" y="44"/>
                    <a:pt x="472" y="8"/>
                  </a:cubicBezTo>
                  <a:cubicBezTo>
                    <a:pt x="439" y="3"/>
                    <a:pt x="407" y="0"/>
                    <a:pt x="3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8"/>
            <p:cNvSpPr/>
            <p:nvPr/>
          </p:nvSpPr>
          <p:spPr>
            <a:xfrm>
              <a:off x="7024304" y="4413593"/>
              <a:ext cx="17446" cy="92780"/>
            </a:xfrm>
            <a:custGeom>
              <a:rect b="b" l="l" r="r" t="t"/>
              <a:pathLst>
                <a:path extrusionOk="0" h="3962" w="745">
                  <a:moveTo>
                    <a:pt x="0" y="0"/>
                  </a:moveTo>
                  <a:lnTo>
                    <a:pt x="0" y="3961"/>
                  </a:lnTo>
                  <a:lnTo>
                    <a:pt x="744" y="3961"/>
                  </a:lnTo>
                  <a:lnTo>
                    <a:pt x="7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8"/>
            <p:cNvSpPr/>
            <p:nvPr/>
          </p:nvSpPr>
          <p:spPr>
            <a:xfrm>
              <a:off x="6996556" y="4277146"/>
              <a:ext cx="72805" cy="156757"/>
            </a:xfrm>
            <a:custGeom>
              <a:rect b="b" l="l" r="r" t="t"/>
              <a:pathLst>
                <a:path extrusionOk="0" h="6694" w="3109">
                  <a:moveTo>
                    <a:pt x="1557" y="1"/>
                  </a:moveTo>
                  <a:cubicBezTo>
                    <a:pt x="1519" y="1"/>
                    <a:pt x="1480" y="5"/>
                    <a:pt x="1441" y="13"/>
                  </a:cubicBezTo>
                  <a:cubicBezTo>
                    <a:pt x="1256" y="51"/>
                    <a:pt x="1112" y="187"/>
                    <a:pt x="1044" y="362"/>
                  </a:cubicBezTo>
                  <a:lnTo>
                    <a:pt x="940" y="626"/>
                  </a:lnTo>
                  <a:cubicBezTo>
                    <a:pt x="316" y="2231"/>
                    <a:pt x="0" y="3936"/>
                    <a:pt x="0" y="5658"/>
                  </a:cubicBezTo>
                  <a:cubicBezTo>
                    <a:pt x="0" y="6228"/>
                    <a:pt x="466" y="6693"/>
                    <a:pt x="1038" y="6693"/>
                  </a:cubicBezTo>
                  <a:lnTo>
                    <a:pt x="2071" y="6693"/>
                  </a:lnTo>
                  <a:cubicBezTo>
                    <a:pt x="2643" y="6693"/>
                    <a:pt x="3109" y="6225"/>
                    <a:pt x="3109" y="5653"/>
                  </a:cubicBezTo>
                  <a:cubicBezTo>
                    <a:pt x="3109" y="3934"/>
                    <a:pt x="2790" y="2231"/>
                    <a:pt x="2169" y="626"/>
                  </a:cubicBezTo>
                  <a:lnTo>
                    <a:pt x="2065" y="351"/>
                  </a:lnTo>
                  <a:cubicBezTo>
                    <a:pt x="1984" y="141"/>
                    <a:pt x="1782" y="1"/>
                    <a:pt x="15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8"/>
            <p:cNvSpPr/>
            <p:nvPr/>
          </p:nvSpPr>
          <p:spPr>
            <a:xfrm>
              <a:off x="7024234" y="4277193"/>
              <a:ext cx="45126" cy="156710"/>
            </a:xfrm>
            <a:custGeom>
              <a:rect b="b" l="l" r="r" t="t"/>
              <a:pathLst>
                <a:path extrusionOk="0" h="6692" w="1927">
                  <a:moveTo>
                    <a:pt x="373" y="0"/>
                  </a:moveTo>
                  <a:cubicBezTo>
                    <a:pt x="232" y="0"/>
                    <a:pt x="101" y="53"/>
                    <a:pt x="1" y="145"/>
                  </a:cubicBezTo>
                  <a:cubicBezTo>
                    <a:pt x="58" y="199"/>
                    <a:pt x="107" y="267"/>
                    <a:pt x="137" y="349"/>
                  </a:cubicBezTo>
                  <a:lnTo>
                    <a:pt x="243" y="624"/>
                  </a:lnTo>
                  <a:cubicBezTo>
                    <a:pt x="862" y="2229"/>
                    <a:pt x="1183" y="3932"/>
                    <a:pt x="1183" y="5651"/>
                  </a:cubicBezTo>
                  <a:cubicBezTo>
                    <a:pt x="1183" y="6223"/>
                    <a:pt x="720" y="6691"/>
                    <a:pt x="142" y="6691"/>
                  </a:cubicBezTo>
                  <a:lnTo>
                    <a:pt x="886" y="6691"/>
                  </a:lnTo>
                  <a:cubicBezTo>
                    <a:pt x="1458" y="6691"/>
                    <a:pt x="1924" y="6226"/>
                    <a:pt x="1924" y="5656"/>
                  </a:cubicBezTo>
                  <a:cubicBezTo>
                    <a:pt x="1927" y="3934"/>
                    <a:pt x="1611" y="2229"/>
                    <a:pt x="987" y="624"/>
                  </a:cubicBezTo>
                  <a:lnTo>
                    <a:pt x="886" y="360"/>
                  </a:lnTo>
                  <a:cubicBezTo>
                    <a:pt x="818" y="180"/>
                    <a:pt x="660" y="44"/>
                    <a:pt x="469" y="8"/>
                  </a:cubicBezTo>
                  <a:cubicBezTo>
                    <a:pt x="437" y="3"/>
                    <a:pt x="405" y="0"/>
                    <a:pt x="3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8"/>
            <p:cNvSpPr/>
            <p:nvPr/>
          </p:nvSpPr>
          <p:spPr>
            <a:xfrm>
              <a:off x="6822058" y="4465507"/>
              <a:ext cx="128913" cy="40793"/>
            </a:xfrm>
            <a:custGeom>
              <a:rect b="b" l="l" r="r" t="t"/>
              <a:pathLst>
                <a:path extrusionOk="0" h="1742" w="5505">
                  <a:moveTo>
                    <a:pt x="3763" y="1"/>
                  </a:moveTo>
                  <a:cubicBezTo>
                    <a:pt x="3300" y="1"/>
                    <a:pt x="2883" y="181"/>
                    <a:pt x="2573" y="472"/>
                  </a:cubicBezTo>
                  <a:cubicBezTo>
                    <a:pt x="2550" y="495"/>
                    <a:pt x="2520" y="506"/>
                    <a:pt x="2490" y="506"/>
                  </a:cubicBezTo>
                  <a:cubicBezTo>
                    <a:pt x="2465" y="506"/>
                    <a:pt x="2441" y="499"/>
                    <a:pt x="2420" y="483"/>
                  </a:cubicBezTo>
                  <a:cubicBezTo>
                    <a:pt x="2170" y="309"/>
                    <a:pt x="1867" y="205"/>
                    <a:pt x="1537" y="205"/>
                  </a:cubicBezTo>
                  <a:cubicBezTo>
                    <a:pt x="690" y="205"/>
                    <a:pt x="1" y="892"/>
                    <a:pt x="1" y="1742"/>
                  </a:cubicBezTo>
                  <a:lnTo>
                    <a:pt x="5504" y="1742"/>
                  </a:lnTo>
                  <a:cubicBezTo>
                    <a:pt x="5504" y="780"/>
                    <a:pt x="4725" y="1"/>
                    <a:pt x="37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8"/>
            <p:cNvSpPr/>
            <p:nvPr/>
          </p:nvSpPr>
          <p:spPr>
            <a:xfrm>
              <a:off x="6901486" y="4465507"/>
              <a:ext cx="49481" cy="40864"/>
            </a:xfrm>
            <a:custGeom>
              <a:rect b="b" l="l" r="r" t="t"/>
              <a:pathLst>
                <a:path extrusionOk="0" h="1745" w="2113">
                  <a:moveTo>
                    <a:pt x="371" y="1"/>
                  </a:moveTo>
                  <a:cubicBezTo>
                    <a:pt x="246" y="1"/>
                    <a:pt x="121" y="14"/>
                    <a:pt x="1" y="42"/>
                  </a:cubicBezTo>
                  <a:cubicBezTo>
                    <a:pt x="785" y="210"/>
                    <a:pt x="1371" y="908"/>
                    <a:pt x="1371" y="1744"/>
                  </a:cubicBezTo>
                  <a:lnTo>
                    <a:pt x="2112" y="1744"/>
                  </a:lnTo>
                  <a:cubicBezTo>
                    <a:pt x="2112" y="780"/>
                    <a:pt x="1333"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8"/>
            <p:cNvSpPr/>
            <p:nvPr/>
          </p:nvSpPr>
          <p:spPr>
            <a:xfrm>
              <a:off x="6980539" y="4477192"/>
              <a:ext cx="73390" cy="28991"/>
            </a:xfrm>
            <a:custGeom>
              <a:rect b="b" l="l" r="r" t="t"/>
              <a:pathLst>
                <a:path extrusionOk="0" h="1238" w="3134">
                  <a:moveTo>
                    <a:pt x="1894" y="0"/>
                  </a:moveTo>
                  <a:cubicBezTo>
                    <a:pt x="1706" y="0"/>
                    <a:pt x="1545" y="49"/>
                    <a:pt x="1545" y="49"/>
                  </a:cubicBezTo>
                  <a:cubicBezTo>
                    <a:pt x="1403" y="101"/>
                    <a:pt x="1297" y="183"/>
                    <a:pt x="1232" y="243"/>
                  </a:cubicBezTo>
                  <a:cubicBezTo>
                    <a:pt x="1209" y="264"/>
                    <a:pt x="1180" y="276"/>
                    <a:pt x="1149" y="276"/>
                  </a:cubicBezTo>
                  <a:cubicBezTo>
                    <a:pt x="1139" y="276"/>
                    <a:pt x="1130" y="275"/>
                    <a:pt x="1120" y="273"/>
                  </a:cubicBezTo>
                  <a:cubicBezTo>
                    <a:pt x="1047" y="254"/>
                    <a:pt x="982" y="248"/>
                    <a:pt x="925" y="248"/>
                  </a:cubicBezTo>
                  <a:cubicBezTo>
                    <a:pt x="857" y="248"/>
                    <a:pt x="801" y="257"/>
                    <a:pt x="760" y="265"/>
                  </a:cubicBezTo>
                  <a:cubicBezTo>
                    <a:pt x="382" y="349"/>
                    <a:pt x="82" y="733"/>
                    <a:pt x="0" y="1237"/>
                  </a:cubicBezTo>
                  <a:lnTo>
                    <a:pt x="3133" y="1237"/>
                  </a:lnTo>
                  <a:cubicBezTo>
                    <a:pt x="3133" y="556"/>
                    <a:pt x="2578" y="0"/>
                    <a:pt x="18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8"/>
            <p:cNvSpPr/>
            <p:nvPr/>
          </p:nvSpPr>
          <p:spPr>
            <a:xfrm>
              <a:off x="7016272" y="4477192"/>
              <a:ext cx="37655" cy="29038"/>
            </a:xfrm>
            <a:custGeom>
              <a:rect b="b" l="l" r="r" t="t"/>
              <a:pathLst>
                <a:path extrusionOk="0" h="1240" w="1608">
                  <a:moveTo>
                    <a:pt x="368" y="0"/>
                  </a:moveTo>
                  <a:cubicBezTo>
                    <a:pt x="180" y="0"/>
                    <a:pt x="19" y="49"/>
                    <a:pt x="19" y="49"/>
                  </a:cubicBezTo>
                  <a:lnTo>
                    <a:pt x="0" y="60"/>
                  </a:lnTo>
                  <a:cubicBezTo>
                    <a:pt x="499" y="218"/>
                    <a:pt x="864" y="687"/>
                    <a:pt x="864" y="1240"/>
                  </a:cubicBezTo>
                  <a:lnTo>
                    <a:pt x="1607" y="1240"/>
                  </a:lnTo>
                  <a:cubicBezTo>
                    <a:pt x="1607" y="556"/>
                    <a:pt x="1052"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8"/>
            <p:cNvSpPr/>
            <p:nvPr/>
          </p:nvSpPr>
          <p:spPr>
            <a:xfrm>
              <a:off x="6849361" y="4213993"/>
              <a:ext cx="23441" cy="22645"/>
            </a:xfrm>
            <a:custGeom>
              <a:rect b="b" l="l" r="r" t="t"/>
              <a:pathLst>
                <a:path extrusionOk="0" h="967" w="1001">
                  <a:moveTo>
                    <a:pt x="203" y="1"/>
                  </a:moveTo>
                  <a:cubicBezTo>
                    <a:pt x="155" y="1"/>
                    <a:pt x="107" y="18"/>
                    <a:pt x="72" y="54"/>
                  </a:cubicBezTo>
                  <a:cubicBezTo>
                    <a:pt x="1" y="127"/>
                    <a:pt x="1" y="245"/>
                    <a:pt x="72" y="318"/>
                  </a:cubicBezTo>
                  <a:lnTo>
                    <a:pt x="668" y="912"/>
                  </a:lnTo>
                  <a:cubicBezTo>
                    <a:pt x="704" y="950"/>
                    <a:pt x="753" y="966"/>
                    <a:pt x="799" y="966"/>
                  </a:cubicBezTo>
                  <a:cubicBezTo>
                    <a:pt x="848" y="966"/>
                    <a:pt x="895" y="950"/>
                    <a:pt x="930" y="912"/>
                  </a:cubicBezTo>
                  <a:cubicBezTo>
                    <a:pt x="1001" y="841"/>
                    <a:pt x="1001" y="721"/>
                    <a:pt x="930" y="650"/>
                  </a:cubicBezTo>
                  <a:lnTo>
                    <a:pt x="333" y="54"/>
                  </a:lnTo>
                  <a:cubicBezTo>
                    <a:pt x="298" y="18"/>
                    <a:pt x="250" y="1"/>
                    <a:pt x="2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8"/>
            <p:cNvSpPr/>
            <p:nvPr/>
          </p:nvSpPr>
          <p:spPr>
            <a:xfrm>
              <a:off x="6918907" y="4274851"/>
              <a:ext cx="23441" cy="22645"/>
            </a:xfrm>
            <a:custGeom>
              <a:rect b="b" l="l" r="r" t="t"/>
              <a:pathLst>
                <a:path extrusionOk="0" h="967" w="1001">
                  <a:moveTo>
                    <a:pt x="202" y="1"/>
                  </a:moveTo>
                  <a:cubicBezTo>
                    <a:pt x="154" y="1"/>
                    <a:pt x="107" y="18"/>
                    <a:pt x="71" y="54"/>
                  </a:cubicBezTo>
                  <a:cubicBezTo>
                    <a:pt x="1" y="125"/>
                    <a:pt x="1" y="245"/>
                    <a:pt x="71" y="315"/>
                  </a:cubicBezTo>
                  <a:lnTo>
                    <a:pt x="668" y="912"/>
                  </a:lnTo>
                  <a:cubicBezTo>
                    <a:pt x="703" y="950"/>
                    <a:pt x="752" y="967"/>
                    <a:pt x="799" y="967"/>
                  </a:cubicBezTo>
                  <a:cubicBezTo>
                    <a:pt x="848" y="967"/>
                    <a:pt x="894" y="950"/>
                    <a:pt x="930" y="912"/>
                  </a:cubicBezTo>
                  <a:cubicBezTo>
                    <a:pt x="1000" y="841"/>
                    <a:pt x="1000" y="721"/>
                    <a:pt x="930" y="651"/>
                  </a:cubicBezTo>
                  <a:lnTo>
                    <a:pt x="333" y="54"/>
                  </a:lnTo>
                  <a:cubicBezTo>
                    <a:pt x="298" y="18"/>
                    <a:pt x="250"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8"/>
            <p:cNvSpPr/>
            <p:nvPr/>
          </p:nvSpPr>
          <p:spPr>
            <a:xfrm>
              <a:off x="6849361" y="4274851"/>
              <a:ext cx="23441" cy="22645"/>
            </a:xfrm>
            <a:custGeom>
              <a:rect b="b" l="l" r="r" t="t"/>
              <a:pathLst>
                <a:path extrusionOk="0" h="967" w="1001">
                  <a:moveTo>
                    <a:pt x="203" y="1"/>
                  </a:moveTo>
                  <a:cubicBezTo>
                    <a:pt x="155" y="1"/>
                    <a:pt x="107" y="18"/>
                    <a:pt x="72" y="54"/>
                  </a:cubicBezTo>
                  <a:cubicBezTo>
                    <a:pt x="1" y="125"/>
                    <a:pt x="1" y="245"/>
                    <a:pt x="72" y="315"/>
                  </a:cubicBezTo>
                  <a:lnTo>
                    <a:pt x="668" y="912"/>
                  </a:lnTo>
                  <a:cubicBezTo>
                    <a:pt x="704" y="950"/>
                    <a:pt x="753" y="967"/>
                    <a:pt x="799" y="967"/>
                  </a:cubicBezTo>
                  <a:cubicBezTo>
                    <a:pt x="848" y="967"/>
                    <a:pt x="895" y="950"/>
                    <a:pt x="930" y="912"/>
                  </a:cubicBezTo>
                  <a:cubicBezTo>
                    <a:pt x="1001" y="841"/>
                    <a:pt x="1001" y="721"/>
                    <a:pt x="930" y="651"/>
                  </a:cubicBezTo>
                  <a:lnTo>
                    <a:pt x="333" y="54"/>
                  </a:lnTo>
                  <a:cubicBezTo>
                    <a:pt x="298" y="18"/>
                    <a:pt x="250" y="1"/>
                    <a:pt x="2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8"/>
            <p:cNvSpPr/>
            <p:nvPr/>
          </p:nvSpPr>
          <p:spPr>
            <a:xfrm>
              <a:off x="6918907" y="4335710"/>
              <a:ext cx="23441" cy="22645"/>
            </a:xfrm>
            <a:custGeom>
              <a:rect b="b" l="l" r="r" t="t"/>
              <a:pathLst>
                <a:path extrusionOk="0" h="967" w="1001">
                  <a:moveTo>
                    <a:pt x="202" y="1"/>
                  </a:moveTo>
                  <a:cubicBezTo>
                    <a:pt x="154" y="1"/>
                    <a:pt x="107" y="19"/>
                    <a:pt x="71" y="54"/>
                  </a:cubicBezTo>
                  <a:cubicBezTo>
                    <a:pt x="1" y="125"/>
                    <a:pt x="1" y="245"/>
                    <a:pt x="71" y="316"/>
                  </a:cubicBezTo>
                  <a:lnTo>
                    <a:pt x="668" y="912"/>
                  </a:lnTo>
                  <a:cubicBezTo>
                    <a:pt x="703" y="950"/>
                    <a:pt x="752" y="967"/>
                    <a:pt x="799" y="967"/>
                  </a:cubicBezTo>
                  <a:cubicBezTo>
                    <a:pt x="848" y="967"/>
                    <a:pt x="894" y="950"/>
                    <a:pt x="930" y="912"/>
                  </a:cubicBezTo>
                  <a:cubicBezTo>
                    <a:pt x="1000" y="841"/>
                    <a:pt x="1000" y="721"/>
                    <a:pt x="930" y="651"/>
                  </a:cubicBezTo>
                  <a:lnTo>
                    <a:pt x="333" y="54"/>
                  </a:lnTo>
                  <a:cubicBezTo>
                    <a:pt x="298" y="19"/>
                    <a:pt x="250"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8"/>
            <p:cNvSpPr/>
            <p:nvPr/>
          </p:nvSpPr>
          <p:spPr>
            <a:xfrm>
              <a:off x="6971032" y="4213993"/>
              <a:ext cx="23488" cy="22645"/>
            </a:xfrm>
            <a:custGeom>
              <a:rect b="b" l="l" r="r" t="t"/>
              <a:pathLst>
                <a:path extrusionOk="0" h="967" w="1003">
                  <a:moveTo>
                    <a:pt x="203" y="1"/>
                  </a:moveTo>
                  <a:cubicBezTo>
                    <a:pt x="156" y="1"/>
                    <a:pt x="108" y="18"/>
                    <a:pt x="71" y="54"/>
                  </a:cubicBezTo>
                  <a:cubicBezTo>
                    <a:pt x="0" y="127"/>
                    <a:pt x="0" y="245"/>
                    <a:pt x="71" y="318"/>
                  </a:cubicBezTo>
                  <a:lnTo>
                    <a:pt x="668" y="912"/>
                  </a:lnTo>
                  <a:cubicBezTo>
                    <a:pt x="706" y="950"/>
                    <a:pt x="752" y="966"/>
                    <a:pt x="801" y="966"/>
                  </a:cubicBezTo>
                  <a:cubicBezTo>
                    <a:pt x="848" y="966"/>
                    <a:pt x="897" y="950"/>
                    <a:pt x="929" y="912"/>
                  </a:cubicBezTo>
                  <a:cubicBezTo>
                    <a:pt x="1003" y="841"/>
                    <a:pt x="1003" y="721"/>
                    <a:pt x="929" y="650"/>
                  </a:cubicBezTo>
                  <a:lnTo>
                    <a:pt x="336" y="54"/>
                  </a:lnTo>
                  <a:cubicBezTo>
                    <a:pt x="299" y="18"/>
                    <a:pt x="251" y="1"/>
                    <a:pt x="2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8"/>
            <p:cNvSpPr/>
            <p:nvPr/>
          </p:nvSpPr>
          <p:spPr>
            <a:xfrm>
              <a:off x="6975060" y="4273095"/>
              <a:ext cx="23418" cy="22692"/>
            </a:xfrm>
            <a:custGeom>
              <a:rect b="b" l="l" r="r" t="t"/>
              <a:pathLst>
                <a:path extrusionOk="0" h="969" w="1000">
                  <a:moveTo>
                    <a:pt x="202" y="0"/>
                  </a:moveTo>
                  <a:cubicBezTo>
                    <a:pt x="154" y="0"/>
                    <a:pt x="106" y="19"/>
                    <a:pt x="71" y="55"/>
                  </a:cubicBezTo>
                  <a:cubicBezTo>
                    <a:pt x="0" y="126"/>
                    <a:pt x="0" y="246"/>
                    <a:pt x="71" y="317"/>
                  </a:cubicBezTo>
                  <a:lnTo>
                    <a:pt x="668" y="914"/>
                  </a:lnTo>
                  <a:cubicBezTo>
                    <a:pt x="703" y="949"/>
                    <a:pt x="752" y="968"/>
                    <a:pt x="798" y="968"/>
                  </a:cubicBezTo>
                  <a:cubicBezTo>
                    <a:pt x="847" y="968"/>
                    <a:pt x="894" y="946"/>
                    <a:pt x="929" y="914"/>
                  </a:cubicBezTo>
                  <a:cubicBezTo>
                    <a:pt x="1000" y="840"/>
                    <a:pt x="1000" y="723"/>
                    <a:pt x="929" y="649"/>
                  </a:cubicBezTo>
                  <a:lnTo>
                    <a:pt x="332" y="55"/>
                  </a:lnTo>
                  <a:cubicBezTo>
                    <a:pt x="297" y="19"/>
                    <a:pt x="249" y="0"/>
                    <a:pt x="2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8"/>
            <p:cNvSpPr/>
            <p:nvPr/>
          </p:nvSpPr>
          <p:spPr>
            <a:xfrm>
              <a:off x="7023227" y="4370484"/>
              <a:ext cx="23418" cy="22645"/>
            </a:xfrm>
            <a:custGeom>
              <a:rect b="b" l="l" r="r" t="t"/>
              <a:pathLst>
                <a:path extrusionOk="0" h="967" w="1000">
                  <a:moveTo>
                    <a:pt x="202" y="1"/>
                  </a:moveTo>
                  <a:cubicBezTo>
                    <a:pt x="154" y="1"/>
                    <a:pt x="106" y="18"/>
                    <a:pt x="71" y="54"/>
                  </a:cubicBezTo>
                  <a:cubicBezTo>
                    <a:pt x="0" y="125"/>
                    <a:pt x="0" y="245"/>
                    <a:pt x="71" y="315"/>
                  </a:cubicBezTo>
                  <a:lnTo>
                    <a:pt x="667" y="912"/>
                  </a:lnTo>
                  <a:cubicBezTo>
                    <a:pt x="703" y="950"/>
                    <a:pt x="752" y="966"/>
                    <a:pt x="798" y="966"/>
                  </a:cubicBezTo>
                  <a:cubicBezTo>
                    <a:pt x="847" y="966"/>
                    <a:pt x="894" y="950"/>
                    <a:pt x="929" y="912"/>
                  </a:cubicBezTo>
                  <a:cubicBezTo>
                    <a:pt x="1000" y="841"/>
                    <a:pt x="1000" y="721"/>
                    <a:pt x="929" y="650"/>
                  </a:cubicBezTo>
                  <a:lnTo>
                    <a:pt x="332" y="54"/>
                  </a:lnTo>
                  <a:cubicBezTo>
                    <a:pt x="297" y="18"/>
                    <a:pt x="249"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8"/>
            <p:cNvSpPr/>
            <p:nvPr/>
          </p:nvSpPr>
          <p:spPr>
            <a:xfrm>
              <a:off x="6805854" y="4327000"/>
              <a:ext cx="23511" cy="22692"/>
            </a:xfrm>
            <a:custGeom>
              <a:rect b="b" l="l" r="r" t="t"/>
              <a:pathLst>
                <a:path extrusionOk="0" h="969" w="1004">
                  <a:moveTo>
                    <a:pt x="205" y="0"/>
                  </a:moveTo>
                  <a:cubicBezTo>
                    <a:pt x="158" y="0"/>
                    <a:pt x="110" y="19"/>
                    <a:pt x="74" y="55"/>
                  </a:cubicBezTo>
                  <a:cubicBezTo>
                    <a:pt x="1" y="126"/>
                    <a:pt x="1" y="246"/>
                    <a:pt x="74" y="317"/>
                  </a:cubicBezTo>
                  <a:lnTo>
                    <a:pt x="668" y="914"/>
                  </a:lnTo>
                  <a:cubicBezTo>
                    <a:pt x="706" y="949"/>
                    <a:pt x="756" y="968"/>
                    <a:pt x="802" y="968"/>
                  </a:cubicBezTo>
                  <a:cubicBezTo>
                    <a:pt x="851" y="968"/>
                    <a:pt x="897" y="949"/>
                    <a:pt x="933" y="914"/>
                  </a:cubicBezTo>
                  <a:cubicBezTo>
                    <a:pt x="1003" y="840"/>
                    <a:pt x="1003" y="723"/>
                    <a:pt x="933" y="649"/>
                  </a:cubicBezTo>
                  <a:lnTo>
                    <a:pt x="336" y="55"/>
                  </a:lnTo>
                  <a:cubicBezTo>
                    <a:pt x="301" y="19"/>
                    <a:pt x="253" y="0"/>
                    <a:pt x="2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8"/>
            <p:cNvSpPr/>
            <p:nvPr/>
          </p:nvSpPr>
          <p:spPr>
            <a:xfrm>
              <a:off x="6776653" y="4213993"/>
              <a:ext cx="23418" cy="22645"/>
            </a:xfrm>
            <a:custGeom>
              <a:rect b="b" l="l" r="r" t="t"/>
              <a:pathLst>
                <a:path extrusionOk="0" h="967" w="1000">
                  <a:moveTo>
                    <a:pt x="202" y="1"/>
                  </a:moveTo>
                  <a:cubicBezTo>
                    <a:pt x="154" y="1"/>
                    <a:pt x="106" y="18"/>
                    <a:pt x="71" y="54"/>
                  </a:cubicBezTo>
                  <a:cubicBezTo>
                    <a:pt x="0" y="127"/>
                    <a:pt x="0" y="245"/>
                    <a:pt x="71" y="318"/>
                  </a:cubicBezTo>
                  <a:lnTo>
                    <a:pt x="668" y="912"/>
                  </a:lnTo>
                  <a:cubicBezTo>
                    <a:pt x="703" y="950"/>
                    <a:pt x="752" y="966"/>
                    <a:pt x="798" y="966"/>
                  </a:cubicBezTo>
                  <a:cubicBezTo>
                    <a:pt x="847" y="966"/>
                    <a:pt x="894" y="950"/>
                    <a:pt x="929" y="912"/>
                  </a:cubicBezTo>
                  <a:cubicBezTo>
                    <a:pt x="1000" y="841"/>
                    <a:pt x="1000" y="721"/>
                    <a:pt x="929" y="650"/>
                  </a:cubicBezTo>
                  <a:lnTo>
                    <a:pt x="332" y="54"/>
                  </a:lnTo>
                  <a:cubicBezTo>
                    <a:pt x="297" y="18"/>
                    <a:pt x="249"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8"/>
            <p:cNvSpPr/>
            <p:nvPr/>
          </p:nvSpPr>
          <p:spPr>
            <a:xfrm>
              <a:off x="7050647" y="4213993"/>
              <a:ext cx="23441" cy="22645"/>
            </a:xfrm>
            <a:custGeom>
              <a:rect b="b" l="l" r="r" t="t"/>
              <a:pathLst>
                <a:path extrusionOk="0" h="967" w="1001">
                  <a:moveTo>
                    <a:pt x="202" y="1"/>
                  </a:moveTo>
                  <a:cubicBezTo>
                    <a:pt x="154" y="1"/>
                    <a:pt x="107" y="18"/>
                    <a:pt x="71" y="54"/>
                  </a:cubicBezTo>
                  <a:cubicBezTo>
                    <a:pt x="1" y="127"/>
                    <a:pt x="1" y="245"/>
                    <a:pt x="71" y="318"/>
                  </a:cubicBezTo>
                  <a:lnTo>
                    <a:pt x="668" y="912"/>
                  </a:lnTo>
                  <a:cubicBezTo>
                    <a:pt x="703" y="950"/>
                    <a:pt x="752" y="966"/>
                    <a:pt x="799" y="966"/>
                  </a:cubicBezTo>
                  <a:cubicBezTo>
                    <a:pt x="848" y="966"/>
                    <a:pt x="894" y="950"/>
                    <a:pt x="930" y="912"/>
                  </a:cubicBezTo>
                  <a:cubicBezTo>
                    <a:pt x="1000" y="841"/>
                    <a:pt x="1000" y="721"/>
                    <a:pt x="930" y="650"/>
                  </a:cubicBezTo>
                  <a:lnTo>
                    <a:pt x="333" y="54"/>
                  </a:lnTo>
                  <a:cubicBezTo>
                    <a:pt x="297" y="18"/>
                    <a:pt x="250"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8"/>
            <p:cNvSpPr/>
            <p:nvPr/>
          </p:nvSpPr>
          <p:spPr>
            <a:xfrm>
              <a:off x="6783140" y="4502200"/>
              <a:ext cx="284523" cy="8688"/>
            </a:xfrm>
            <a:custGeom>
              <a:rect b="b" l="l" r="r" t="t"/>
              <a:pathLst>
                <a:path extrusionOk="0" h="371" w="12150">
                  <a:moveTo>
                    <a:pt x="200" y="0"/>
                  </a:moveTo>
                  <a:cubicBezTo>
                    <a:pt x="91" y="0"/>
                    <a:pt x="1" y="96"/>
                    <a:pt x="15" y="207"/>
                  </a:cubicBezTo>
                  <a:cubicBezTo>
                    <a:pt x="25" y="303"/>
                    <a:pt x="110" y="371"/>
                    <a:pt x="205" y="371"/>
                  </a:cubicBezTo>
                  <a:lnTo>
                    <a:pt x="11950" y="371"/>
                  </a:lnTo>
                  <a:cubicBezTo>
                    <a:pt x="12059" y="371"/>
                    <a:pt x="12149" y="275"/>
                    <a:pt x="12136" y="164"/>
                  </a:cubicBezTo>
                  <a:cubicBezTo>
                    <a:pt x="12125" y="68"/>
                    <a:pt x="12040" y="0"/>
                    <a:pt x="119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sp>
        <p:nvSpPr>
          <p:cNvPr id="1195" name="Google Shape;1195;p42"/>
          <p:cNvSpPr txBox="1"/>
          <p:nvPr>
            <p:ph type="title"/>
          </p:nvPr>
        </p:nvSpPr>
        <p:spPr>
          <a:xfrm>
            <a:off x="1166678" y="1586557"/>
            <a:ext cx="901200" cy="72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action="ppaction://hlinksldjump" r:id="rId3"/>
              </a:rPr>
              <a:t>01</a:t>
            </a:r>
            <a:endParaRPr/>
          </a:p>
        </p:txBody>
      </p:sp>
      <p:sp>
        <p:nvSpPr>
          <p:cNvPr id="1196" name="Google Shape;1196;p42"/>
          <p:cNvSpPr txBox="1"/>
          <p:nvPr>
            <p:ph idx="3" type="title"/>
          </p:nvPr>
        </p:nvSpPr>
        <p:spPr>
          <a:xfrm>
            <a:off x="1166678" y="3300607"/>
            <a:ext cx="901200" cy="72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action="ppaction://hlinksldjump" r:id="rId4"/>
              </a:rPr>
              <a:t>03</a:t>
            </a:r>
            <a:endParaRPr/>
          </a:p>
        </p:txBody>
      </p:sp>
      <p:sp>
        <p:nvSpPr>
          <p:cNvPr id="1197" name="Google Shape;1197;p42"/>
          <p:cNvSpPr txBox="1"/>
          <p:nvPr>
            <p:ph idx="6" type="title"/>
          </p:nvPr>
        </p:nvSpPr>
        <p:spPr>
          <a:xfrm>
            <a:off x="4589627" y="1586557"/>
            <a:ext cx="901200" cy="72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a:rPr>
              <a:t>02</a:t>
            </a:r>
            <a:endParaRPr/>
          </a:p>
        </p:txBody>
      </p:sp>
      <p:sp>
        <p:nvSpPr>
          <p:cNvPr id="1198" name="Google Shape;1198;p42"/>
          <p:cNvSpPr txBox="1"/>
          <p:nvPr>
            <p:ph idx="9" type="title"/>
          </p:nvPr>
        </p:nvSpPr>
        <p:spPr>
          <a:xfrm>
            <a:off x="4589627" y="3300607"/>
            <a:ext cx="901200" cy="72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uFill>
                  <a:noFill/>
                </a:uFill>
                <a:hlinkClick/>
              </a:rPr>
              <a:t>04</a:t>
            </a:r>
            <a:endParaRPr/>
          </a:p>
        </p:txBody>
      </p:sp>
      <p:sp>
        <p:nvSpPr>
          <p:cNvPr id="1199" name="Google Shape;1199;p42"/>
          <p:cNvSpPr txBox="1"/>
          <p:nvPr>
            <p:ph idx="15" type="title"/>
          </p:nvPr>
        </p:nvSpPr>
        <p:spPr>
          <a:xfrm>
            <a:off x="1862550" y="612648"/>
            <a:ext cx="54189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200" name="Google Shape;1200;p42"/>
          <p:cNvSpPr txBox="1"/>
          <p:nvPr>
            <p:ph idx="1" type="subTitle"/>
          </p:nvPr>
        </p:nvSpPr>
        <p:spPr>
          <a:xfrm>
            <a:off x="2142075" y="1586557"/>
            <a:ext cx="2383200" cy="44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1201" name="Google Shape;1201;p42"/>
          <p:cNvSpPr txBox="1"/>
          <p:nvPr>
            <p:ph idx="2" type="subTitle"/>
          </p:nvPr>
        </p:nvSpPr>
        <p:spPr>
          <a:xfrm>
            <a:off x="2142075" y="1929138"/>
            <a:ext cx="2383200" cy="56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02" name="Google Shape;1202;p42"/>
          <p:cNvSpPr txBox="1"/>
          <p:nvPr>
            <p:ph idx="4" type="subTitle"/>
          </p:nvPr>
        </p:nvSpPr>
        <p:spPr>
          <a:xfrm>
            <a:off x="2142075" y="3300607"/>
            <a:ext cx="2383200" cy="44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CAREERS</a:t>
            </a:r>
            <a:endParaRPr/>
          </a:p>
        </p:txBody>
      </p:sp>
      <p:sp>
        <p:nvSpPr>
          <p:cNvPr id="1203" name="Google Shape;1203;p42"/>
          <p:cNvSpPr txBox="1"/>
          <p:nvPr>
            <p:ph idx="5" type="subTitle"/>
          </p:nvPr>
        </p:nvSpPr>
        <p:spPr>
          <a:xfrm>
            <a:off x="2142075" y="3641188"/>
            <a:ext cx="2383200" cy="5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04" name="Google Shape;1204;p42"/>
          <p:cNvSpPr txBox="1"/>
          <p:nvPr>
            <p:ph idx="7" type="subTitle"/>
          </p:nvPr>
        </p:nvSpPr>
        <p:spPr>
          <a:xfrm>
            <a:off x="5565063" y="1586557"/>
            <a:ext cx="2383200" cy="44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SCHOOLS</a:t>
            </a:r>
            <a:endParaRPr/>
          </a:p>
        </p:txBody>
      </p:sp>
      <p:sp>
        <p:nvSpPr>
          <p:cNvPr id="1205" name="Google Shape;1205;p42"/>
          <p:cNvSpPr txBox="1"/>
          <p:nvPr>
            <p:ph idx="8" type="subTitle"/>
          </p:nvPr>
        </p:nvSpPr>
        <p:spPr>
          <a:xfrm>
            <a:off x="5565063" y="1929138"/>
            <a:ext cx="2383200" cy="56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06" name="Google Shape;1206;p42"/>
          <p:cNvSpPr txBox="1"/>
          <p:nvPr>
            <p:ph idx="13" type="subTitle"/>
          </p:nvPr>
        </p:nvSpPr>
        <p:spPr>
          <a:xfrm>
            <a:off x="5565063" y="3300607"/>
            <a:ext cx="2383200" cy="44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REASONS TO STUDY</a:t>
            </a:r>
            <a:endParaRPr/>
          </a:p>
        </p:txBody>
      </p:sp>
      <p:sp>
        <p:nvSpPr>
          <p:cNvPr id="1207" name="Google Shape;1207;p42"/>
          <p:cNvSpPr txBox="1"/>
          <p:nvPr>
            <p:ph idx="14" type="subTitle"/>
          </p:nvPr>
        </p:nvSpPr>
        <p:spPr>
          <a:xfrm>
            <a:off x="5565063" y="3641188"/>
            <a:ext cx="2383200" cy="56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208" name="Google Shape;1208;p42"/>
          <p:cNvSpPr/>
          <p:nvPr/>
        </p:nvSpPr>
        <p:spPr>
          <a:xfrm>
            <a:off x="8233214" y="274171"/>
            <a:ext cx="1475568" cy="820606"/>
          </a:xfrm>
          <a:custGeom>
            <a:rect b="b" l="l" r="r" t="t"/>
            <a:pathLst>
              <a:path extrusionOk="0" h="5843" w="10506">
                <a:moveTo>
                  <a:pt x="9464" y="2390"/>
                </a:moveTo>
                <a:lnTo>
                  <a:pt x="8626" y="2390"/>
                </a:lnTo>
                <a:cubicBezTo>
                  <a:pt x="8657" y="2296"/>
                  <a:pt x="8675" y="2193"/>
                  <a:pt x="8675" y="2087"/>
                </a:cubicBezTo>
                <a:cubicBezTo>
                  <a:pt x="8675" y="1537"/>
                  <a:pt x="8231" y="1094"/>
                  <a:pt x="7682" y="1094"/>
                </a:cubicBezTo>
                <a:lnTo>
                  <a:pt x="6908" y="1094"/>
                </a:lnTo>
                <a:cubicBezTo>
                  <a:pt x="6923" y="1027"/>
                  <a:pt x="6929" y="960"/>
                  <a:pt x="6929" y="893"/>
                </a:cubicBezTo>
                <a:cubicBezTo>
                  <a:pt x="6929" y="399"/>
                  <a:pt x="6531" y="1"/>
                  <a:pt x="6039" y="1"/>
                </a:cubicBezTo>
                <a:lnTo>
                  <a:pt x="4339" y="1"/>
                </a:lnTo>
                <a:cubicBezTo>
                  <a:pt x="3902" y="1"/>
                  <a:pt x="3537" y="317"/>
                  <a:pt x="3461" y="729"/>
                </a:cubicBezTo>
                <a:lnTo>
                  <a:pt x="2918" y="729"/>
                </a:lnTo>
                <a:cubicBezTo>
                  <a:pt x="2350" y="729"/>
                  <a:pt x="1886" y="1182"/>
                  <a:pt x="1867" y="1744"/>
                </a:cubicBezTo>
                <a:lnTo>
                  <a:pt x="1175" y="1744"/>
                </a:lnTo>
                <a:cubicBezTo>
                  <a:pt x="528" y="1744"/>
                  <a:pt x="0" y="2269"/>
                  <a:pt x="0" y="2919"/>
                </a:cubicBezTo>
                <a:cubicBezTo>
                  <a:pt x="0" y="3568"/>
                  <a:pt x="528" y="4097"/>
                  <a:pt x="1175" y="4097"/>
                </a:cubicBezTo>
                <a:lnTo>
                  <a:pt x="1813" y="4097"/>
                </a:lnTo>
                <a:cubicBezTo>
                  <a:pt x="1980" y="4567"/>
                  <a:pt x="2429" y="4907"/>
                  <a:pt x="2960" y="4907"/>
                </a:cubicBezTo>
                <a:lnTo>
                  <a:pt x="3049" y="4907"/>
                </a:lnTo>
                <a:cubicBezTo>
                  <a:pt x="3100" y="5433"/>
                  <a:pt x="3540" y="5843"/>
                  <a:pt x="4075" y="5843"/>
                </a:cubicBezTo>
                <a:lnTo>
                  <a:pt x="5660" y="5843"/>
                </a:lnTo>
                <a:cubicBezTo>
                  <a:pt x="6194" y="5843"/>
                  <a:pt x="6634" y="5433"/>
                  <a:pt x="6686" y="4907"/>
                </a:cubicBezTo>
                <a:lnTo>
                  <a:pt x="6895" y="4907"/>
                </a:lnTo>
                <a:cubicBezTo>
                  <a:pt x="7275" y="4907"/>
                  <a:pt x="7612" y="4734"/>
                  <a:pt x="7837" y="4464"/>
                </a:cubicBezTo>
                <a:lnTo>
                  <a:pt x="9473" y="4464"/>
                </a:lnTo>
                <a:cubicBezTo>
                  <a:pt x="10041" y="4464"/>
                  <a:pt x="10506" y="4000"/>
                  <a:pt x="10506" y="3429"/>
                </a:cubicBezTo>
                <a:cubicBezTo>
                  <a:pt x="10497" y="2855"/>
                  <a:pt x="10035" y="2390"/>
                  <a:pt x="9464" y="2390"/>
                </a:cubicBezTo>
                <a:close/>
              </a:path>
            </a:pathLst>
          </a:custGeom>
          <a:gradFill>
            <a:gsLst>
              <a:gs pos="0">
                <a:srgbClr val="E5EEF3">
                  <a:alpha val="58431"/>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2"/>
          <p:cNvSpPr/>
          <p:nvPr/>
        </p:nvSpPr>
        <p:spPr>
          <a:xfrm rot="10800000">
            <a:off x="2647045" y="-428431"/>
            <a:ext cx="1440504" cy="801105"/>
          </a:xfrm>
          <a:custGeom>
            <a:rect b="b" l="l" r="r" t="t"/>
            <a:pathLst>
              <a:path extrusionOk="0" h="5843" w="10506">
                <a:moveTo>
                  <a:pt x="9464" y="2390"/>
                </a:moveTo>
                <a:lnTo>
                  <a:pt x="8626" y="2390"/>
                </a:lnTo>
                <a:cubicBezTo>
                  <a:pt x="8657" y="2296"/>
                  <a:pt x="8675" y="2193"/>
                  <a:pt x="8675" y="2087"/>
                </a:cubicBezTo>
                <a:cubicBezTo>
                  <a:pt x="8675" y="1537"/>
                  <a:pt x="8231" y="1094"/>
                  <a:pt x="7682" y="1094"/>
                </a:cubicBezTo>
                <a:lnTo>
                  <a:pt x="6908" y="1094"/>
                </a:lnTo>
                <a:cubicBezTo>
                  <a:pt x="6923" y="1027"/>
                  <a:pt x="6929" y="960"/>
                  <a:pt x="6929" y="893"/>
                </a:cubicBezTo>
                <a:cubicBezTo>
                  <a:pt x="6929" y="399"/>
                  <a:pt x="6531" y="1"/>
                  <a:pt x="6039" y="1"/>
                </a:cubicBezTo>
                <a:lnTo>
                  <a:pt x="4339" y="1"/>
                </a:lnTo>
                <a:cubicBezTo>
                  <a:pt x="3902" y="1"/>
                  <a:pt x="3537" y="317"/>
                  <a:pt x="3461" y="729"/>
                </a:cubicBezTo>
                <a:lnTo>
                  <a:pt x="2918" y="729"/>
                </a:lnTo>
                <a:cubicBezTo>
                  <a:pt x="2350" y="729"/>
                  <a:pt x="1886" y="1182"/>
                  <a:pt x="1867" y="1744"/>
                </a:cubicBezTo>
                <a:lnTo>
                  <a:pt x="1175" y="1744"/>
                </a:lnTo>
                <a:cubicBezTo>
                  <a:pt x="528" y="1744"/>
                  <a:pt x="0" y="2269"/>
                  <a:pt x="0" y="2919"/>
                </a:cubicBezTo>
                <a:cubicBezTo>
                  <a:pt x="0" y="3568"/>
                  <a:pt x="528" y="4097"/>
                  <a:pt x="1175" y="4097"/>
                </a:cubicBezTo>
                <a:lnTo>
                  <a:pt x="1813" y="4097"/>
                </a:lnTo>
                <a:cubicBezTo>
                  <a:pt x="1980" y="4567"/>
                  <a:pt x="2429" y="4907"/>
                  <a:pt x="2960" y="4907"/>
                </a:cubicBezTo>
                <a:lnTo>
                  <a:pt x="3049" y="4907"/>
                </a:lnTo>
                <a:cubicBezTo>
                  <a:pt x="3100" y="5433"/>
                  <a:pt x="3540" y="5843"/>
                  <a:pt x="4075" y="5843"/>
                </a:cubicBezTo>
                <a:lnTo>
                  <a:pt x="5660" y="5843"/>
                </a:lnTo>
                <a:cubicBezTo>
                  <a:pt x="6194" y="5843"/>
                  <a:pt x="6634" y="5433"/>
                  <a:pt x="6686" y="4907"/>
                </a:cubicBezTo>
                <a:lnTo>
                  <a:pt x="6895" y="4907"/>
                </a:lnTo>
                <a:cubicBezTo>
                  <a:pt x="7275" y="4907"/>
                  <a:pt x="7612" y="4734"/>
                  <a:pt x="7837" y="4464"/>
                </a:cubicBezTo>
                <a:lnTo>
                  <a:pt x="9473" y="4464"/>
                </a:lnTo>
                <a:cubicBezTo>
                  <a:pt x="10041" y="4464"/>
                  <a:pt x="10506" y="4000"/>
                  <a:pt x="10506" y="3429"/>
                </a:cubicBezTo>
                <a:cubicBezTo>
                  <a:pt x="10497" y="2855"/>
                  <a:pt x="10035" y="2390"/>
                  <a:pt x="9464" y="2390"/>
                </a:cubicBezTo>
                <a:close/>
              </a:path>
            </a:pathLst>
          </a:custGeom>
          <a:gradFill>
            <a:gsLst>
              <a:gs pos="0">
                <a:srgbClr val="E5EEF3">
                  <a:alpha val="58431"/>
                </a:srgbClr>
              </a:gs>
              <a:gs pos="100000">
                <a:srgbClr val="E5EEF3">
                  <a:alpha val="22352"/>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7" name="Shape 3527"/>
        <p:cNvGrpSpPr/>
        <p:nvPr/>
      </p:nvGrpSpPr>
      <p:grpSpPr>
        <a:xfrm>
          <a:off x="0" y="0"/>
          <a:ext cx="0" cy="0"/>
          <a:chOff x="0" y="0"/>
          <a:chExt cx="0" cy="0"/>
        </a:xfrm>
      </p:grpSpPr>
      <p:pic>
        <p:nvPicPr>
          <p:cNvPr id="3528" name="Google Shape;3528;p69" title="Chart">
            <a:hlinkClick r:id="rId3"/>
          </p:cNvPr>
          <p:cNvPicPr preferRelativeResize="0"/>
          <p:nvPr/>
        </p:nvPicPr>
        <p:blipFill>
          <a:blip r:embed="rId4">
            <a:alphaModFix/>
          </a:blip>
          <a:stretch>
            <a:fillRect/>
          </a:stretch>
        </p:blipFill>
        <p:spPr>
          <a:xfrm>
            <a:off x="716825" y="1050875"/>
            <a:ext cx="4181150" cy="2779325"/>
          </a:xfrm>
          <a:prstGeom prst="rect">
            <a:avLst/>
          </a:prstGeom>
          <a:noFill/>
          <a:ln>
            <a:noFill/>
          </a:ln>
        </p:spPr>
      </p:pic>
      <p:sp>
        <p:nvSpPr>
          <p:cNvPr id="3529" name="Google Shape;3529;p69"/>
          <p:cNvSpPr txBox="1"/>
          <p:nvPr/>
        </p:nvSpPr>
        <p:spPr>
          <a:xfrm>
            <a:off x="6474225" y="1132604"/>
            <a:ext cx="1913700" cy="506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98,130</a:t>
            </a:r>
            <a:endParaRPr sz="2900">
              <a:solidFill>
                <a:schemeClr val="dk1"/>
              </a:solidFill>
              <a:latin typeface="Bebas Neue"/>
              <a:ea typeface="Bebas Neue"/>
              <a:cs typeface="Bebas Neue"/>
              <a:sym typeface="Bebas Neue"/>
            </a:endParaRPr>
          </a:p>
        </p:txBody>
      </p:sp>
      <p:sp>
        <p:nvSpPr>
          <p:cNvPr id="3530" name="Google Shape;3530;p69"/>
          <p:cNvSpPr txBox="1"/>
          <p:nvPr/>
        </p:nvSpPr>
        <p:spPr>
          <a:xfrm>
            <a:off x="6474225" y="2361602"/>
            <a:ext cx="1913700" cy="506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100,340</a:t>
            </a:r>
            <a:endParaRPr sz="2900">
              <a:solidFill>
                <a:schemeClr val="dk1"/>
              </a:solidFill>
              <a:latin typeface="Bebas Neue"/>
              <a:ea typeface="Bebas Neue"/>
              <a:cs typeface="Bebas Neue"/>
              <a:sym typeface="Bebas Neue"/>
            </a:endParaRPr>
          </a:p>
        </p:txBody>
      </p:sp>
      <p:sp>
        <p:nvSpPr>
          <p:cNvPr id="3531" name="Google Shape;3531;p69"/>
          <p:cNvSpPr txBox="1"/>
          <p:nvPr/>
        </p:nvSpPr>
        <p:spPr>
          <a:xfrm>
            <a:off x="6474225" y="3592724"/>
            <a:ext cx="1913700" cy="506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174,720</a:t>
            </a:r>
            <a:endParaRPr sz="2900">
              <a:solidFill>
                <a:schemeClr val="dk1"/>
              </a:solidFill>
              <a:latin typeface="Bebas Neue"/>
              <a:ea typeface="Bebas Neue"/>
              <a:cs typeface="Bebas Neue"/>
              <a:sym typeface="Bebas Neue"/>
            </a:endParaRPr>
          </a:p>
        </p:txBody>
      </p:sp>
      <p:sp>
        <p:nvSpPr>
          <p:cNvPr id="3532" name="Google Shape;3532;p69"/>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annual job opportuniTIES</a:t>
            </a:r>
            <a:endParaRPr/>
          </a:p>
        </p:txBody>
      </p:sp>
      <p:sp>
        <p:nvSpPr>
          <p:cNvPr id="3533" name="Google Shape;3533;p69"/>
          <p:cNvSpPr txBox="1"/>
          <p:nvPr/>
        </p:nvSpPr>
        <p:spPr>
          <a:xfrm>
            <a:off x="877000" y="4107325"/>
            <a:ext cx="4123500" cy="338700"/>
          </a:xfrm>
          <a:prstGeom prst="rect">
            <a:avLst/>
          </a:prstGeom>
          <a:noFill/>
          <a:ln>
            <a:noFill/>
          </a:ln>
        </p:spPr>
        <p:txBody>
          <a:bodyPr anchorCtr="0" anchor="ctr" bIns="0" lIns="0" spcFirstLastPara="1" rIns="0" wrap="square" tIns="0">
            <a:noAutofit/>
          </a:bodyPr>
          <a:lstStyle/>
          <a:p>
            <a:pPr indent="0" lvl="0" marL="0" rtl="0" algn="ctr">
              <a:lnSpc>
                <a:spcPct val="115000"/>
              </a:lnSpc>
              <a:spcBef>
                <a:spcPts val="0"/>
              </a:spcBef>
              <a:spcAft>
                <a:spcPts val="0"/>
              </a:spcAft>
              <a:buNone/>
            </a:pPr>
            <a:r>
              <a:rPr lang="en" sz="1200">
                <a:solidFill>
                  <a:schemeClr val="lt1"/>
                </a:solidFill>
                <a:latin typeface="Barlow"/>
                <a:ea typeface="Barlow"/>
                <a:cs typeface="Barlow"/>
                <a:sym typeface="Barlow"/>
              </a:rPr>
              <a:t>Follow</a:t>
            </a:r>
            <a:r>
              <a:rPr lang="en" sz="1200">
                <a:solidFill>
                  <a:schemeClr val="lt1"/>
                </a:solidFill>
                <a:latin typeface="Barlow"/>
                <a:ea typeface="Barlow"/>
                <a:cs typeface="Barlow"/>
                <a:sym typeface="Barlow"/>
              </a:rPr>
              <a:t> the link in the graph to modify its data and then paste the new one here. </a:t>
            </a:r>
            <a:r>
              <a:rPr lang="en" sz="1200">
                <a:solidFill>
                  <a:schemeClr val="lt1"/>
                </a:solidFill>
                <a:uFill>
                  <a:noFill/>
                </a:uFill>
                <a:latin typeface="Barlow"/>
                <a:ea typeface="Barlow"/>
                <a:cs typeface="Barlow"/>
                <a:sym typeface="Barlow"/>
                <a:hlinkClick r:id="rId5">
                  <a:extLst>
                    <a:ext uri="{A12FA001-AC4F-418D-AE19-62706E023703}">
                      <ahyp:hlinkClr val="tx"/>
                    </a:ext>
                  </a:extLst>
                </a:hlinkClick>
              </a:rPr>
              <a:t>For more info, </a:t>
            </a:r>
            <a:r>
              <a:rPr b="1" lang="en" sz="1200">
                <a:solidFill>
                  <a:schemeClr val="lt1"/>
                </a:solidFill>
                <a:uFill>
                  <a:noFill/>
                </a:uFill>
                <a:latin typeface="Barlow"/>
                <a:ea typeface="Barlow"/>
                <a:cs typeface="Barlow"/>
                <a:sym typeface="Barlow"/>
                <a:hlinkClick r:id="rId6">
                  <a:extLst>
                    <a:ext uri="{A12FA001-AC4F-418D-AE19-62706E023703}">
                      <ahyp:hlinkClr val="tx"/>
                    </a:ext>
                  </a:extLst>
                </a:hlinkClick>
              </a:rPr>
              <a:t>click here</a:t>
            </a:r>
            <a:endParaRPr b="1" sz="1200">
              <a:solidFill>
                <a:schemeClr val="lt1"/>
              </a:solidFill>
              <a:latin typeface="Barlow"/>
              <a:ea typeface="Barlow"/>
              <a:cs typeface="Barlow"/>
              <a:sym typeface="Barlow"/>
            </a:endParaRPr>
          </a:p>
        </p:txBody>
      </p:sp>
      <p:sp>
        <p:nvSpPr>
          <p:cNvPr id="3534" name="Google Shape;3534;p69"/>
          <p:cNvSpPr txBox="1"/>
          <p:nvPr/>
        </p:nvSpPr>
        <p:spPr>
          <a:xfrm flipH="1">
            <a:off x="6474350" y="1491988"/>
            <a:ext cx="1913700" cy="58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Employees nationwide in 20XX</a:t>
            </a:r>
            <a:endParaRPr>
              <a:solidFill>
                <a:schemeClr val="lt1"/>
              </a:solidFill>
              <a:latin typeface="Barlow"/>
              <a:ea typeface="Barlow"/>
              <a:cs typeface="Barlow"/>
              <a:sym typeface="Barlow"/>
            </a:endParaRPr>
          </a:p>
        </p:txBody>
      </p:sp>
      <p:sp>
        <p:nvSpPr>
          <p:cNvPr id="3535" name="Google Shape;3535;p69"/>
          <p:cNvSpPr txBox="1"/>
          <p:nvPr/>
        </p:nvSpPr>
        <p:spPr>
          <a:xfrm flipH="1">
            <a:off x="6474350" y="2722068"/>
            <a:ext cx="1913700" cy="58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Employees nationwide in 20XX</a:t>
            </a:r>
            <a:endParaRPr>
              <a:solidFill>
                <a:schemeClr val="lt1"/>
              </a:solidFill>
              <a:latin typeface="Barlow"/>
              <a:ea typeface="Barlow"/>
              <a:cs typeface="Barlow"/>
              <a:sym typeface="Barlow"/>
            </a:endParaRPr>
          </a:p>
        </p:txBody>
      </p:sp>
      <p:sp>
        <p:nvSpPr>
          <p:cNvPr id="3536" name="Google Shape;3536;p69"/>
          <p:cNvSpPr txBox="1"/>
          <p:nvPr/>
        </p:nvSpPr>
        <p:spPr>
          <a:xfrm flipH="1">
            <a:off x="6474350" y="3952149"/>
            <a:ext cx="1913700" cy="58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Employees nationwide in 20XX</a:t>
            </a:r>
            <a:endParaRPr>
              <a:solidFill>
                <a:schemeClr val="lt1"/>
              </a:solidFill>
              <a:latin typeface="Barlow"/>
              <a:ea typeface="Barlow"/>
              <a:cs typeface="Barlow"/>
              <a:sym typeface="Barlow"/>
            </a:endParaRPr>
          </a:p>
          <a:p>
            <a:pPr indent="0" lvl="0" marL="0" rtl="0" algn="l">
              <a:spcBef>
                <a:spcPts val="200"/>
              </a:spcBef>
              <a:spcAft>
                <a:spcPts val="200"/>
              </a:spcAft>
              <a:buNone/>
            </a:pPr>
            <a:r>
              <a:t/>
            </a:r>
            <a:endParaRPr>
              <a:solidFill>
                <a:schemeClr val="lt1"/>
              </a:solidFill>
              <a:latin typeface="Barlow"/>
              <a:ea typeface="Barlow"/>
              <a:cs typeface="Barlow"/>
              <a:sym typeface="Barlow"/>
            </a:endParaRPr>
          </a:p>
        </p:txBody>
      </p:sp>
      <p:sp>
        <p:nvSpPr>
          <p:cNvPr id="3537" name="Google Shape;3537;p69"/>
          <p:cNvSpPr txBox="1"/>
          <p:nvPr/>
        </p:nvSpPr>
        <p:spPr>
          <a:xfrm flipH="1">
            <a:off x="5120637" y="1327175"/>
            <a:ext cx="1300200" cy="585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300">
                <a:solidFill>
                  <a:schemeClr val="dk2"/>
                </a:solidFill>
                <a:latin typeface="Bebas Neue"/>
                <a:ea typeface="Bebas Neue"/>
                <a:cs typeface="Bebas Neue"/>
                <a:sym typeface="Bebas Neue"/>
              </a:rPr>
              <a:t>+1.51%</a:t>
            </a:r>
            <a:endParaRPr sz="3300">
              <a:solidFill>
                <a:schemeClr val="dk2"/>
              </a:solidFill>
              <a:latin typeface="Bebas Neue"/>
              <a:ea typeface="Bebas Neue"/>
              <a:cs typeface="Bebas Neue"/>
              <a:sym typeface="Bebas Neue"/>
            </a:endParaRPr>
          </a:p>
        </p:txBody>
      </p:sp>
      <p:sp>
        <p:nvSpPr>
          <p:cNvPr id="3538" name="Google Shape;3538;p69"/>
          <p:cNvSpPr txBox="1"/>
          <p:nvPr/>
        </p:nvSpPr>
        <p:spPr>
          <a:xfrm flipH="1">
            <a:off x="5120637" y="2555751"/>
            <a:ext cx="1300200" cy="585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300">
                <a:solidFill>
                  <a:schemeClr val="dk2"/>
                </a:solidFill>
                <a:latin typeface="Bebas Neue"/>
                <a:ea typeface="Bebas Neue"/>
                <a:cs typeface="Bebas Neue"/>
                <a:sym typeface="Bebas Neue"/>
              </a:rPr>
              <a:t>+2.21%</a:t>
            </a:r>
            <a:endParaRPr sz="3300">
              <a:solidFill>
                <a:schemeClr val="dk2"/>
              </a:solidFill>
              <a:latin typeface="Bebas Neue"/>
              <a:ea typeface="Bebas Neue"/>
              <a:cs typeface="Bebas Neue"/>
              <a:sym typeface="Bebas Neue"/>
            </a:endParaRPr>
          </a:p>
        </p:txBody>
      </p:sp>
      <p:sp>
        <p:nvSpPr>
          <p:cNvPr id="3539" name="Google Shape;3539;p69"/>
          <p:cNvSpPr txBox="1"/>
          <p:nvPr/>
        </p:nvSpPr>
        <p:spPr>
          <a:xfrm flipH="1">
            <a:off x="5120637" y="3784328"/>
            <a:ext cx="1300200" cy="5853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300">
                <a:solidFill>
                  <a:schemeClr val="dk2"/>
                </a:solidFill>
                <a:latin typeface="Bebas Neue"/>
                <a:ea typeface="Bebas Neue"/>
                <a:cs typeface="Bebas Neue"/>
                <a:sym typeface="Bebas Neue"/>
              </a:rPr>
              <a:t>+74.3%</a:t>
            </a:r>
            <a:endParaRPr sz="3300">
              <a:solidFill>
                <a:schemeClr val="dk2"/>
              </a:solidFill>
              <a:latin typeface="Bebas Neue"/>
              <a:ea typeface="Bebas Neue"/>
              <a:cs typeface="Bebas Neue"/>
              <a:sym typeface="Bebas Neue"/>
            </a:endParaRPr>
          </a:p>
        </p:txBody>
      </p:sp>
      <p:sp>
        <p:nvSpPr>
          <p:cNvPr id="3540" name="Google Shape;3540;p69"/>
          <p:cNvSpPr txBox="1"/>
          <p:nvPr/>
        </p:nvSpPr>
        <p:spPr>
          <a:xfrm>
            <a:off x="1792075" y="3641075"/>
            <a:ext cx="7911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ebas Neue"/>
                <a:ea typeface="Bebas Neue"/>
                <a:cs typeface="Bebas Neue"/>
                <a:sym typeface="Bebas Neue"/>
              </a:rPr>
              <a:t>20xx</a:t>
            </a:r>
            <a:endParaRPr sz="1700">
              <a:solidFill>
                <a:schemeClr val="dk1"/>
              </a:solidFill>
              <a:latin typeface="Bebas Neue"/>
              <a:ea typeface="Bebas Neue"/>
              <a:cs typeface="Bebas Neue"/>
              <a:sym typeface="Bebas Neue"/>
            </a:endParaRPr>
          </a:p>
        </p:txBody>
      </p:sp>
      <p:sp>
        <p:nvSpPr>
          <p:cNvPr id="3541" name="Google Shape;3541;p69"/>
          <p:cNvSpPr txBox="1"/>
          <p:nvPr/>
        </p:nvSpPr>
        <p:spPr>
          <a:xfrm>
            <a:off x="2769575" y="3641075"/>
            <a:ext cx="7911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ebas Neue"/>
                <a:ea typeface="Bebas Neue"/>
                <a:cs typeface="Bebas Neue"/>
                <a:sym typeface="Bebas Neue"/>
              </a:rPr>
              <a:t>20xx</a:t>
            </a:r>
            <a:endParaRPr sz="1700">
              <a:solidFill>
                <a:schemeClr val="dk1"/>
              </a:solidFill>
              <a:latin typeface="Bebas Neue"/>
              <a:ea typeface="Bebas Neue"/>
              <a:cs typeface="Bebas Neue"/>
              <a:sym typeface="Bebas Neue"/>
            </a:endParaRPr>
          </a:p>
        </p:txBody>
      </p:sp>
      <p:sp>
        <p:nvSpPr>
          <p:cNvPr id="3542" name="Google Shape;3542;p69"/>
          <p:cNvSpPr txBox="1"/>
          <p:nvPr/>
        </p:nvSpPr>
        <p:spPr>
          <a:xfrm>
            <a:off x="3747075" y="3641075"/>
            <a:ext cx="791100" cy="251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solidFill>
                  <a:schemeClr val="dk1"/>
                </a:solidFill>
                <a:latin typeface="Bebas Neue"/>
                <a:ea typeface="Bebas Neue"/>
                <a:cs typeface="Bebas Neue"/>
                <a:sym typeface="Bebas Neue"/>
              </a:rPr>
              <a:t>20xx</a:t>
            </a:r>
            <a:endParaRPr sz="1700">
              <a:solidFill>
                <a:schemeClr val="dk1"/>
              </a:solidFill>
              <a:latin typeface="Bebas Neue"/>
              <a:ea typeface="Bebas Neue"/>
              <a:cs typeface="Bebas Neue"/>
              <a:sym typeface="Bebas Neue"/>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6" name="Shape 3546"/>
        <p:cNvGrpSpPr/>
        <p:nvPr/>
      </p:nvGrpSpPr>
      <p:grpSpPr>
        <a:xfrm>
          <a:off x="0" y="0"/>
          <a:ext cx="0" cy="0"/>
          <a:chOff x="0" y="0"/>
          <a:chExt cx="0" cy="0"/>
        </a:xfrm>
      </p:grpSpPr>
      <p:sp>
        <p:nvSpPr>
          <p:cNvPr id="3547" name="Google Shape;3547;p70"/>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university study program</a:t>
            </a:r>
            <a:endParaRPr/>
          </a:p>
        </p:txBody>
      </p:sp>
      <p:graphicFrame>
        <p:nvGraphicFramePr>
          <p:cNvPr id="3548" name="Google Shape;3548;p70"/>
          <p:cNvGraphicFramePr/>
          <p:nvPr/>
        </p:nvGraphicFramePr>
        <p:xfrm>
          <a:off x="795175" y="1185410"/>
          <a:ext cx="3000000" cy="3000000"/>
        </p:xfrm>
        <a:graphic>
          <a:graphicData uri="http://schemas.openxmlformats.org/drawingml/2006/table">
            <a:tbl>
              <a:tblPr>
                <a:noFill/>
                <a:tableStyleId>{4E2F48C6-F689-42AC-A63A-1EEEB86EDA7E}</a:tableStyleId>
              </a:tblPr>
              <a:tblGrid>
                <a:gridCol w="1673350"/>
                <a:gridCol w="1673350"/>
                <a:gridCol w="2486600"/>
                <a:gridCol w="860125"/>
                <a:gridCol w="860125"/>
              </a:tblGrid>
              <a:tr h="624825">
                <a:tc gridSpan="5">
                  <a:txBody>
                    <a:bodyPr/>
                    <a:lstStyle/>
                    <a:p>
                      <a:pPr indent="0" lvl="0" marL="0" rtl="0" algn="ctr">
                        <a:spcBef>
                          <a:spcPts val="0"/>
                        </a:spcBef>
                        <a:spcAft>
                          <a:spcPts val="0"/>
                        </a:spcAft>
                        <a:buNone/>
                      </a:pPr>
                      <a:r>
                        <a:rPr lang="en" sz="2900">
                          <a:solidFill>
                            <a:schemeClr val="dk1"/>
                          </a:solidFill>
                          <a:latin typeface="Bebas Neue"/>
                          <a:ea typeface="Bebas Neue"/>
                          <a:cs typeface="Bebas Neue"/>
                          <a:sym typeface="Bebas Neue"/>
                        </a:rPr>
                        <a:t>St. Cloud State University - FIRST YEAR</a:t>
                      </a:r>
                      <a:endParaRPr sz="2900">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tcPr>
                </a:tc>
                <a:tc hMerge="1"/>
                <a:tc hMerge="1"/>
                <a:tc hMerge="1"/>
                <a:tc hMerge="1"/>
              </a:tr>
              <a:tr h="544675">
                <a:tc>
                  <a:txBody>
                    <a:bodyPr/>
                    <a:lstStyle/>
                    <a:p>
                      <a:pPr indent="0" lvl="0" marL="0" rtl="0" algn="ctr">
                        <a:spcBef>
                          <a:spcPts val="0"/>
                        </a:spcBef>
                        <a:spcAft>
                          <a:spcPts val="0"/>
                        </a:spcAft>
                        <a:buNone/>
                      </a:pPr>
                      <a:r>
                        <a:rPr lang="en" sz="1800">
                          <a:solidFill>
                            <a:schemeClr val="dk2"/>
                          </a:solidFill>
                          <a:latin typeface="Bebas Neue"/>
                          <a:ea typeface="Bebas Neue"/>
                          <a:cs typeface="Bebas Neue"/>
                          <a:sym typeface="Bebas Neue"/>
                        </a:rPr>
                        <a:t>matter</a:t>
                      </a:r>
                      <a:endParaRPr sz="1800">
                        <a:solidFill>
                          <a:schemeClr val="dk2"/>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dk1"/>
                    </a:solidFill>
                  </a:tcPr>
                </a:tc>
                <a:tc gridSpan="2">
                  <a:txBody>
                    <a:bodyPr/>
                    <a:lstStyle/>
                    <a:p>
                      <a:pPr indent="0" lvl="0" marL="0" rtl="0" algn="ctr">
                        <a:spcBef>
                          <a:spcPts val="0"/>
                        </a:spcBef>
                        <a:spcAft>
                          <a:spcPts val="0"/>
                        </a:spcAft>
                        <a:buNone/>
                      </a:pPr>
                      <a:r>
                        <a:rPr lang="en" sz="1800">
                          <a:solidFill>
                            <a:schemeClr val="dk2"/>
                          </a:solidFill>
                          <a:latin typeface="Bebas Neue"/>
                          <a:ea typeface="Bebas Neue"/>
                          <a:cs typeface="Bebas Neue"/>
                          <a:sym typeface="Bebas Neue"/>
                        </a:rPr>
                        <a:t>description</a:t>
                      </a:r>
                      <a:endParaRPr sz="1800">
                        <a:solidFill>
                          <a:schemeClr val="dk2"/>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dk1"/>
                    </a:solidFill>
                  </a:tcPr>
                </a:tc>
                <a:tc hMerge="1"/>
                <a:tc>
                  <a:txBody>
                    <a:bodyPr/>
                    <a:lstStyle/>
                    <a:p>
                      <a:pPr indent="0" lvl="0" marL="0" rtl="0" algn="ctr">
                        <a:spcBef>
                          <a:spcPts val="0"/>
                        </a:spcBef>
                        <a:spcAft>
                          <a:spcPts val="0"/>
                        </a:spcAft>
                        <a:buNone/>
                      </a:pPr>
                      <a:r>
                        <a:rPr lang="en" sz="1800">
                          <a:solidFill>
                            <a:schemeClr val="dk2"/>
                          </a:solidFill>
                          <a:latin typeface="Bebas Neue"/>
                          <a:ea typeface="Bebas Neue"/>
                          <a:cs typeface="Bebas Neue"/>
                          <a:sym typeface="Bebas Neue"/>
                        </a:rPr>
                        <a:t>credit</a:t>
                      </a:r>
                      <a:endParaRPr sz="1800">
                        <a:solidFill>
                          <a:schemeClr val="dk2"/>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800">
                          <a:solidFill>
                            <a:schemeClr val="dk2"/>
                          </a:solidFill>
                          <a:latin typeface="Bebas Neue"/>
                          <a:ea typeface="Bebas Neue"/>
                          <a:cs typeface="Bebas Neue"/>
                          <a:sym typeface="Bebas Neue"/>
                        </a:rPr>
                        <a:t>Hours</a:t>
                      </a:r>
                      <a:endParaRPr sz="1800">
                        <a:solidFill>
                          <a:schemeClr val="dk2"/>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alpha val="0"/>
                        </a:schemeClr>
                      </a:solidFill>
                      <a:prstDash val="solid"/>
                      <a:round/>
                      <a:headEnd len="sm" w="sm" type="none"/>
                      <a:tailEnd len="sm" w="sm" type="none"/>
                    </a:lnB>
                    <a:solidFill>
                      <a:schemeClr val="dk1"/>
                    </a:solidFill>
                  </a:tcPr>
                </a:tc>
              </a:tr>
              <a:tr h="544675">
                <a:tc>
                  <a:txBody>
                    <a:bodyPr/>
                    <a:lstStyle/>
                    <a:p>
                      <a:pPr indent="0" lvl="0" marL="0" rtl="0" algn="ctr">
                        <a:spcBef>
                          <a:spcPts val="0"/>
                        </a:spcBef>
                        <a:spcAft>
                          <a:spcPts val="0"/>
                        </a:spcAft>
                        <a:buNone/>
                      </a:pPr>
                      <a:r>
                        <a:rPr lang="en" sz="1800">
                          <a:solidFill>
                            <a:schemeClr val="dk1"/>
                          </a:solidFill>
                          <a:latin typeface="Bebas Neue"/>
                          <a:ea typeface="Bebas Neue"/>
                          <a:cs typeface="Bebas Neue"/>
                          <a:sym typeface="Bebas Neue"/>
                        </a:rPr>
                        <a:t>general chemistry</a:t>
                      </a:r>
                      <a:endParaRPr sz="1800">
                        <a:solidFill>
                          <a:schemeClr val="lt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ctr">
                        <a:spcBef>
                          <a:spcPts val="0"/>
                        </a:spcBef>
                        <a:spcAft>
                          <a:spcPts val="0"/>
                        </a:spcAft>
                        <a:buNone/>
                      </a:pPr>
                      <a:r>
                        <a:rPr lang="en">
                          <a:solidFill>
                            <a:schemeClr val="lt1"/>
                          </a:solidFill>
                          <a:latin typeface="Barlow"/>
                          <a:ea typeface="Barlow"/>
                          <a:cs typeface="Barlow"/>
                          <a:sym typeface="Barlow"/>
                        </a:rPr>
                        <a:t>Mercury is a small planet</a:t>
                      </a:r>
                      <a:endParaRPr>
                        <a:solidFill>
                          <a:schemeClr val="lt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ctr">
                        <a:spcBef>
                          <a:spcPts val="0"/>
                        </a:spcBef>
                        <a:spcAft>
                          <a:spcPts val="0"/>
                        </a:spcAft>
                        <a:buNone/>
                      </a:pPr>
                      <a:r>
                        <a:rPr lang="en">
                          <a:solidFill>
                            <a:schemeClr val="dk1"/>
                          </a:solidFill>
                          <a:latin typeface="Bebas Neue"/>
                          <a:ea typeface="Bebas Neue"/>
                          <a:cs typeface="Bebas Neue"/>
                          <a:sym typeface="Bebas Neue"/>
                        </a:rPr>
                        <a:t>4</a:t>
                      </a:r>
                      <a:endParaRPr>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bas Neue"/>
                          <a:ea typeface="Bebas Neue"/>
                          <a:cs typeface="Bebas Neue"/>
                          <a:sym typeface="Bebas Neue"/>
                        </a:rPr>
                        <a:t>2.0</a:t>
                      </a:r>
                      <a:endParaRPr>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alpha val="0"/>
                        </a:schemeClr>
                      </a:solidFill>
                      <a:prstDash val="solid"/>
                      <a:round/>
                      <a:headEnd len="sm" w="sm" type="none"/>
                      <a:tailEnd len="sm" w="sm" type="none"/>
                    </a:lnT>
                    <a:lnB cap="flat" cmpd="sng" w="9525">
                      <a:solidFill>
                        <a:schemeClr val="lt1"/>
                      </a:solidFill>
                      <a:prstDash val="solid"/>
                      <a:round/>
                      <a:headEnd len="sm" w="sm" type="none"/>
                      <a:tailEnd len="sm" w="sm" type="none"/>
                    </a:lnB>
                  </a:tcPr>
                </a:tc>
              </a:tr>
              <a:tr h="544675">
                <a:tc>
                  <a:txBody>
                    <a:bodyPr/>
                    <a:lstStyle/>
                    <a:p>
                      <a:pPr indent="0" lvl="0" marL="0" rtl="0" algn="ctr">
                        <a:spcBef>
                          <a:spcPts val="0"/>
                        </a:spcBef>
                        <a:spcAft>
                          <a:spcPts val="0"/>
                        </a:spcAft>
                        <a:buNone/>
                      </a:pPr>
                      <a:r>
                        <a:rPr lang="en" sz="1800">
                          <a:solidFill>
                            <a:schemeClr val="dk1"/>
                          </a:solidFill>
                          <a:latin typeface="Bebas Neue"/>
                          <a:ea typeface="Bebas Neue"/>
                          <a:cs typeface="Bebas Neue"/>
                          <a:sym typeface="Bebas Neue"/>
                        </a:rPr>
                        <a:t>physics I</a:t>
                      </a:r>
                      <a:endParaRPr sz="1800">
                        <a:solidFill>
                          <a:schemeClr val="lt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ctr">
                        <a:spcBef>
                          <a:spcPts val="0"/>
                        </a:spcBef>
                        <a:spcAft>
                          <a:spcPts val="0"/>
                        </a:spcAft>
                        <a:buNone/>
                      </a:pPr>
                      <a:r>
                        <a:rPr lang="en">
                          <a:solidFill>
                            <a:schemeClr val="lt1"/>
                          </a:solidFill>
                          <a:latin typeface="Barlow"/>
                          <a:ea typeface="Barlow"/>
                          <a:cs typeface="Barlow"/>
                          <a:sym typeface="Barlow"/>
                        </a:rPr>
                        <a:t>Venus has a toxic atmosphere</a:t>
                      </a:r>
                      <a:endParaRPr>
                        <a:solidFill>
                          <a:schemeClr val="lt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ctr">
                        <a:spcBef>
                          <a:spcPts val="0"/>
                        </a:spcBef>
                        <a:spcAft>
                          <a:spcPts val="0"/>
                        </a:spcAft>
                        <a:buNone/>
                      </a:pPr>
                      <a:r>
                        <a:rPr lang="en">
                          <a:solidFill>
                            <a:schemeClr val="dk1"/>
                          </a:solidFill>
                          <a:latin typeface="Bebas Neue"/>
                          <a:ea typeface="Bebas Neue"/>
                          <a:cs typeface="Bebas Neue"/>
                          <a:sym typeface="Bebas Neue"/>
                        </a:rPr>
                        <a:t>2</a:t>
                      </a:r>
                      <a:endParaRPr>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bas Neue"/>
                          <a:ea typeface="Bebas Neue"/>
                          <a:cs typeface="Bebas Neue"/>
                          <a:sym typeface="Bebas Neue"/>
                        </a:rPr>
                        <a:t>2.0</a:t>
                      </a:r>
                      <a:endParaRPr>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544675">
                <a:tc>
                  <a:txBody>
                    <a:bodyPr/>
                    <a:lstStyle/>
                    <a:p>
                      <a:pPr indent="0" lvl="0" marL="0" rtl="0" algn="ctr">
                        <a:spcBef>
                          <a:spcPts val="0"/>
                        </a:spcBef>
                        <a:spcAft>
                          <a:spcPts val="0"/>
                        </a:spcAft>
                        <a:buNone/>
                      </a:pPr>
                      <a:r>
                        <a:rPr lang="en" sz="1800">
                          <a:solidFill>
                            <a:schemeClr val="dk1"/>
                          </a:solidFill>
                          <a:latin typeface="Bebas Neue"/>
                          <a:ea typeface="Bebas Neue"/>
                          <a:cs typeface="Bebas Neue"/>
                          <a:sym typeface="Bebas Neue"/>
                        </a:rPr>
                        <a:t>chemistry I</a:t>
                      </a:r>
                      <a:endParaRPr sz="1800">
                        <a:solidFill>
                          <a:schemeClr val="lt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gridSpan="2">
                  <a:txBody>
                    <a:bodyPr/>
                    <a:lstStyle/>
                    <a:p>
                      <a:pPr indent="0" lvl="0" marL="0" rtl="0" algn="ctr">
                        <a:spcBef>
                          <a:spcPts val="0"/>
                        </a:spcBef>
                        <a:spcAft>
                          <a:spcPts val="0"/>
                        </a:spcAft>
                        <a:buNone/>
                      </a:pPr>
                      <a:r>
                        <a:rPr lang="en">
                          <a:solidFill>
                            <a:schemeClr val="lt1"/>
                          </a:solidFill>
                          <a:latin typeface="Barlow"/>
                          <a:ea typeface="Barlow"/>
                          <a:cs typeface="Barlow"/>
                          <a:sym typeface="Barlow"/>
                        </a:rPr>
                        <a:t>Earth is a planet that harbors life</a:t>
                      </a:r>
                      <a:endParaRPr>
                        <a:solidFill>
                          <a:schemeClr val="lt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c>
                  <a:txBody>
                    <a:bodyPr/>
                    <a:lstStyle/>
                    <a:p>
                      <a:pPr indent="0" lvl="0" marL="0" rtl="0" algn="ctr">
                        <a:spcBef>
                          <a:spcPts val="0"/>
                        </a:spcBef>
                        <a:spcAft>
                          <a:spcPts val="0"/>
                        </a:spcAft>
                        <a:buNone/>
                      </a:pPr>
                      <a:r>
                        <a:rPr lang="en">
                          <a:solidFill>
                            <a:schemeClr val="dk1"/>
                          </a:solidFill>
                          <a:latin typeface="Bebas Neue"/>
                          <a:ea typeface="Bebas Neue"/>
                          <a:cs typeface="Bebas Neue"/>
                          <a:sym typeface="Bebas Neue"/>
                        </a:rPr>
                        <a:t>4</a:t>
                      </a:r>
                      <a:endParaRPr>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bas Neue"/>
                          <a:ea typeface="Bebas Neue"/>
                          <a:cs typeface="Bebas Neue"/>
                          <a:sym typeface="Bebas Neue"/>
                        </a:rPr>
                        <a:t>2.0</a:t>
                      </a:r>
                      <a:endParaRPr>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544675">
                <a:tc>
                  <a:txBody>
                    <a:bodyPr/>
                    <a:lstStyle/>
                    <a:p>
                      <a:pPr indent="0" lvl="0" marL="0" rtl="0" algn="ctr">
                        <a:spcBef>
                          <a:spcPts val="0"/>
                        </a:spcBef>
                        <a:spcAft>
                          <a:spcPts val="0"/>
                        </a:spcAft>
                        <a:buNone/>
                      </a:pPr>
                      <a:r>
                        <a:rPr lang="en" sz="1800">
                          <a:solidFill>
                            <a:schemeClr val="dk1"/>
                          </a:solidFill>
                          <a:latin typeface="Bebas Neue"/>
                          <a:ea typeface="Bebas Neue"/>
                          <a:cs typeface="Bebas Neue"/>
                          <a:sym typeface="Bebas Neue"/>
                        </a:rPr>
                        <a:t>CALCULUS </a:t>
                      </a:r>
                      <a:r>
                        <a:rPr lang="en" sz="1800">
                          <a:solidFill>
                            <a:schemeClr val="dk1"/>
                          </a:solidFill>
                          <a:latin typeface="Bebas Neue"/>
                          <a:ea typeface="Bebas Neue"/>
                          <a:cs typeface="Bebas Neue"/>
                          <a:sym typeface="Bebas Neue"/>
                        </a:rPr>
                        <a:t>I</a:t>
                      </a:r>
                      <a:endParaRPr sz="1800">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gridSpan="2">
                  <a:txBody>
                    <a:bodyPr/>
                    <a:lstStyle/>
                    <a:p>
                      <a:pPr indent="0" lvl="0" marL="0" rtl="0" algn="ctr">
                        <a:spcBef>
                          <a:spcPts val="0"/>
                        </a:spcBef>
                        <a:spcAft>
                          <a:spcPts val="0"/>
                        </a:spcAft>
                        <a:buNone/>
                      </a:pPr>
                      <a:r>
                        <a:rPr lang="en">
                          <a:solidFill>
                            <a:schemeClr val="lt1"/>
                          </a:solidFill>
                          <a:latin typeface="Barlow"/>
                          <a:ea typeface="Barlow"/>
                          <a:cs typeface="Barlow"/>
                          <a:sym typeface="Barlow"/>
                        </a:rPr>
                        <a:t>Mars is full of iron oxide dust</a:t>
                      </a:r>
                      <a:endParaRPr>
                        <a:solidFill>
                          <a:schemeClr val="lt1"/>
                        </a:solidFill>
                        <a:latin typeface="Barlow"/>
                        <a:ea typeface="Barlow"/>
                        <a:cs typeface="Barlow"/>
                        <a:sym typeface="Barlow"/>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hMerge="1"/>
                <a:tc>
                  <a:txBody>
                    <a:bodyPr/>
                    <a:lstStyle/>
                    <a:p>
                      <a:pPr indent="0" lvl="0" marL="0" rtl="0" algn="ctr">
                        <a:spcBef>
                          <a:spcPts val="0"/>
                        </a:spcBef>
                        <a:spcAft>
                          <a:spcPts val="0"/>
                        </a:spcAft>
                        <a:buNone/>
                      </a:pPr>
                      <a:r>
                        <a:rPr lang="en">
                          <a:solidFill>
                            <a:schemeClr val="dk1"/>
                          </a:solidFill>
                          <a:latin typeface="Bebas Neue"/>
                          <a:ea typeface="Bebas Neue"/>
                          <a:cs typeface="Bebas Neue"/>
                          <a:sym typeface="Bebas Neue"/>
                        </a:rPr>
                        <a:t>4</a:t>
                      </a:r>
                      <a:endParaRPr>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Bebas Neue"/>
                          <a:ea typeface="Bebas Neue"/>
                          <a:cs typeface="Bebas Neue"/>
                          <a:sym typeface="Bebas Neue"/>
                        </a:rPr>
                        <a:t>2.0</a:t>
                      </a:r>
                      <a:endParaRPr>
                        <a:solidFill>
                          <a:schemeClr val="dk1"/>
                        </a:solidFill>
                        <a:latin typeface="Bebas Neue"/>
                        <a:ea typeface="Bebas Neue"/>
                        <a:cs typeface="Bebas Neue"/>
                        <a:sym typeface="Bebas Neu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2" name="Shape 3552"/>
        <p:cNvGrpSpPr/>
        <p:nvPr/>
      </p:nvGrpSpPr>
      <p:grpSpPr>
        <a:xfrm>
          <a:off x="0" y="0"/>
          <a:ext cx="0" cy="0"/>
          <a:chOff x="0" y="0"/>
          <a:chExt cx="0" cy="0"/>
        </a:xfrm>
      </p:grpSpPr>
      <p:sp>
        <p:nvSpPr>
          <p:cNvPr id="3553" name="Google Shape;3553;p71"/>
          <p:cNvSpPr txBox="1"/>
          <p:nvPr>
            <p:ph idx="5" type="subTitle"/>
          </p:nvPr>
        </p:nvSpPr>
        <p:spPr>
          <a:xfrm>
            <a:off x="3535525" y="1905850"/>
            <a:ext cx="2073000" cy="54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554" name="Google Shape;3554;p71"/>
          <p:cNvSpPr txBox="1"/>
          <p:nvPr>
            <p:ph type="title"/>
          </p:nvPr>
        </p:nvSpPr>
        <p:spPr>
          <a:xfrm>
            <a:off x="71685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responsibilities of environmental engineers</a:t>
            </a:r>
            <a:endParaRPr/>
          </a:p>
        </p:txBody>
      </p:sp>
      <p:sp>
        <p:nvSpPr>
          <p:cNvPr id="3555" name="Google Shape;3555;p71"/>
          <p:cNvSpPr txBox="1"/>
          <p:nvPr>
            <p:ph idx="1" type="subTitle"/>
          </p:nvPr>
        </p:nvSpPr>
        <p:spPr>
          <a:xfrm>
            <a:off x="1148875" y="1905850"/>
            <a:ext cx="2073000" cy="54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556" name="Google Shape;3556;p71"/>
          <p:cNvSpPr txBox="1"/>
          <p:nvPr>
            <p:ph idx="2" type="subTitle"/>
          </p:nvPr>
        </p:nvSpPr>
        <p:spPr>
          <a:xfrm>
            <a:off x="1148875" y="2271200"/>
            <a:ext cx="2073000" cy="57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 cold place</a:t>
            </a:r>
            <a:endParaRPr/>
          </a:p>
        </p:txBody>
      </p:sp>
      <p:sp>
        <p:nvSpPr>
          <p:cNvPr id="3557" name="Google Shape;3557;p71"/>
          <p:cNvSpPr txBox="1"/>
          <p:nvPr>
            <p:ph idx="3" type="subTitle"/>
          </p:nvPr>
        </p:nvSpPr>
        <p:spPr>
          <a:xfrm>
            <a:off x="2342200" y="3511501"/>
            <a:ext cx="2073000" cy="54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558" name="Google Shape;3558;p71"/>
          <p:cNvSpPr txBox="1"/>
          <p:nvPr>
            <p:ph idx="4" type="subTitle"/>
          </p:nvPr>
        </p:nvSpPr>
        <p:spPr>
          <a:xfrm>
            <a:off x="2342200" y="3915321"/>
            <a:ext cx="2073000" cy="57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3559" name="Google Shape;3559;p71"/>
          <p:cNvSpPr txBox="1"/>
          <p:nvPr>
            <p:ph idx="6" type="subTitle"/>
          </p:nvPr>
        </p:nvSpPr>
        <p:spPr>
          <a:xfrm>
            <a:off x="3535525" y="2271200"/>
            <a:ext cx="2073000" cy="57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3560" name="Google Shape;3560;p71"/>
          <p:cNvSpPr txBox="1"/>
          <p:nvPr>
            <p:ph idx="7" type="subTitle"/>
          </p:nvPr>
        </p:nvSpPr>
        <p:spPr>
          <a:xfrm>
            <a:off x="5922175" y="1905850"/>
            <a:ext cx="2073000" cy="54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561" name="Google Shape;3561;p71"/>
          <p:cNvSpPr txBox="1"/>
          <p:nvPr>
            <p:ph idx="8" type="subTitle"/>
          </p:nvPr>
        </p:nvSpPr>
        <p:spPr>
          <a:xfrm>
            <a:off x="5922175" y="2271200"/>
            <a:ext cx="2073000" cy="57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Mercury is the closest planet to the Sun</a:t>
            </a:r>
            <a:endParaRPr/>
          </a:p>
        </p:txBody>
      </p:sp>
      <p:sp>
        <p:nvSpPr>
          <p:cNvPr id="3562" name="Google Shape;3562;p71"/>
          <p:cNvSpPr txBox="1"/>
          <p:nvPr>
            <p:ph idx="9" type="subTitle"/>
          </p:nvPr>
        </p:nvSpPr>
        <p:spPr>
          <a:xfrm>
            <a:off x="4728850" y="3511501"/>
            <a:ext cx="2073000" cy="54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563" name="Google Shape;3563;p71"/>
          <p:cNvSpPr txBox="1"/>
          <p:nvPr>
            <p:ph idx="13" type="subTitle"/>
          </p:nvPr>
        </p:nvSpPr>
        <p:spPr>
          <a:xfrm>
            <a:off x="4728850" y="3915321"/>
            <a:ext cx="2073000" cy="57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grpSp>
        <p:nvGrpSpPr>
          <p:cNvPr id="3564" name="Google Shape;3564;p71"/>
          <p:cNvGrpSpPr/>
          <p:nvPr/>
        </p:nvGrpSpPr>
        <p:grpSpPr>
          <a:xfrm>
            <a:off x="1966060" y="1419339"/>
            <a:ext cx="438630" cy="425880"/>
            <a:chOff x="4141292" y="2502613"/>
            <a:chExt cx="296672" cy="288049"/>
          </a:xfrm>
        </p:grpSpPr>
        <p:sp>
          <p:nvSpPr>
            <p:cNvPr id="3565" name="Google Shape;3565;p71"/>
            <p:cNvSpPr/>
            <p:nvPr/>
          </p:nvSpPr>
          <p:spPr>
            <a:xfrm>
              <a:off x="4215100" y="2502613"/>
              <a:ext cx="222864" cy="93834"/>
            </a:xfrm>
            <a:custGeom>
              <a:rect b="b" l="l" r="r" t="t"/>
              <a:pathLst>
                <a:path extrusionOk="0" h="4007" w="9517">
                  <a:moveTo>
                    <a:pt x="4295" y="0"/>
                  </a:moveTo>
                  <a:cubicBezTo>
                    <a:pt x="4180" y="0"/>
                    <a:pt x="4066" y="27"/>
                    <a:pt x="3962" y="81"/>
                  </a:cubicBezTo>
                  <a:lnTo>
                    <a:pt x="246" y="1958"/>
                  </a:lnTo>
                  <a:cubicBezTo>
                    <a:pt x="96" y="2031"/>
                    <a:pt x="0" y="2187"/>
                    <a:pt x="0" y="2356"/>
                  </a:cubicBezTo>
                  <a:cubicBezTo>
                    <a:pt x="0" y="2609"/>
                    <a:pt x="205" y="2802"/>
                    <a:pt x="444" y="2802"/>
                  </a:cubicBezTo>
                  <a:cubicBezTo>
                    <a:pt x="483" y="2802"/>
                    <a:pt x="515" y="2800"/>
                    <a:pt x="553" y="2789"/>
                  </a:cubicBezTo>
                  <a:lnTo>
                    <a:pt x="3458" y="2083"/>
                  </a:lnTo>
                  <a:lnTo>
                    <a:pt x="3469" y="2080"/>
                  </a:lnTo>
                  <a:lnTo>
                    <a:pt x="9517" y="4007"/>
                  </a:lnTo>
                  <a:lnTo>
                    <a:pt x="9517" y="1437"/>
                  </a:lnTo>
                  <a:cubicBezTo>
                    <a:pt x="9517" y="1354"/>
                    <a:pt x="9450" y="1288"/>
                    <a:pt x="9369" y="1288"/>
                  </a:cubicBezTo>
                  <a:cubicBezTo>
                    <a:pt x="9360" y="1288"/>
                    <a:pt x="9352" y="1289"/>
                    <a:pt x="9343" y="1290"/>
                  </a:cubicBezTo>
                  <a:lnTo>
                    <a:pt x="8378" y="1457"/>
                  </a:lnTo>
                  <a:cubicBezTo>
                    <a:pt x="8344" y="1459"/>
                    <a:pt x="8310" y="1461"/>
                    <a:pt x="8276" y="1461"/>
                  </a:cubicBezTo>
                  <a:cubicBezTo>
                    <a:pt x="8177" y="1461"/>
                    <a:pt x="8077" y="1449"/>
                    <a:pt x="7980" y="1429"/>
                  </a:cubicBezTo>
                  <a:cubicBezTo>
                    <a:pt x="7978" y="1429"/>
                    <a:pt x="7969" y="1427"/>
                    <a:pt x="7967" y="1427"/>
                  </a:cubicBezTo>
                  <a:cubicBezTo>
                    <a:pt x="7882" y="1410"/>
                    <a:pt x="7800" y="1383"/>
                    <a:pt x="7719" y="1348"/>
                  </a:cubicBezTo>
                  <a:lnTo>
                    <a:pt x="4577" y="56"/>
                  </a:lnTo>
                  <a:cubicBezTo>
                    <a:pt x="4487" y="19"/>
                    <a:pt x="4391" y="0"/>
                    <a:pt x="42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1"/>
            <p:cNvSpPr/>
            <p:nvPr/>
          </p:nvSpPr>
          <p:spPr>
            <a:xfrm>
              <a:off x="4215100" y="2502613"/>
              <a:ext cx="222864" cy="63860"/>
            </a:xfrm>
            <a:custGeom>
              <a:rect b="b" l="l" r="r" t="t"/>
              <a:pathLst>
                <a:path extrusionOk="0" h="2727" w="9517">
                  <a:moveTo>
                    <a:pt x="4295" y="0"/>
                  </a:moveTo>
                  <a:cubicBezTo>
                    <a:pt x="4180" y="0"/>
                    <a:pt x="4066" y="27"/>
                    <a:pt x="3962" y="81"/>
                  </a:cubicBezTo>
                  <a:lnTo>
                    <a:pt x="246" y="1958"/>
                  </a:lnTo>
                  <a:cubicBezTo>
                    <a:pt x="96" y="2031"/>
                    <a:pt x="0" y="2187"/>
                    <a:pt x="0" y="2356"/>
                  </a:cubicBezTo>
                  <a:cubicBezTo>
                    <a:pt x="0" y="2514"/>
                    <a:pt x="82" y="2650"/>
                    <a:pt x="202" y="2726"/>
                  </a:cubicBezTo>
                  <a:cubicBezTo>
                    <a:pt x="216" y="2718"/>
                    <a:pt x="229" y="2710"/>
                    <a:pt x="246" y="2699"/>
                  </a:cubicBezTo>
                  <a:lnTo>
                    <a:pt x="3962" y="824"/>
                  </a:lnTo>
                  <a:cubicBezTo>
                    <a:pt x="4066" y="770"/>
                    <a:pt x="4181" y="743"/>
                    <a:pt x="4295" y="743"/>
                  </a:cubicBezTo>
                  <a:cubicBezTo>
                    <a:pt x="4391" y="743"/>
                    <a:pt x="4487" y="762"/>
                    <a:pt x="4577" y="800"/>
                  </a:cubicBezTo>
                  <a:lnTo>
                    <a:pt x="7719" y="2091"/>
                  </a:lnTo>
                  <a:cubicBezTo>
                    <a:pt x="7800" y="2124"/>
                    <a:pt x="7882" y="2149"/>
                    <a:pt x="7967" y="2168"/>
                  </a:cubicBezTo>
                  <a:cubicBezTo>
                    <a:pt x="7969" y="2168"/>
                    <a:pt x="7978" y="2173"/>
                    <a:pt x="7980" y="2173"/>
                  </a:cubicBezTo>
                  <a:cubicBezTo>
                    <a:pt x="8079" y="2194"/>
                    <a:pt x="8181" y="2203"/>
                    <a:pt x="8281" y="2203"/>
                  </a:cubicBezTo>
                  <a:cubicBezTo>
                    <a:pt x="8314" y="2203"/>
                    <a:pt x="8346" y="2202"/>
                    <a:pt x="8378" y="2200"/>
                  </a:cubicBezTo>
                  <a:lnTo>
                    <a:pt x="9343" y="2031"/>
                  </a:lnTo>
                  <a:cubicBezTo>
                    <a:pt x="9352" y="2030"/>
                    <a:pt x="9360" y="2029"/>
                    <a:pt x="9369" y="2029"/>
                  </a:cubicBezTo>
                  <a:cubicBezTo>
                    <a:pt x="9450" y="2029"/>
                    <a:pt x="9517" y="2095"/>
                    <a:pt x="9517" y="2178"/>
                  </a:cubicBezTo>
                  <a:lnTo>
                    <a:pt x="9517" y="1437"/>
                  </a:lnTo>
                  <a:cubicBezTo>
                    <a:pt x="9517" y="1354"/>
                    <a:pt x="9450" y="1288"/>
                    <a:pt x="9369" y="1288"/>
                  </a:cubicBezTo>
                  <a:cubicBezTo>
                    <a:pt x="9360" y="1288"/>
                    <a:pt x="9352" y="1289"/>
                    <a:pt x="9343" y="1290"/>
                  </a:cubicBezTo>
                  <a:lnTo>
                    <a:pt x="8378" y="1457"/>
                  </a:lnTo>
                  <a:cubicBezTo>
                    <a:pt x="8344" y="1459"/>
                    <a:pt x="8310" y="1461"/>
                    <a:pt x="8276" y="1461"/>
                  </a:cubicBezTo>
                  <a:cubicBezTo>
                    <a:pt x="8177" y="1461"/>
                    <a:pt x="8077" y="1449"/>
                    <a:pt x="7980" y="1429"/>
                  </a:cubicBezTo>
                  <a:cubicBezTo>
                    <a:pt x="7978" y="1429"/>
                    <a:pt x="7969" y="1427"/>
                    <a:pt x="7967" y="1427"/>
                  </a:cubicBezTo>
                  <a:cubicBezTo>
                    <a:pt x="7882" y="1410"/>
                    <a:pt x="7800" y="1383"/>
                    <a:pt x="7719" y="1348"/>
                  </a:cubicBezTo>
                  <a:lnTo>
                    <a:pt x="4577" y="56"/>
                  </a:lnTo>
                  <a:cubicBezTo>
                    <a:pt x="4487" y="19"/>
                    <a:pt x="4391" y="0"/>
                    <a:pt x="4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1"/>
            <p:cNvSpPr/>
            <p:nvPr/>
          </p:nvSpPr>
          <p:spPr>
            <a:xfrm>
              <a:off x="4293685" y="2530431"/>
              <a:ext cx="78823" cy="59457"/>
            </a:xfrm>
            <a:custGeom>
              <a:rect b="b" l="l" r="r" t="t"/>
              <a:pathLst>
                <a:path extrusionOk="0" h="2539" w="3366">
                  <a:moveTo>
                    <a:pt x="538" y="1"/>
                  </a:moveTo>
                  <a:cubicBezTo>
                    <a:pt x="501" y="1"/>
                    <a:pt x="465" y="5"/>
                    <a:pt x="429" y="12"/>
                  </a:cubicBezTo>
                  <a:cubicBezTo>
                    <a:pt x="429" y="12"/>
                    <a:pt x="282" y="48"/>
                    <a:pt x="173" y="173"/>
                  </a:cubicBezTo>
                  <a:cubicBezTo>
                    <a:pt x="20" y="345"/>
                    <a:pt x="1" y="623"/>
                    <a:pt x="104" y="895"/>
                  </a:cubicBezTo>
                  <a:cubicBezTo>
                    <a:pt x="1632" y="1990"/>
                    <a:pt x="2606" y="2539"/>
                    <a:pt x="3025" y="2539"/>
                  </a:cubicBezTo>
                  <a:cubicBezTo>
                    <a:pt x="3106" y="2539"/>
                    <a:pt x="3165" y="2518"/>
                    <a:pt x="3205" y="2478"/>
                  </a:cubicBezTo>
                  <a:cubicBezTo>
                    <a:pt x="3366" y="2312"/>
                    <a:pt x="3194" y="1819"/>
                    <a:pt x="2687" y="999"/>
                  </a:cubicBezTo>
                  <a:cubicBezTo>
                    <a:pt x="2687" y="775"/>
                    <a:pt x="2543" y="582"/>
                    <a:pt x="2333" y="522"/>
                  </a:cubicBezTo>
                  <a:lnTo>
                    <a:pt x="1894" y="388"/>
                  </a:lnTo>
                  <a:lnTo>
                    <a:pt x="1611" y="304"/>
                  </a:lnTo>
                  <a:lnTo>
                    <a:pt x="742" y="45"/>
                  </a:lnTo>
                  <a:cubicBezTo>
                    <a:pt x="676" y="15"/>
                    <a:pt x="607" y="1"/>
                    <a:pt x="5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1"/>
            <p:cNvSpPr/>
            <p:nvPr/>
          </p:nvSpPr>
          <p:spPr>
            <a:xfrm>
              <a:off x="4295301" y="2539119"/>
              <a:ext cx="142613" cy="70018"/>
            </a:xfrm>
            <a:custGeom>
              <a:rect b="b" l="l" r="r" t="t"/>
              <a:pathLst>
                <a:path extrusionOk="0" h="2990" w="6090">
                  <a:moveTo>
                    <a:pt x="466" y="0"/>
                  </a:moveTo>
                  <a:cubicBezTo>
                    <a:pt x="324" y="0"/>
                    <a:pt x="189" y="62"/>
                    <a:pt x="101" y="170"/>
                  </a:cubicBezTo>
                  <a:cubicBezTo>
                    <a:pt x="95" y="178"/>
                    <a:pt x="90" y="184"/>
                    <a:pt x="84" y="192"/>
                  </a:cubicBezTo>
                  <a:cubicBezTo>
                    <a:pt x="14" y="290"/>
                    <a:pt x="0" y="412"/>
                    <a:pt x="30" y="521"/>
                  </a:cubicBezTo>
                  <a:cubicBezTo>
                    <a:pt x="57" y="617"/>
                    <a:pt x="117" y="704"/>
                    <a:pt x="213" y="764"/>
                  </a:cubicBezTo>
                  <a:lnTo>
                    <a:pt x="2877" y="2576"/>
                  </a:lnTo>
                  <a:cubicBezTo>
                    <a:pt x="3279" y="2847"/>
                    <a:pt x="3748" y="2989"/>
                    <a:pt x="4224" y="2989"/>
                  </a:cubicBezTo>
                  <a:cubicBezTo>
                    <a:pt x="4374" y="2989"/>
                    <a:pt x="4525" y="2975"/>
                    <a:pt x="4675" y="2946"/>
                  </a:cubicBezTo>
                  <a:lnTo>
                    <a:pt x="5969" y="2690"/>
                  </a:lnTo>
                  <a:cubicBezTo>
                    <a:pt x="6037" y="2676"/>
                    <a:pt x="6089" y="2616"/>
                    <a:pt x="6089" y="2543"/>
                  </a:cubicBezTo>
                  <a:lnTo>
                    <a:pt x="6089" y="2379"/>
                  </a:lnTo>
                  <a:lnTo>
                    <a:pt x="2618" y="628"/>
                  </a:lnTo>
                  <a:cubicBezTo>
                    <a:pt x="2351" y="549"/>
                    <a:pt x="2087" y="467"/>
                    <a:pt x="1820" y="388"/>
                  </a:cubicBezTo>
                  <a:lnTo>
                    <a:pt x="1539" y="303"/>
                  </a:lnTo>
                  <a:lnTo>
                    <a:pt x="670" y="45"/>
                  </a:lnTo>
                  <a:cubicBezTo>
                    <a:pt x="604" y="14"/>
                    <a:pt x="534" y="0"/>
                    <a:pt x="4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1"/>
            <p:cNvSpPr/>
            <p:nvPr/>
          </p:nvSpPr>
          <p:spPr>
            <a:xfrm>
              <a:off x="4141292" y="2696828"/>
              <a:ext cx="222794" cy="93834"/>
            </a:xfrm>
            <a:custGeom>
              <a:rect b="b" l="l" r="r" t="t"/>
              <a:pathLst>
                <a:path extrusionOk="0" h="4007" w="9514">
                  <a:moveTo>
                    <a:pt x="0" y="1"/>
                  </a:moveTo>
                  <a:lnTo>
                    <a:pt x="0" y="2573"/>
                  </a:lnTo>
                  <a:cubicBezTo>
                    <a:pt x="0" y="2657"/>
                    <a:pt x="69" y="2722"/>
                    <a:pt x="151" y="2722"/>
                  </a:cubicBezTo>
                  <a:cubicBezTo>
                    <a:pt x="159" y="2722"/>
                    <a:pt x="167" y="2721"/>
                    <a:pt x="175" y="2720"/>
                  </a:cubicBezTo>
                  <a:lnTo>
                    <a:pt x="1136" y="2551"/>
                  </a:lnTo>
                  <a:cubicBezTo>
                    <a:pt x="1169" y="2549"/>
                    <a:pt x="1202" y="2548"/>
                    <a:pt x="1235" y="2548"/>
                  </a:cubicBezTo>
                  <a:cubicBezTo>
                    <a:pt x="1336" y="2548"/>
                    <a:pt x="1438" y="2558"/>
                    <a:pt x="1537" y="2578"/>
                  </a:cubicBezTo>
                  <a:cubicBezTo>
                    <a:pt x="1540" y="2578"/>
                    <a:pt x="1545" y="2581"/>
                    <a:pt x="1550" y="2581"/>
                  </a:cubicBezTo>
                  <a:cubicBezTo>
                    <a:pt x="1635" y="2600"/>
                    <a:pt x="1717" y="2627"/>
                    <a:pt x="1798" y="2660"/>
                  </a:cubicBezTo>
                  <a:lnTo>
                    <a:pt x="4937" y="3951"/>
                  </a:lnTo>
                  <a:cubicBezTo>
                    <a:pt x="5029" y="3988"/>
                    <a:pt x="5125" y="4007"/>
                    <a:pt x="5221" y="4007"/>
                  </a:cubicBezTo>
                  <a:cubicBezTo>
                    <a:pt x="5337" y="4007"/>
                    <a:pt x="5451" y="3980"/>
                    <a:pt x="5555" y="3927"/>
                  </a:cubicBezTo>
                  <a:lnTo>
                    <a:pt x="9269" y="2052"/>
                  </a:lnTo>
                  <a:cubicBezTo>
                    <a:pt x="9419" y="1976"/>
                    <a:pt x="9514" y="1823"/>
                    <a:pt x="9514" y="1652"/>
                  </a:cubicBezTo>
                  <a:cubicBezTo>
                    <a:pt x="9514" y="1401"/>
                    <a:pt x="9310" y="1208"/>
                    <a:pt x="9073" y="1208"/>
                  </a:cubicBezTo>
                  <a:cubicBezTo>
                    <a:pt x="9034" y="1208"/>
                    <a:pt x="9002" y="1210"/>
                    <a:pt x="8964" y="1221"/>
                  </a:cubicBezTo>
                  <a:lnTo>
                    <a:pt x="6059" y="1924"/>
                  </a:lnTo>
                  <a:lnTo>
                    <a:pt x="6048" y="193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1"/>
            <p:cNvSpPr/>
            <p:nvPr/>
          </p:nvSpPr>
          <p:spPr>
            <a:xfrm>
              <a:off x="4141292" y="2726824"/>
              <a:ext cx="222794" cy="63836"/>
            </a:xfrm>
            <a:custGeom>
              <a:rect b="b" l="l" r="r" t="t"/>
              <a:pathLst>
                <a:path extrusionOk="0" h="2726" w="9514">
                  <a:moveTo>
                    <a:pt x="9315" y="0"/>
                  </a:moveTo>
                  <a:cubicBezTo>
                    <a:pt x="9301" y="11"/>
                    <a:pt x="9288" y="17"/>
                    <a:pt x="9269" y="28"/>
                  </a:cubicBezTo>
                  <a:lnTo>
                    <a:pt x="5555" y="1905"/>
                  </a:lnTo>
                  <a:cubicBezTo>
                    <a:pt x="5448" y="1958"/>
                    <a:pt x="5333" y="1985"/>
                    <a:pt x="5218" y="1985"/>
                  </a:cubicBezTo>
                  <a:cubicBezTo>
                    <a:pt x="5123" y="1985"/>
                    <a:pt x="5027" y="1966"/>
                    <a:pt x="4937" y="1929"/>
                  </a:cubicBezTo>
                  <a:lnTo>
                    <a:pt x="1798" y="638"/>
                  </a:lnTo>
                  <a:cubicBezTo>
                    <a:pt x="1717" y="602"/>
                    <a:pt x="1635" y="581"/>
                    <a:pt x="1550" y="559"/>
                  </a:cubicBezTo>
                  <a:cubicBezTo>
                    <a:pt x="1545" y="559"/>
                    <a:pt x="1540" y="556"/>
                    <a:pt x="1537" y="556"/>
                  </a:cubicBezTo>
                  <a:cubicBezTo>
                    <a:pt x="1440" y="536"/>
                    <a:pt x="1340" y="525"/>
                    <a:pt x="1240" y="525"/>
                  </a:cubicBezTo>
                  <a:cubicBezTo>
                    <a:pt x="1205" y="525"/>
                    <a:pt x="1171" y="526"/>
                    <a:pt x="1136" y="529"/>
                  </a:cubicBezTo>
                  <a:lnTo>
                    <a:pt x="175" y="695"/>
                  </a:lnTo>
                  <a:cubicBezTo>
                    <a:pt x="166" y="697"/>
                    <a:pt x="157" y="697"/>
                    <a:pt x="148" y="697"/>
                  </a:cubicBezTo>
                  <a:cubicBezTo>
                    <a:pt x="67" y="697"/>
                    <a:pt x="0" y="632"/>
                    <a:pt x="0" y="548"/>
                  </a:cubicBezTo>
                  <a:lnTo>
                    <a:pt x="0" y="1292"/>
                  </a:lnTo>
                  <a:cubicBezTo>
                    <a:pt x="0" y="1375"/>
                    <a:pt x="67" y="1441"/>
                    <a:pt x="148" y="1441"/>
                  </a:cubicBezTo>
                  <a:cubicBezTo>
                    <a:pt x="157" y="1441"/>
                    <a:pt x="166" y="1440"/>
                    <a:pt x="175" y="1439"/>
                  </a:cubicBezTo>
                  <a:lnTo>
                    <a:pt x="1136" y="1270"/>
                  </a:lnTo>
                  <a:cubicBezTo>
                    <a:pt x="1169" y="1268"/>
                    <a:pt x="1202" y="1267"/>
                    <a:pt x="1235" y="1267"/>
                  </a:cubicBezTo>
                  <a:cubicBezTo>
                    <a:pt x="1336" y="1267"/>
                    <a:pt x="1438" y="1277"/>
                    <a:pt x="1537" y="1297"/>
                  </a:cubicBezTo>
                  <a:cubicBezTo>
                    <a:pt x="1540" y="1297"/>
                    <a:pt x="1545" y="1303"/>
                    <a:pt x="1550" y="1303"/>
                  </a:cubicBezTo>
                  <a:cubicBezTo>
                    <a:pt x="1635" y="1319"/>
                    <a:pt x="1717" y="1346"/>
                    <a:pt x="1798" y="1379"/>
                  </a:cubicBezTo>
                  <a:lnTo>
                    <a:pt x="4937" y="2670"/>
                  </a:lnTo>
                  <a:cubicBezTo>
                    <a:pt x="5029" y="2707"/>
                    <a:pt x="5125" y="2726"/>
                    <a:pt x="5221" y="2726"/>
                  </a:cubicBezTo>
                  <a:cubicBezTo>
                    <a:pt x="5337" y="2726"/>
                    <a:pt x="5451" y="2699"/>
                    <a:pt x="5555" y="2646"/>
                  </a:cubicBezTo>
                  <a:lnTo>
                    <a:pt x="9269" y="771"/>
                  </a:lnTo>
                  <a:cubicBezTo>
                    <a:pt x="9419" y="695"/>
                    <a:pt x="9514" y="542"/>
                    <a:pt x="9514" y="371"/>
                  </a:cubicBezTo>
                  <a:cubicBezTo>
                    <a:pt x="9514" y="216"/>
                    <a:pt x="9432" y="82"/>
                    <a:pt x="93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1"/>
            <p:cNvSpPr/>
            <p:nvPr/>
          </p:nvSpPr>
          <p:spPr>
            <a:xfrm>
              <a:off x="4206740" y="2703408"/>
              <a:ext cx="78823" cy="59457"/>
            </a:xfrm>
            <a:custGeom>
              <a:rect b="b" l="l" r="r" t="t"/>
              <a:pathLst>
                <a:path extrusionOk="0" h="2539" w="3366">
                  <a:moveTo>
                    <a:pt x="339" y="1"/>
                  </a:moveTo>
                  <a:cubicBezTo>
                    <a:pt x="260" y="1"/>
                    <a:pt x="200" y="21"/>
                    <a:pt x="161" y="60"/>
                  </a:cubicBezTo>
                  <a:cubicBezTo>
                    <a:pt x="1" y="227"/>
                    <a:pt x="175" y="717"/>
                    <a:pt x="679" y="1542"/>
                  </a:cubicBezTo>
                  <a:cubicBezTo>
                    <a:pt x="679" y="1763"/>
                    <a:pt x="821" y="1957"/>
                    <a:pt x="1033" y="2019"/>
                  </a:cubicBezTo>
                  <a:lnTo>
                    <a:pt x="1472" y="2153"/>
                  </a:lnTo>
                  <a:lnTo>
                    <a:pt x="1755" y="2237"/>
                  </a:lnTo>
                  <a:lnTo>
                    <a:pt x="2624" y="2496"/>
                  </a:lnTo>
                  <a:cubicBezTo>
                    <a:pt x="2690" y="2524"/>
                    <a:pt x="2758" y="2539"/>
                    <a:pt x="2827" y="2539"/>
                  </a:cubicBezTo>
                  <a:cubicBezTo>
                    <a:pt x="2864" y="2539"/>
                    <a:pt x="2901" y="2535"/>
                    <a:pt x="2937" y="2526"/>
                  </a:cubicBezTo>
                  <a:cubicBezTo>
                    <a:pt x="2937" y="2526"/>
                    <a:pt x="3082" y="2493"/>
                    <a:pt x="3191" y="2365"/>
                  </a:cubicBezTo>
                  <a:cubicBezTo>
                    <a:pt x="3346" y="2196"/>
                    <a:pt x="3365" y="1916"/>
                    <a:pt x="3259" y="1643"/>
                  </a:cubicBezTo>
                  <a:cubicBezTo>
                    <a:pt x="1732" y="549"/>
                    <a:pt x="757"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1"/>
            <p:cNvSpPr/>
            <p:nvPr/>
          </p:nvSpPr>
          <p:spPr>
            <a:xfrm>
              <a:off x="4141339" y="2684183"/>
              <a:ext cx="142636" cy="70018"/>
            </a:xfrm>
            <a:custGeom>
              <a:rect b="b" l="l" r="r" t="t"/>
              <a:pathLst>
                <a:path extrusionOk="0" h="2990" w="6091">
                  <a:moveTo>
                    <a:pt x="1860" y="1"/>
                  </a:moveTo>
                  <a:cubicBezTo>
                    <a:pt x="1712" y="1"/>
                    <a:pt x="1563" y="15"/>
                    <a:pt x="1415" y="42"/>
                  </a:cubicBezTo>
                  <a:lnTo>
                    <a:pt x="121" y="298"/>
                  </a:lnTo>
                  <a:cubicBezTo>
                    <a:pt x="53" y="312"/>
                    <a:pt x="1" y="375"/>
                    <a:pt x="1" y="445"/>
                  </a:cubicBezTo>
                  <a:lnTo>
                    <a:pt x="1" y="609"/>
                  </a:lnTo>
                  <a:lnTo>
                    <a:pt x="3472" y="2363"/>
                  </a:lnTo>
                  <a:cubicBezTo>
                    <a:pt x="3736" y="2442"/>
                    <a:pt x="4003" y="2524"/>
                    <a:pt x="4267" y="2600"/>
                  </a:cubicBezTo>
                  <a:lnTo>
                    <a:pt x="4551" y="2688"/>
                  </a:lnTo>
                  <a:lnTo>
                    <a:pt x="5420" y="2946"/>
                  </a:lnTo>
                  <a:cubicBezTo>
                    <a:pt x="5485" y="2975"/>
                    <a:pt x="5554" y="2989"/>
                    <a:pt x="5621" y="2989"/>
                  </a:cubicBezTo>
                  <a:cubicBezTo>
                    <a:pt x="5764" y="2989"/>
                    <a:pt x="5900" y="2928"/>
                    <a:pt x="5989" y="2818"/>
                  </a:cubicBezTo>
                  <a:cubicBezTo>
                    <a:pt x="5995" y="2813"/>
                    <a:pt x="5997" y="2805"/>
                    <a:pt x="6006" y="2799"/>
                  </a:cubicBezTo>
                  <a:cubicBezTo>
                    <a:pt x="6076" y="2699"/>
                    <a:pt x="6090" y="2579"/>
                    <a:pt x="6060" y="2470"/>
                  </a:cubicBezTo>
                  <a:cubicBezTo>
                    <a:pt x="6033" y="2374"/>
                    <a:pt x="5970" y="2284"/>
                    <a:pt x="5875" y="2227"/>
                  </a:cubicBezTo>
                  <a:lnTo>
                    <a:pt x="3213" y="415"/>
                  </a:lnTo>
                  <a:cubicBezTo>
                    <a:pt x="2810" y="143"/>
                    <a:pt x="2338" y="1"/>
                    <a:pt x="18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1"/>
            <p:cNvSpPr/>
            <p:nvPr/>
          </p:nvSpPr>
          <p:spPr>
            <a:xfrm>
              <a:off x="4228237" y="2585249"/>
              <a:ext cx="122708" cy="122708"/>
            </a:xfrm>
            <a:custGeom>
              <a:rect b="b" l="l" r="r" t="t"/>
              <a:pathLst>
                <a:path extrusionOk="0" h="5240" w="5240">
                  <a:moveTo>
                    <a:pt x="2622" y="1"/>
                  </a:moveTo>
                  <a:cubicBezTo>
                    <a:pt x="1175" y="1"/>
                    <a:pt x="1" y="1175"/>
                    <a:pt x="1" y="2622"/>
                  </a:cubicBezTo>
                  <a:cubicBezTo>
                    <a:pt x="1" y="4066"/>
                    <a:pt x="1175" y="5240"/>
                    <a:pt x="2622" y="5240"/>
                  </a:cubicBezTo>
                  <a:cubicBezTo>
                    <a:pt x="4068" y="5240"/>
                    <a:pt x="5240" y="4066"/>
                    <a:pt x="5240" y="2622"/>
                  </a:cubicBezTo>
                  <a:cubicBezTo>
                    <a:pt x="5240" y="1175"/>
                    <a:pt x="4068" y="1"/>
                    <a:pt x="2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1"/>
            <p:cNvSpPr/>
            <p:nvPr/>
          </p:nvSpPr>
          <p:spPr>
            <a:xfrm>
              <a:off x="4253948" y="2588059"/>
              <a:ext cx="97066" cy="119898"/>
            </a:xfrm>
            <a:custGeom>
              <a:rect b="b" l="l" r="r" t="t"/>
              <a:pathLst>
                <a:path extrusionOk="0" h="5120" w="4145">
                  <a:moveTo>
                    <a:pt x="2311" y="1"/>
                  </a:moveTo>
                  <a:cubicBezTo>
                    <a:pt x="2970" y="477"/>
                    <a:pt x="3403" y="1254"/>
                    <a:pt x="3403" y="2128"/>
                  </a:cubicBezTo>
                  <a:cubicBezTo>
                    <a:pt x="3403" y="3578"/>
                    <a:pt x="2229" y="4749"/>
                    <a:pt x="785" y="4749"/>
                  </a:cubicBezTo>
                  <a:cubicBezTo>
                    <a:pt x="513" y="4749"/>
                    <a:pt x="246" y="4708"/>
                    <a:pt x="1" y="4629"/>
                  </a:cubicBezTo>
                  <a:lnTo>
                    <a:pt x="1" y="4629"/>
                  </a:lnTo>
                  <a:cubicBezTo>
                    <a:pt x="431" y="4940"/>
                    <a:pt x="957" y="5120"/>
                    <a:pt x="1526" y="5120"/>
                  </a:cubicBezTo>
                  <a:cubicBezTo>
                    <a:pt x="2973" y="5120"/>
                    <a:pt x="4144" y="3946"/>
                    <a:pt x="4144" y="2502"/>
                  </a:cubicBezTo>
                  <a:cubicBezTo>
                    <a:pt x="4144" y="1330"/>
                    <a:pt x="3373" y="336"/>
                    <a:pt x="2311"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1"/>
            <p:cNvSpPr/>
            <p:nvPr/>
          </p:nvSpPr>
          <p:spPr>
            <a:xfrm>
              <a:off x="4261160" y="2604965"/>
              <a:ext cx="57256" cy="83483"/>
            </a:xfrm>
            <a:custGeom>
              <a:rect b="b" l="l" r="r" t="t"/>
              <a:pathLst>
                <a:path extrusionOk="0" h="3565" w="2445">
                  <a:moveTo>
                    <a:pt x="1698" y="1"/>
                  </a:moveTo>
                  <a:cubicBezTo>
                    <a:pt x="1643" y="1"/>
                    <a:pt x="1597" y="31"/>
                    <a:pt x="1556" y="74"/>
                  </a:cubicBezTo>
                  <a:cubicBezTo>
                    <a:pt x="1077" y="535"/>
                    <a:pt x="589" y="992"/>
                    <a:pt x="104" y="1450"/>
                  </a:cubicBezTo>
                  <a:cubicBezTo>
                    <a:pt x="0" y="1551"/>
                    <a:pt x="17" y="1703"/>
                    <a:pt x="139" y="1777"/>
                  </a:cubicBezTo>
                  <a:cubicBezTo>
                    <a:pt x="409" y="1940"/>
                    <a:pt x="682" y="2090"/>
                    <a:pt x="949" y="2248"/>
                  </a:cubicBezTo>
                  <a:cubicBezTo>
                    <a:pt x="962" y="2259"/>
                    <a:pt x="973" y="2265"/>
                    <a:pt x="962" y="2286"/>
                  </a:cubicBezTo>
                  <a:cubicBezTo>
                    <a:pt x="875" y="2496"/>
                    <a:pt x="785" y="2703"/>
                    <a:pt x="701" y="2913"/>
                  </a:cubicBezTo>
                  <a:cubicBezTo>
                    <a:pt x="646" y="3041"/>
                    <a:pt x="592" y="3172"/>
                    <a:pt x="540" y="3300"/>
                  </a:cubicBezTo>
                  <a:cubicBezTo>
                    <a:pt x="504" y="3395"/>
                    <a:pt x="548" y="3499"/>
                    <a:pt x="641" y="3542"/>
                  </a:cubicBezTo>
                  <a:cubicBezTo>
                    <a:pt x="670" y="3557"/>
                    <a:pt x="699" y="3564"/>
                    <a:pt x="728" y="3564"/>
                  </a:cubicBezTo>
                  <a:cubicBezTo>
                    <a:pt x="781" y="3564"/>
                    <a:pt x="833" y="3539"/>
                    <a:pt x="886" y="3488"/>
                  </a:cubicBezTo>
                  <a:cubicBezTo>
                    <a:pt x="1368" y="3027"/>
                    <a:pt x="1853" y="2573"/>
                    <a:pt x="2335" y="2112"/>
                  </a:cubicBezTo>
                  <a:cubicBezTo>
                    <a:pt x="2444" y="2006"/>
                    <a:pt x="2425" y="1853"/>
                    <a:pt x="2292" y="1777"/>
                  </a:cubicBezTo>
                  <a:cubicBezTo>
                    <a:pt x="2022" y="1624"/>
                    <a:pt x="1758" y="1469"/>
                    <a:pt x="1491" y="1314"/>
                  </a:cubicBezTo>
                  <a:cubicBezTo>
                    <a:pt x="1474" y="1306"/>
                    <a:pt x="1466" y="1297"/>
                    <a:pt x="1477" y="1278"/>
                  </a:cubicBezTo>
                  <a:cubicBezTo>
                    <a:pt x="1616" y="941"/>
                    <a:pt x="1763" y="603"/>
                    <a:pt x="1897" y="262"/>
                  </a:cubicBezTo>
                  <a:cubicBezTo>
                    <a:pt x="1948" y="137"/>
                    <a:pt x="1848" y="1"/>
                    <a:pt x="1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1"/>
            <p:cNvSpPr/>
            <p:nvPr/>
          </p:nvSpPr>
          <p:spPr>
            <a:xfrm>
              <a:off x="4272845" y="2604895"/>
              <a:ext cx="45500" cy="83390"/>
            </a:xfrm>
            <a:custGeom>
              <a:rect b="b" l="l" r="r" t="t"/>
              <a:pathLst>
                <a:path extrusionOk="0" h="3561" w="1943">
                  <a:moveTo>
                    <a:pt x="1200" y="1"/>
                  </a:moveTo>
                  <a:cubicBezTo>
                    <a:pt x="1199" y="1"/>
                    <a:pt x="1198" y="1"/>
                    <a:pt x="1196" y="1"/>
                  </a:cubicBezTo>
                  <a:cubicBezTo>
                    <a:pt x="1144" y="1"/>
                    <a:pt x="1098" y="31"/>
                    <a:pt x="1049" y="74"/>
                  </a:cubicBezTo>
                  <a:cubicBezTo>
                    <a:pt x="877" y="243"/>
                    <a:pt x="703" y="407"/>
                    <a:pt x="526" y="573"/>
                  </a:cubicBezTo>
                  <a:cubicBezTo>
                    <a:pt x="499" y="658"/>
                    <a:pt x="332" y="1009"/>
                    <a:pt x="267" y="1200"/>
                  </a:cubicBezTo>
                  <a:cubicBezTo>
                    <a:pt x="245" y="1265"/>
                    <a:pt x="270" y="1333"/>
                    <a:pt x="332" y="1366"/>
                  </a:cubicBezTo>
                  <a:cubicBezTo>
                    <a:pt x="569" y="1502"/>
                    <a:pt x="809" y="1641"/>
                    <a:pt x="1046" y="1777"/>
                  </a:cubicBezTo>
                  <a:cubicBezTo>
                    <a:pt x="1180" y="1854"/>
                    <a:pt x="1199" y="2006"/>
                    <a:pt x="1090" y="2112"/>
                  </a:cubicBezTo>
                  <a:cubicBezTo>
                    <a:pt x="785" y="2404"/>
                    <a:pt x="474" y="2695"/>
                    <a:pt x="163" y="2987"/>
                  </a:cubicBezTo>
                  <a:cubicBezTo>
                    <a:pt x="120" y="3090"/>
                    <a:pt x="79" y="3191"/>
                    <a:pt x="38" y="3297"/>
                  </a:cubicBezTo>
                  <a:cubicBezTo>
                    <a:pt x="0" y="3393"/>
                    <a:pt x="46" y="3494"/>
                    <a:pt x="136" y="3540"/>
                  </a:cubicBezTo>
                  <a:cubicBezTo>
                    <a:pt x="164" y="3554"/>
                    <a:pt x="192" y="3561"/>
                    <a:pt x="220" y="3561"/>
                  </a:cubicBezTo>
                  <a:cubicBezTo>
                    <a:pt x="274" y="3561"/>
                    <a:pt x="328" y="3536"/>
                    <a:pt x="381" y="3485"/>
                  </a:cubicBezTo>
                  <a:cubicBezTo>
                    <a:pt x="866" y="3028"/>
                    <a:pt x="1349" y="2567"/>
                    <a:pt x="1834" y="2110"/>
                  </a:cubicBezTo>
                  <a:cubicBezTo>
                    <a:pt x="1943" y="2009"/>
                    <a:pt x="1921" y="1856"/>
                    <a:pt x="1790" y="1777"/>
                  </a:cubicBezTo>
                  <a:cubicBezTo>
                    <a:pt x="1523" y="1625"/>
                    <a:pt x="1253" y="1469"/>
                    <a:pt x="989" y="1314"/>
                  </a:cubicBezTo>
                  <a:cubicBezTo>
                    <a:pt x="973" y="1306"/>
                    <a:pt x="964" y="1298"/>
                    <a:pt x="975" y="1279"/>
                  </a:cubicBezTo>
                  <a:cubicBezTo>
                    <a:pt x="1117" y="941"/>
                    <a:pt x="1264" y="603"/>
                    <a:pt x="1395" y="262"/>
                  </a:cubicBezTo>
                  <a:cubicBezTo>
                    <a:pt x="1443" y="136"/>
                    <a:pt x="1348" y="1"/>
                    <a:pt x="1200"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7" name="Google Shape;3577;p71"/>
          <p:cNvGrpSpPr/>
          <p:nvPr/>
        </p:nvGrpSpPr>
        <p:grpSpPr>
          <a:xfrm>
            <a:off x="4352633" y="1412919"/>
            <a:ext cx="438725" cy="438727"/>
            <a:chOff x="6777028" y="2498304"/>
            <a:chExt cx="296736" cy="296738"/>
          </a:xfrm>
        </p:grpSpPr>
        <p:sp>
          <p:nvSpPr>
            <p:cNvPr id="3578" name="Google Shape;3578;p71"/>
            <p:cNvSpPr/>
            <p:nvPr/>
          </p:nvSpPr>
          <p:spPr>
            <a:xfrm>
              <a:off x="6777028" y="2498304"/>
              <a:ext cx="296700" cy="296676"/>
            </a:xfrm>
            <a:custGeom>
              <a:rect b="b" l="l" r="r" t="t"/>
              <a:pathLst>
                <a:path extrusionOk="0" h="12669" w="12670">
                  <a:moveTo>
                    <a:pt x="6335" y="0"/>
                  </a:moveTo>
                  <a:cubicBezTo>
                    <a:pt x="2837" y="0"/>
                    <a:pt x="0" y="2834"/>
                    <a:pt x="0" y="6335"/>
                  </a:cubicBezTo>
                  <a:cubicBezTo>
                    <a:pt x="0" y="9833"/>
                    <a:pt x="2837" y="12669"/>
                    <a:pt x="6335" y="12669"/>
                  </a:cubicBezTo>
                  <a:cubicBezTo>
                    <a:pt x="9833" y="12669"/>
                    <a:pt x="12669" y="9833"/>
                    <a:pt x="12669" y="6335"/>
                  </a:cubicBezTo>
                  <a:cubicBezTo>
                    <a:pt x="12669" y="2834"/>
                    <a:pt x="9833" y="0"/>
                    <a:pt x="6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1"/>
            <p:cNvSpPr/>
            <p:nvPr/>
          </p:nvSpPr>
          <p:spPr>
            <a:xfrm>
              <a:off x="6916425" y="2498304"/>
              <a:ext cx="157295" cy="296676"/>
            </a:xfrm>
            <a:custGeom>
              <a:rect b="b" l="l" r="r" t="t"/>
              <a:pathLst>
                <a:path extrusionOk="0" h="12669" w="6717">
                  <a:moveTo>
                    <a:pt x="382" y="0"/>
                  </a:moveTo>
                  <a:cubicBezTo>
                    <a:pt x="251" y="0"/>
                    <a:pt x="126" y="3"/>
                    <a:pt x="0" y="9"/>
                  </a:cubicBezTo>
                  <a:cubicBezTo>
                    <a:pt x="3321" y="207"/>
                    <a:pt x="5953" y="2962"/>
                    <a:pt x="5953" y="6335"/>
                  </a:cubicBezTo>
                  <a:cubicBezTo>
                    <a:pt x="5953" y="9705"/>
                    <a:pt x="3321" y="12459"/>
                    <a:pt x="0" y="12658"/>
                  </a:cubicBezTo>
                  <a:cubicBezTo>
                    <a:pt x="126" y="12664"/>
                    <a:pt x="256" y="12669"/>
                    <a:pt x="382" y="12669"/>
                  </a:cubicBezTo>
                  <a:cubicBezTo>
                    <a:pt x="3880" y="12669"/>
                    <a:pt x="6716" y="9830"/>
                    <a:pt x="6716" y="6335"/>
                  </a:cubicBezTo>
                  <a:cubicBezTo>
                    <a:pt x="6716" y="2837"/>
                    <a:pt x="3883" y="0"/>
                    <a:pt x="382"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1"/>
            <p:cNvSpPr/>
            <p:nvPr/>
          </p:nvSpPr>
          <p:spPr>
            <a:xfrm>
              <a:off x="6876219" y="2525233"/>
              <a:ext cx="98213" cy="122895"/>
            </a:xfrm>
            <a:custGeom>
              <a:rect b="b" l="l" r="r" t="t"/>
              <a:pathLst>
                <a:path extrusionOk="0" h="5248" w="4194">
                  <a:moveTo>
                    <a:pt x="2096" y="0"/>
                  </a:moveTo>
                  <a:cubicBezTo>
                    <a:pt x="1350" y="0"/>
                    <a:pt x="641" y="161"/>
                    <a:pt x="1" y="444"/>
                  </a:cubicBezTo>
                  <a:lnTo>
                    <a:pt x="1257" y="5247"/>
                  </a:lnTo>
                  <a:lnTo>
                    <a:pt x="1995" y="5247"/>
                  </a:lnTo>
                  <a:lnTo>
                    <a:pt x="2467" y="4435"/>
                  </a:lnTo>
                  <a:lnTo>
                    <a:pt x="3104" y="4607"/>
                  </a:lnTo>
                  <a:lnTo>
                    <a:pt x="4194" y="444"/>
                  </a:lnTo>
                  <a:cubicBezTo>
                    <a:pt x="3554" y="161"/>
                    <a:pt x="2845"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1"/>
            <p:cNvSpPr/>
            <p:nvPr/>
          </p:nvSpPr>
          <p:spPr>
            <a:xfrm>
              <a:off x="6903148" y="2530829"/>
              <a:ext cx="71283" cy="117298"/>
            </a:xfrm>
            <a:custGeom>
              <a:rect b="b" l="l" r="r" t="t"/>
              <a:pathLst>
                <a:path extrusionOk="0" h="5009" w="3044">
                  <a:moveTo>
                    <a:pt x="2518" y="1"/>
                  </a:moveTo>
                  <a:lnTo>
                    <a:pt x="1483" y="3957"/>
                  </a:lnTo>
                  <a:lnTo>
                    <a:pt x="845" y="3782"/>
                  </a:lnTo>
                  <a:lnTo>
                    <a:pt x="377" y="4613"/>
                  </a:lnTo>
                  <a:lnTo>
                    <a:pt x="1" y="4613"/>
                  </a:lnTo>
                  <a:lnTo>
                    <a:pt x="107" y="5008"/>
                  </a:lnTo>
                  <a:lnTo>
                    <a:pt x="845" y="5008"/>
                  </a:lnTo>
                  <a:lnTo>
                    <a:pt x="1317" y="4188"/>
                  </a:lnTo>
                  <a:lnTo>
                    <a:pt x="1954" y="4363"/>
                  </a:lnTo>
                  <a:lnTo>
                    <a:pt x="3044" y="197"/>
                  </a:lnTo>
                  <a:cubicBezTo>
                    <a:pt x="2872" y="126"/>
                    <a:pt x="2698" y="58"/>
                    <a:pt x="25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1"/>
            <p:cNvSpPr/>
            <p:nvPr/>
          </p:nvSpPr>
          <p:spPr>
            <a:xfrm>
              <a:off x="6923052" y="2628756"/>
              <a:ext cx="25923" cy="19038"/>
            </a:xfrm>
            <a:custGeom>
              <a:rect b="b" l="l" r="r" t="t"/>
              <a:pathLst>
                <a:path extrusionOk="0" fill="none" h="813" w="1107">
                  <a:moveTo>
                    <a:pt x="469" y="1"/>
                  </a:moveTo>
                  <a:lnTo>
                    <a:pt x="1107" y="172"/>
                  </a:lnTo>
                  <a:lnTo>
                    <a:pt x="941" y="813"/>
                  </a:lnTo>
                  <a:lnTo>
                    <a:pt x="1" y="813"/>
                  </a:lnTo>
                  <a:close/>
                </a:path>
              </a:pathLst>
            </a:custGeom>
            <a:noFill/>
            <a:ln cap="rnd" cmpd="sng" w="128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1"/>
            <p:cNvSpPr/>
            <p:nvPr/>
          </p:nvSpPr>
          <p:spPr>
            <a:xfrm>
              <a:off x="6914318" y="2628897"/>
              <a:ext cx="131887" cy="115753"/>
            </a:xfrm>
            <a:custGeom>
              <a:rect b="b" l="l" r="r" t="t"/>
              <a:pathLst>
                <a:path extrusionOk="0" h="4943" w="5632">
                  <a:moveTo>
                    <a:pt x="842" y="0"/>
                  </a:moveTo>
                  <a:lnTo>
                    <a:pt x="0" y="1455"/>
                  </a:lnTo>
                  <a:lnTo>
                    <a:pt x="3534" y="4942"/>
                  </a:lnTo>
                  <a:cubicBezTo>
                    <a:pt x="4681" y="4101"/>
                    <a:pt x="5471" y="2801"/>
                    <a:pt x="5632" y="1316"/>
                  </a:cubicBezTo>
                  <a:lnTo>
                    <a:pt x="8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1"/>
            <p:cNvSpPr/>
            <p:nvPr/>
          </p:nvSpPr>
          <p:spPr>
            <a:xfrm>
              <a:off x="6804519" y="2633112"/>
              <a:ext cx="120858" cy="111655"/>
            </a:xfrm>
            <a:custGeom>
              <a:rect b="b" l="l" r="r" t="t"/>
              <a:pathLst>
                <a:path extrusionOk="0" h="4768" w="5161">
                  <a:moveTo>
                    <a:pt x="4153" y="0"/>
                  </a:moveTo>
                  <a:lnTo>
                    <a:pt x="1" y="1142"/>
                  </a:lnTo>
                  <a:cubicBezTo>
                    <a:pt x="161" y="2626"/>
                    <a:pt x="951" y="3926"/>
                    <a:pt x="2098" y="4768"/>
                  </a:cubicBezTo>
                  <a:lnTo>
                    <a:pt x="5161" y="1744"/>
                  </a:lnTo>
                  <a:lnTo>
                    <a:pt x="4689" y="1281"/>
                  </a:lnTo>
                  <a:lnTo>
                    <a:pt x="5057" y="640"/>
                  </a:lnTo>
                  <a:lnTo>
                    <a:pt x="4319" y="640"/>
                  </a:lnTo>
                  <a:lnTo>
                    <a:pt x="4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1"/>
            <p:cNvSpPr/>
            <p:nvPr/>
          </p:nvSpPr>
          <p:spPr>
            <a:xfrm>
              <a:off x="6843811" y="2632971"/>
              <a:ext cx="81563" cy="111678"/>
            </a:xfrm>
            <a:custGeom>
              <a:rect b="b" l="l" r="r" t="t"/>
              <a:pathLst>
                <a:path extrusionOk="0" h="4769" w="3483">
                  <a:moveTo>
                    <a:pt x="2475" y="1"/>
                  </a:moveTo>
                  <a:lnTo>
                    <a:pt x="1758" y="197"/>
                  </a:lnTo>
                  <a:lnTo>
                    <a:pt x="1875" y="646"/>
                  </a:lnTo>
                  <a:lnTo>
                    <a:pt x="2614" y="646"/>
                  </a:lnTo>
                  <a:lnTo>
                    <a:pt x="2246" y="1284"/>
                  </a:lnTo>
                  <a:lnTo>
                    <a:pt x="2717" y="1747"/>
                  </a:lnTo>
                  <a:lnTo>
                    <a:pt x="1" y="4428"/>
                  </a:lnTo>
                  <a:cubicBezTo>
                    <a:pt x="134" y="4550"/>
                    <a:pt x="273" y="4662"/>
                    <a:pt x="420" y="4768"/>
                  </a:cubicBezTo>
                  <a:lnTo>
                    <a:pt x="3483" y="1744"/>
                  </a:lnTo>
                  <a:lnTo>
                    <a:pt x="3011" y="1281"/>
                  </a:lnTo>
                  <a:lnTo>
                    <a:pt x="3379" y="619"/>
                  </a:lnTo>
                  <a:lnTo>
                    <a:pt x="2641" y="619"/>
                  </a:lnTo>
                  <a:lnTo>
                    <a:pt x="24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1"/>
            <p:cNvSpPr/>
            <p:nvPr/>
          </p:nvSpPr>
          <p:spPr>
            <a:xfrm>
              <a:off x="6901743" y="2628756"/>
              <a:ext cx="34611" cy="44891"/>
            </a:xfrm>
            <a:custGeom>
              <a:rect b="b" l="l" r="r" t="t"/>
              <a:pathLst>
                <a:path extrusionOk="0" fill="none" h="1917" w="1478">
                  <a:moveTo>
                    <a:pt x="1477" y="1453"/>
                  </a:moveTo>
                  <a:lnTo>
                    <a:pt x="1009" y="1916"/>
                  </a:lnTo>
                  <a:lnTo>
                    <a:pt x="537" y="1453"/>
                  </a:lnTo>
                  <a:lnTo>
                    <a:pt x="905" y="813"/>
                  </a:lnTo>
                  <a:lnTo>
                    <a:pt x="167" y="813"/>
                  </a:lnTo>
                  <a:lnTo>
                    <a:pt x="1" y="172"/>
                  </a:lnTo>
                  <a:lnTo>
                    <a:pt x="638" y="1"/>
                  </a:lnTo>
                  <a:close/>
                </a:path>
              </a:pathLst>
            </a:custGeom>
            <a:noFill/>
            <a:ln cap="rnd" cmpd="sng" w="128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1"/>
            <p:cNvSpPr/>
            <p:nvPr/>
          </p:nvSpPr>
          <p:spPr>
            <a:xfrm>
              <a:off x="6885937" y="2607213"/>
              <a:ext cx="78800" cy="78800"/>
            </a:xfrm>
            <a:custGeom>
              <a:rect b="b" l="l" r="r" t="t"/>
              <a:pathLst>
                <a:path extrusionOk="0" h="3365" w="3365">
                  <a:moveTo>
                    <a:pt x="1684" y="0"/>
                  </a:moveTo>
                  <a:cubicBezTo>
                    <a:pt x="755" y="0"/>
                    <a:pt x="0" y="752"/>
                    <a:pt x="0" y="1684"/>
                  </a:cubicBezTo>
                  <a:cubicBezTo>
                    <a:pt x="0" y="2613"/>
                    <a:pt x="755" y="3365"/>
                    <a:pt x="1684" y="3365"/>
                  </a:cubicBezTo>
                  <a:cubicBezTo>
                    <a:pt x="2613" y="3365"/>
                    <a:pt x="3365" y="2613"/>
                    <a:pt x="3365" y="1684"/>
                  </a:cubicBezTo>
                  <a:cubicBezTo>
                    <a:pt x="3365" y="752"/>
                    <a:pt x="261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1"/>
            <p:cNvSpPr/>
            <p:nvPr/>
          </p:nvSpPr>
          <p:spPr>
            <a:xfrm>
              <a:off x="6899331" y="2608033"/>
              <a:ext cx="65405" cy="78051"/>
            </a:xfrm>
            <a:custGeom>
              <a:rect b="b" l="l" r="r" t="t"/>
              <a:pathLst>
                <a:path extrusionOk="0" h="3333" w="2793">
                  <a:moveTo>
                    <a:pt x="1455" y="0"/>
                  </a:moveTo>
                  <a:cubicBezTo>
                    <a:pt x="1806" y="308"/>
                    <a:pt x="2027" y="758"/>
                    <a:pt x="2027" y="1267"/>
                  </a:cubicBezTo>
                  <a:cubicBezTo>
                    <a:pt x="2027" y="2196"/>
                    <a:pt x="1275" y="2948"/>
                    <a:pt x="346" y="2948"/>
                  </a:cubicBezTo>
                  <a:cubicBezTo>
                    <a:pt x="226" y="2948"/>
                    <a:pt x="115" y="2935"/>
                    <a:pt x="0" y="2916"/>
                  </a:cubicBezTo>
                  <a:lnTo>
                    <a:pt x="0" y="2916"/>
                  </a:lnTo>
                  <a:cubicBezTo>
                    <a:pt x="297" y="3174"/>
                    <a:pt x="687" y="3332"/>
                    <a:pt x="1112" y="3332"/>
                  </a:cubicBezTo>
                  <a:cubicBezTo>
                    <a:pt x="2041" y="3332"/>
                    <a:pt x="2793" y="2580"/>
                    <a:pt x="2793" y="1651"/>
                  </a:cubicBezTo>
                  <a:cubicBezTo>
                    <a:pt x="2793" y="837"/>
                    <a:pt x="2221" y="158"/>
                    <a:pt x="1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1"/>
            <p:cNvSpPr/>
            <p:nvPr/>
          </p:nvSpPr>
          <p:spPr>
            <a:xfrm>
              <a:off x="6881465" y="2602811"/>
              <a:ext cx="87862" cy="87745"/>
            </a:xfrm>
            <a:custGeom>
              <a:rect b="b" l="l" r="r" t="t"/>
              <a:pathLst>
                <a:path extrusionOk="0" h="3747" w="3752">
                  <a:moveTo>
                    <a:pt x="1875" y="379"/>
                  </a:moveTo>
                  <a:cubicBezTo>
                    <a:pt x="2698" y="379"/>
                    <a:pt x="3365" y="1049"/>
                    <a:pt x="3365" y="1872"/>
                  </a:cubicBezTo>
                  <a:cubicBezTo>
                    <a:pt x="3365" y="2692"/>
                    <a:pt x="2695" y="3362"/>
                    <a:pt x="1875" y="3362"/>
                  </a:cubicBezTo>
                  <a:cubicBezTo>
                    <a:pt x="1055" y="3362"/>
                    <a:pt x="382" y="2694"/>
                    <a:pt x="382" y="1872"/>
                  </a:cubicBezTo>
                  <a:cubicBezTo>
                    <a:pt x="382" y="1049"/>
                    <a:pt x="1049" y="379"/>
                    <a:pt x="1875" y="379"/>
                  </a:cubicBezTo>
                  <a:close/>
                  <a:moveTo>
                    <a:pt x="1875" y="0"/>
                  </a:moveTo>
                  <a:cubicBezTo>
                    <a:pt x="842" y="0"/>
                    <a:pt x="0" y="842"/>
                    <a:pt x="0" y="1874"/>
                  </a:cubicBezTo>
                  <a:cubicBezTo>
                    <a:pt x="0" y="2907"/>
                    <a:pt x="842" y="3746"/>
                    <a:pt x="1875" y="3746"/>
                  </a:cubicBezTo>
                  <a:cubicBezTo>
                    <a:pt x="2910" y="3746"/>
                    <a:pt x="3752" y="2907"/>
                    <a:pt x="3746" y="1874"/>
                  </a:cubicBezTo>
                  <a:cubicBezTo>
                    <a:pt x="3746" y="842"/>
                    <a:pt x="2907" y="0"/>
                    <a:pt x="1875" y="0"/>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1"/>
            <p:cNvSpPr/>
            <p:nvPr/>
          </p:nvSpPr>
          <p:spPr>
            <a:xfrm>
              <a:off x="6934292" y="2655615"/>
              <a:ext cx="134885" cy="134908"/>
            </a:xfrm>
            <a:custGeom>
              <a:rect b="b" l="l" r="r" t="t"/>
              <a:pathLst>
                <a:path extrusionOk="0" h="5761" w="5760">
                  <a:moveTo>
                    <a:pt x="3250" y="1"/>
                  </a:moveTo>
                  <a:cubicBezTo>
                    <a:pt x="1458" y="1"/>
                    <a:pt x="0" y="1456"/>
                    <a:pt x="0" y="3254"/>
                  </a:cubicBezTo>
                  <a:cubicBezTo>
                    <a:pt x="0" y="4262"/>
                    <a:pt x="458" y="5161"/>
                    <a:pt x="1177" y="5760"/>
                  </a:cubicBezTo>
                  <a:cubicBezTo>
                    <a:pt x="3425" y="5188"/>
                    <a:pt x="5190" y="3423"/>
                    <a:pt x="5760" y="1178"/>
                  </a:cubicBezTo>
                  <a:cubicBezTo>
                    <a:pt x="5163" y="461"/>
                    <a:pt x="4261" y="1"/>
                    <a:pt x="3250"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1"/>
            <p:cNvSpPr/>
            <p:nvPr/>
          </p:nvSpPr>
          <p:spPr>
            <a:xfrm>
              <a:off x="6944876" y="2655615"/>
              <a:ext cx="100766" cy="89033"/>
            </a:xfrm>
            <a:custGeom>
              <a:rect b="b" l="l" r="r" t="t"/>
              <a:pathLst>
                <a:path extrusionOk="0" h="3802" w="4303">
                  <a:moveTo>
                    <a:pt x="2804" y="1"/>
                  </a:moveTo>
                  <a:cubicBezTo>
                    <a:pt x="1611" y="1"/>
                    <a:pt x="567" y="644"/>
                    <a:pt x="0" y="1600"/>
                  </a:cubicBezTo>
                  <a:lnTo>
                    <a:pt x="2226" y="3801"/>
                  </a:lnTo>
                  <a:cubicBezTo>
                    <a:pt x="3324" y="2998"/>
                    <a:pt x="4093" y="1772"/>
                    <a:pt x="4302" y="363"/>
                  </a:cubicBezTo>
                  <a:cubicBezTo>
                    <a:pt x="3853" y="134"/>
                    <a:pt x="3341" y="1"/>
                    <a:pt x="28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1"/>
            <p:cNvSpPr/>
            <p:nvPr/>
          </p:nvSpPr>
          <p:spPr>
            <a:xfrm>
              <a:off x="6947171" y="2668517"/>
              <a:ext cx="126548" cy="126525"/>
            </a:xfrm>
            <a:custGeom>
              <a:rect b="b" l="l" r="r" t="t"/>
              <a:pathLst>
                <a:path extrusionOk="0" h="5403" w="5404">
                  <a:moveTo>
                    <a:pt x="2700" y="0"/>
                  </a:moveTo>
                  <a:cubicBezTo>
                    <a:pt x="1210" y="0"/>
                    <a:pt x="0" y="1210"/>
                    <a:pt x="0" y="2700"/>
                  </a:cubicBezTo>
                  <a:cubicBezTo>
                    <a:pt x="0" y="4193"/>
                    <a:pt x="1210" y="5403"/>
                    <a:pt x="2700" y="5403"/>
                  </a:cubicBezTo>
                  <a:cubicBezTo>
                    <a:pt x="4193" y="5403"/>
                    <a:pt x="5403" y="4193"/>
                    <a:pt x="5403" y="2700"/>
                  </a:cubicBezTo>
                  <a:cubicBezTo>
                    <a:pt x="5403" y="1210"/>
                    <a:pt x="4193" y="0"/>
                    <a:pt x="2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1"/>
            <p:cNvSpPr/>
            <p:nvPr/>
          </p:nvSpPr>
          <p:spPr>
            <a:xfrm>
              <a:off x="6973655" y="2671374"/>
              <a:ext cx="100110" cy="123598"/>
            </a:xfrm>
            <a:custGeom>
              <a:rect b="b" l="l" r="r" t="t"/>
              <a:pathLst>
                <a:path extrusionOk="0" h="5278" w="4275">
                  <a:moveTo>
                    <a:pt x="2381" y="1"/>
                  </a:moveTo>
                  <a:lnTo>
                    <a:pt x="2381" y="1"/>
                  </a:lnTo>
                  <a:cubicBezTo>
                    <a:pt x="3062" y="491"/>
                    <a:pt x="3509" y="1292"/>
                    <a:pt x="3509" y="2194"/>
                  </a:cubicBezTo>
                  <a:cubicBezTo>
                    <a:pt x="3509" y="3687"/>
                    <a:pt x="2300" y="4897"/>
                    <a:pt x="809" y="4897"/>
                  </a:cubicBezTo>
                  <a:cubicBezTo>
                    <a:pt x="526" y="4897"/>
                    <a:pt x="256" y="4850"/>
                    <a:pt x="0" y="4774"/>
                  </a:cubicBezTo>
                  <a:lnTo>
                    <a:pt x="0" y="4774"/>
                  </a:lnTo>
                  <a:cubicBezTo>
                    <a:pt x="444" y="5090"/>
                    <a:pt x="989" y="5278"/>
                    <a:pt x="1575" y="5278"/>
                  </a:cubicBezTo>
                  <a:cubicBezTo>
                    <a:pt x="3065" y="5278"/>
                    <a:pt x="4275" y="4068"/>
                    <a:pt x="4275" y="2575"/>
                  </a:cubicBezTo>
                  <a:cubicBezTo>
                    <a:pt x="4272" y="1371"/>
                    <a:pt x="3479" y="347"/>
                    <a:pt x="2381"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1"/>
            <p:cNvSpPr/>
            <p:nvPr/>
          </p:nvSpPr>
          <p:spPr>
            <a:xfrm>
              <a:off x="6980914" y="2688796"/>
              <a:ext cx="59106" cy="86059"/>
            </a:xfrm>
            <a:custGeom>
              <a:rect b="b" l="l" r="r" t="t"/>
              <a:pathLst>
                <a:path extrusionOk="0" h="3675" w="2524">
                  <a:moveTo>
                    <a:pt x="1758" y="1"/>
                  </a:moveTo>
                  <a:cubicBezTo>
                    <a:pt x="1706" y="3"/>
                    <a:pt x="1657" y="33"/>
                    <a:pt x="1605" y="82"/>
                  </a:cubicBezTo>
                  <a:cubicBezTo>
                    <a:pt x="1107" y="554"/>
                    <a:pt x="608" y="1025"/>
                    <a:pt x="110" y="1499"/>
                  </a:cubicBezTo>
                  <a:cubicBezTo>
                    <a:pt x="1" y="1600"/>
                    <a:pt x="14" y="1758"/>
                    <a:pt x="145" y="1834"/>
                  </a:cubicBezTo>
                  <a:cubicBezTo>
                    <a:pt x="420" y="2003"/>
                    <a:pt x="698" y="2158"/>
                    <a:pt x="979" y="2319"/>
                  </a:cubicBezTo>
                  <a:cubicBezTo>
                    <a:pt x="995" y="2330"/>
                    <a:pt x="1006" y="2341"/>
                    <a:pt x="995" y="2360"/>
                  </a:cubicBezTo>
                  <a:cubicBezTo>
                    <a:pt x="902" y="2575"/>
                    <a:pt x="815" y="2790"/>
                    <a:pt x="725" y="3003"/>
                  </a:cubicBezTo>
                  <a:cubicBezTo>
                    <a:pt x="671" y="3136"/>
                    <a:pt x="614" y="3270"/>
                    <a:pt x="562" y="3403"/>
                  </a:cubicBezTo>
                  <a:cubicBezTo>
                    <a:pt x="527" y="3501"/>
                    <a:pt x="573" y="3608"/>
                    <a:pt x="665" y="3651"/>
                  </a:cubicBezTo>
                  <a:cubicBezTo>
                    <a:pt x="695" y="3667"/>
                    <a:pt x="724" y="3674"/>
                    <a:pt x="754" y="3674"/>
                  </a:cubicBezTo>
                  <a:cubicBezTo>
                    <a:pt x="808" y="3674"/>
                    <a:pt x="861" y="3648"/>
                    <a:pt x="916" y="3597"/>
                  </a:cubicBezTo>
                  <a:cubicBezTo>
                    <a:pt x="1415" y="3123"/>
                    <a:pt x="1913" y="2654"/>
                    <a:pt x="2412" y="2180"/>
                  </a:cubicBezTo>
                  <a:cubicBezTo>
                    <a:pt x="2524" y="2071"/>
                    <a:pt x="2504" y="1913"/>
                    <a:pt x="2368" y="1837"/>
                  </a:cubicBezTo>
                  <a:cubicBezTo>
                    <a:pt x="2093" y="1676"/>
                    <a:pt x="1821" y="1518"/>
                    <a:pt x="1543" y="1360"/>
                  </a:cubicBezTo>
                  <a:cubicBezTo>
                    <a:pt x="1526" y="1349"/>
                    <a:pt x="1521" y="1338"/>
                    <a:pt x="1529" y="1319"/>
                  </a:cubicBezTo>
                  <a:cubicBezTo>
                    <a:pt x="1676" y="970"/>
                    <a:pt x="1826" y="624"/>
                    <a:pt x="1962" y="273"/>
                  </a:cubicBezTo>
                  <a:cubicBezTo>
                    <a:pt x="2014" y="139"/>
                    <a:pt x="1911" y="1"/>
                    <a:pt x="1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1"/>
            <p:cNvSpPr/>
            <p:nvPr/>
          </p:nvSpPr>
          <p:spPr>
            <a:xfrm>
              <a:off x="6993231" y="2688725"/>
              <a:ext cx="46788" cy="85895"/>
            </a:xfrm>
            <a:custGeom>
              <a:rect b="b" l="l" r="r" t="t"/>
              <a:pathLst>
                <a:path extrusionOk="0" h="3668" w="1998">
                  <a:moveTo>
                    <a:pt x="1232" y="1"/>
                  </a:moveTo>
                  <a:cubicBezTo>
                    <a:pt x="1177" y="4"/>
                    <a:pt x="1131" y="34"/>
                    <a:pt x="1082" y="74"/>
                  </a:cubicBezTo>
                  <a:cubicBezTo>
                    <a:pt x="902" y="246"/>
                    <a:pt x="725" y="415"/>
                    <a:pt x="545" y="587"/>
                  </a:cubicBezTo>
                  <a:cubicBezTo>
                    <a:pt x="524" y="657"/>
                    <a:pt x="401" y="913"/>
                    <a:pt x="319" y="1110"/>
                  </a:cubicBezTo>
                  <a:cubicBezTo>
                    <a:pt x="265" y="1243"/>
                    <a:pt x="319" y="1393"/>
                    <a:pt x="442" y="1464"/>
                  </a:cubicBezTo>
                  <a:lnTo>
                    <a:pt x="1077" y="1832"/>
                  </a:lnTo>
                  <a:cubicBezTo>
                    <a:pt x="1213" y="1911"/>
                    <a:pt x="1232" y="2066"/>
                    <a:pt x="1120" y="2175"/>
                  </a:cubicBezTo>
                  <a:cubicBezTo>
                    <a:pt x="804" y="2475"/>
                    <a:pt x="483" y="2780"/>
                    <a:pt x="167" y="3079"/>
                  </a:cubicBezTo>
                  <a:cubicBezTo>
                    <a:pt x="123" y="3183"/>
                    <a:pt x="77" y="3289"/>
                    <a:pt x="36" y="3398"/>
                  </a:cubicBezTo>
                  <a:cubicBezTo>
                    <a:pt x="1" y="3496"/>
                    <a:pt x="44" y="3603"/>
                    <a:pt x="139" y="3646"/>
                  </a:cubicBezTo>
                  <a:cubicBezTo>
                    <a:pt x="169" y="3660"/>
                    <a:pt x="198" y="3668"/>
                    <a:pt x="228" y="3668"/>
                  </a:cubicBezTo>
                  <a:cubicBezTo>
                    <a:pt x="282" y="3668"/>
                    <a:pt x="335" y="3643"/>
                    <a:pt x="390" y="3592"/>
                  </a:cubicBezTo>
                  <a:cubicBezTo>
                    <a:pt x="889" y="3120"/>
                    <a:pt x="1390" y="2649"/>
                    <a:pt x="1886" y="2175"/>
                  </a:cubicBezTo>
                  <a:cubicBezTo>
                    <a:pt x="1998" y="2071"/>
                    <a:pt x="1978" y="1913"/>
                    <a:pt x="1842" y="1834"/>
                  </a:cubicBezTo>
                  <a:cubicBezTo>
                    <a:pt x="1567" y="1679"/>
                    <a:pt x="1295" y="1518"/>
                    <a:pt x="1017" y="1358"/>
                  </a:cubicBezTo>
                  <a:cubicBezTo>
                    <a:pt x="1000" y="1349"/>
                    <a:pt x="995" y="1339"/>
                    <a:pt x="1003" y="1317"/>
                  </a:cubicBezTo>
                  <a:cubicBezTo>
                    <a:pt x="1150" y="971"/>
                    <a:pt x="1300" y="622"/>
                    <a:pt x="1436" y="273"/>
                  </a:cubicBezTo>
                  <a:cubicBezTo>
                    <a:pt x="1488" y="140"/>
                    <a:pt x="1385" y="1"/>
                    <a:pt x="1232"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6" name="Google Shape;3596;p71"/>
          <p:cNvGrpSpPr/>
          <p:nvPr/>
        </p:nvGrpSpPr>
        <p:grpSpPr>
          <a:xfrm>
            <a:off x="6739257" y="1406194"/>
            <a:ext cx="438836" cy="439035"/>
            <a:chOff x="6776958" y="3344990"/>
            <a:chExt cx="296811" cy="296946"/>
          </a:xfrm>
        </p:grpSpPr>
        <p:sp>
          <p:nvSpPr>
            <p:cNvPr id="3597" name="Google Shape;3597;p71"/>
            <p:cNvSpPr/>
            <p:nvPr/>
          </p:nvSpPr>
          <p:spPr>
            <a:xfrm>
              <a:off x="6776958" y="3344990"/>
              <a:ext cx="296700" cy="187223"/>
            </a:xfrm>
            <a:custGeom>
              <a:rect b="b" l="l" r="r" t="t"/>
              <a:pathLst>
                <a:path extrusionOk="0" h="7995" w="12670">
                  <a:moveTo>
                    <a:pt x="6409" y="1"/>
                  </a:moveTo>
                  <a:cubicBezTo>
                    <a:pt x="5125" y="1"/>
                    <a:pt x="4082" y="1023"/>
                    <a:pt x="4046" y="2289"/>
                  </a:cubicBezTo>
                  <a:cubicBezTo>
                    <a:pt x="4041" y="2344"/>
                    <a:pt x="4002" y="2388"/>
                    <a:pt x="3949" y="2388"/>
                  </a:cubicBezTo>
                  <a:cubicBezTo>
                    <a:pt x="3946" y="2388"/>
                    <a:pt x="3943" y="2388"/>
                    <a:pt x="3940" y="2388"/>
                  </a:cubicBezTo>
                  <a:cubicBezTo>
                    <a:pt x="3920" y="2387"/>
                    <a:pt x="3901" y="2386"/>
                    <a:pt x="3881" y="2386"/>
                  </a:cubicBezTo>
                  <a:cubicBezTo>
                    <a:pt x="3065" y="2386"/>
                    <a:pt x="2390" y="3042"/>
                    <a:pt x="2374" y="3859"/>
                  </a:cubicBezTo>
                  <a:cubicBezTo>
                    <a:pt x="2374" y="3917"/>
                    <a:pt x="2325" y="3960"/>
                    <a:pt x="2270" y="3960"/>
                  </a:cubicBezTo>
                  <a:cubicBezTo>
                    <a:pt x="2268" y="3960"/>
                    <a:pt x="2266" y="3960"/>
                    <a:pt x="2265" y="3960"/>
                  </a:cubicBezTo>
                  <a:cubicBezTo>
                    <a:pt x="2219" y="3957"/>
                    <a:pt x="2174" y="3956"/>
                    <a:pt x="2129" y="3956"/>
                  </a:cubicBezTo>
                  <a:cubicBezTo>
                    <a:pt x="984" y="3956"/>
                    <a:pt x="3" y="4778"/>
                    <a:pt x="1" y="5981"/>
                  </a:cubicBezTo>
                  <a:cubicBezTo>
                    <a:pt x="1" y="7095"/>
                    <a:pt x="902" y="7994"/>
                    <a:pt x="2011" y="7994"/>
                  </a:cubicBezTo>
                  <a:lnTo>
                    <a:pt x="11037" y="7994"/>
                  </a:lnTo>
                  <a:cubicBezTo>
                    <a:pt x="11939" y="7994"/>
                    <a:pt x="12669" y="7262"/>
                    <a:pt x="12669" y="6362"/>
                  </a:cubicBezTo>
                  <a:cubicBezTo>
                    <a:pt x="12669" y="5521"/>
                    <a:pt x="12029" y="4826"/>
                    <a:pt x="11212" y="4741"/>
                  </a:cubicBezTo>
                  <a:cubicBezTo>
                    <a:pt x="11138" y="4741"/>
                    <a:pt x="11103" y="4654"/>
                    <a:pt x="11144" y="4589"/>
                  </a:cubicBezTo>
                  <a:cubicBezTo>
                    <a:pt x="11348" y="4286"/>
                    <a:pt x="11465" y="3921"/>
                    <a:pt x="11460" y="3526"/>
                  </a:cubicBezTo>
                  <a:cubicBezTo>
                    <a:pt x="11446" y="2546"/>
                    <a:pt x="10653" y="1739"/>
                    <a:pt x="9672" y="1706"/>
                  </a:cubicBezTo>
                  <a:cubicBezTo>
                    <a:pt x="9655" y="1706"/>
                    <a:pt x="9637" y="1706"/>
                    <a:pt x="9619" y="1706"/>
                  </a:cubicBezTo>
                  <a:cubicBezTo>
                    <a:pt x="9344" y="1706"/>
                    <a:pt x="9080" y="1765"/>
                    <a:pt x="8847" y="1870"/>
                  </a:cubicBezTo>
                  <a:cubicBezTo>
                    <a:pt x="8833" y="1876"/>
                    <a:pt x="8819" y="1880"/>
                    <a:pt x="8804" y="1880"/>
                  </a:cubicBezTo>
                  <a:cubicBezTo>
                    <a:pt x="8760" y="1880"/>
                    <a:pt x="8718" y="1849"/>
                    <a:pt x="8708" y="1802"/>
                  </a:cubicBezTo>
                  <a:cubicBezTo>
                    <a:pt x="8455" y="767"/>
                    <a:pt x="7523" y="1"/>
                    <a:pt x="64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1"/>
            <p:cNvSpPr/>
            <p:nvPr/>
          </p:nvSpPr>
          <p:spPr>
            <a:xfrm>
              <a:off x="6879919" y="3345061"/>
              <a:ext cx="193850" cy="183640"/>
            </a:xfrm>
            <a:custGeom>
              <a:rect b="b" l="l" r="r" t="t"/>
              <a:pathLst>
                <a:path extrusionOk="0" h="7842" w="8278">
                  <a:moveTo>
                    <a:pt x="2014" y="1"/>
                  </a:moveTo>
                  <a:cubicBezTo>
                    <a:pt x="1164" y="1"/>
                    <a:pt x="420" y="450"/>
                    <a:pt x="1" y="1123"/>
                  </a:cubicBezTo>
                  <a:cubicBezTo>
                    <a:pt x="363" y="897"/>
                    <a:pt x="791" y="769"/>
                    <a:pt x="1249" y="769"/>
                  </a:cubicBezTo>
                  <a:cubicBezTo>
                    <a:pt x="2360" y="769"/>
                    <a:pt x="3292" y="1535"/>
                    <a:pt x="3548" y="2570"/>
                  </a:cubicBezTo>
                  <a:cubicBezTo>
                    <a:pt x="3559" y="2616"/>
                    <a:pt x="3601" y="2647"/>
                    <a:pt x="3646" y="2647"/>
                  </a:cubicBezTo>
                  <a:cubicBezTo>
                    <a:pt x="3660" y="2647"/>
                    <a:pt x="3674" y="2644"/>
                    <a:pt x="3687" y="2638"/>
                  </a:cubicBezTo>
                  <a:cubicBezTo>
                    <a:pt x="3916" y="2535"/>
                    <a:pt x="4174" y="2473"/>
                    <a:pt x="4446" y="2473"/>
                  </a:cubicBezTo>
                  <a:cubicBezTo>
                    <a:pt x="4468" y="2473"/>
                    <a:pt x="4490" y="2474"/>
                    <a:pt x="4513" y="2474"/>
                  </a:cubicBezTo>
                  <a:cubicBezTo>
                    <a:pt x="5493" y="2504"/>
                    <a:pt x="6286" y="3311"/>
                    <a:pt x="6300" y="4292"/>
                  </a:cubicBezTo>
                  <a:cubicBezTo>
                    <a:pt x="6305" y="4687"/>
                    <a:pt x="6185" y="5052"/>
                    <a:pt x="5981" y="5354"/>
                  </a:cubicBezTo>
                  <a:cubicBezTo>
                    <a:pt x="5937" y="5420"/>
                    <a:pt x="5978" y="5504"/>
                    <a:pt x="6055" y="5515"/>
                  </a:cubicBezTo>
                  <a:cubicBezTo>
                    <a:pt x="6872" y="5605"/>
                    <a:pt x="7512" y="6294"/>
                    <a:pt x="7512" y="7136"/>
                  </a:cubicBezTo>
                  <a:cubicBezTo>
                    <a:pt x="7512" y="7389"/>
                    <a:pt x="7455" y="7629"/>
                    <a:pt x="7351" y="7842"/>
                  </a:cubicBezTo>
                  <a:cubicBezTo>
                    <a:pt x="7899" y="7580"/>
                    <a:pt x="8278" y="7016"/>
                    <a:pt x="8278" y="6370"/>
                  </a:cubicBezTo>
                  <a:cubicBezTo>
                    <a:pt x="8275" y="5529"/>
                    <a:pt x="7638" y="4834"/>
                    <a:pt x="6820" y="4749"/>
                  </a:cubicBezTo>
                  <a:cubicBezTo>
                    <a:pt x="6747" y="4741"/>
                    <a:pt x="6706" y="4654"/>
                    <a:pt x="6749" y="4589"/>
                  </a:cubicBezTo>
                  <a:cubicBezTo>
                    <a:pt x="6954" y="4286"/>
                    <a:pt x="7071" y="3921"/>
                    <a:pt x="7065" y="3526"/>
                  </a:cubicBezTo>
                  <a:cubicBezTo>
                    <a:pt x="7052" y="2545"/>
                    <a:pt x="6259" y="1739"/>
                    <a:pt x="5278" y="1709"/>
                  </a:cubicBezTo>
                  <a:cubicBezTo>
                    <a:pt x="5255" y="1708"/>
                    <a:pt x="5233" y="1708"/>
                    <a:pt x="5210" y="1708"/>
                  </a:cubicBezTo>
                  <a:cubicBezTo>
                    <a:pt x="4941" y="1708"/>
                    <a:pt x="4684" y="1767"/>
                    <a:pt x="4453" y="1872"/>
                  </a:cubicBezTo>
                  <a:cubicBezTo>
                    <a:pt x="4439" y="1879"/>
                    <a:pt x="4425" y="1882"/>
                    <a:pt x="4412" y="1882"/>
                  </a:cubicBezTo>
                  <a:cubicBezTo>
                    <a:pt x="4367" y="1882"/>
                    <a:pt x="4324" y="1850"/>
                    <a:pt x="4314" y="1804"/>
                  </a:cubicBezTo>
                  <a:cubicBezTo>
                    <a:pt x="4063" y="769"/>
                    <a:pt x="3129" y="1"/>
                    <a:pt x="2014" y="1"/>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1"/>
            <p:cNvSpPr/>
            <p:nvPr/>
          </p:nvSpPr>
          <p:spPr>
            <a:xfrm>
              <a:off x="6895819" y="3413764"/>
              <a:ext cx="59153" cy="86012"/>
            </a:xfrm>
            <a:custGeom>
              <a:rect b="b" l="l" r="r" t="t"/>
              <a:pathLst>
                <a:path extrusionOk="0" h="3673" w="2526">
                  <a:moveTo>
                    <a:pt x="1758" y="1"/>
                  </a:moveTo>
                  <a:cubicBezTo>
                    <a:pt x="1703" y="4"/>
                    <a:pt x="1654" y="34"/>
                    <a:pt x="1605" y="83"/>
                  </a:cubicBezTo>
                  <a:cubicBezTo>
                    <a:pt x="1109" y="554"/>
                    <a:pt x="608" y="1025"/>
                    <a:pt x="109" y="1499"/>
                  </a:cubicBezTo>
                  <a:cubicBezTo>
                    <a:pt x="0" y="1600"/>
                    <a:pt x="14" y="1755"/>
                    <a:pt x="145" y="1834"/>
                  </a:cubicBezTo>
                  <a:cubicBezTo>
                    <a:pt x="420" y="2001"/>
                    <a:pt x="700" y="2159"/>
                    <a:pt x="978" y="2319"/>
                  </a:cubicBezTo>
                  <a:cubicBezTo>
                    <a:pt x="995" y="2328"/>
                    <a:pt x="1006" y="2338"/>
                    <a:pt x="995" y="2360"/>
                  </a:cubicBezTo>
                  <a:cubicBezTo>
                    <a:pt x="905" y="2573"/>
                    <a:pt x="815" y="2788"/>
                    <a:pt x="728" y="3003"/>
                  </a:cubicBezTo>
                  <a:cubicBezTo>
                    <a:pt x="673" y="3137"/>
                    <a:pt x="613" y="3267"/>
                    <a:pt x="564" y="3401"/>
                  </a:cubicBezTo>
                  <a:cubicBezTo>
                    <a:pt x="526" y="3499"/>
                    <a:pt x="572" y="3605"/>
                    <a:pt x="665" y="3649"/>
                  </a:cubicBezTo>
                  <a:cubicBezTo>
                    <a:pt x="695" y="3665"/>
                    <a:pt x="724" y="3673"/>
                    <a:pt x="753" y="3673"/>
                  </a:cubicBezTo>
                  <a:cubicBezTo>
                    <a:pt x="807" y="3673"/>
                    <a:pt x="862" y="3646"/>
                    <a:pt x="918" y="3594"/>
                  </a:cubicBezTo>
                  <a:cubicBezTo>
                    <a:pt x="1414" y="3123"/>
                    <a:pt x="1916" y="2652"/>
                    <a:pt x="2411" y="2180"/>
                  </a:cubicBezTo>
                  <a:cubicBezTo>
                    <a:pt x="2526" y="2071"/>
                    <a:pt x="2504" y="1913"/>
                    <a:pt x="2368" y="1834"/>
                  </a:cubicBezTo>
                  <a:cubicBezTo>
                    <a:pt x="2093" y="1676"/>
                    <a:pt x="1820" y="1518"/>
                    <a:pt x="1545" y="1358"/>
                  </a:cubicBezTo>
                  <a:cubicBezTo>
                    <a:pt x="1526" y="1349"/>
                    <a:pt x="1521" y="1339"/>
                    <a:pt x="1531" y="1317"/>
                  </a:cubicBezTo>
                  <a:cubicBezTo>
                    <a:pt x="1676" y="971"/>
                    <a:pt x="1826" y="622"/>
                    <a:pt x="1962" y="273"/>
                  </a:cubicBezTo>
                  <a:cubicBezTo>
                    <a:pt x="2014" y="140"/>
                    <a:pt x="1913" y="1"/>
                    <a:pt x="1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1"/>
            <p:cNvSpPr/>
            <p:nvPr/>
          </p:nvSpPr>
          <p:spPr>
            <a:xfrm>
              <a:off x="6908136" y="3413647"/>
              <a:ext cx="46835" cy="85872"/>
            </a:xfrm>
            <a:custGeom>
              <a:rect b="b" l="l" r="r" t="t"/>
              <a:pathLst>
                <a:path extrusionOk="0" h="3667" w="2000">
                  <a:moveTo>
                    <a:pt x="1232" y="0"/>
                  </a:moveTo>
                  <a:cubicBezTo>
                    <a:pt x="1177" y="6"/>
                    <a:pt x="1131" y="36"/>
                    <a:pt x="1082" y="77"/>
                  </a:cubicBezTo>
                  <a:cubicBezTo>
                    <a:pt x="902" y="246"/>
                    <a:pt x="725" y="417"/>
                    <a:pt x="545" y="586"/>
                  </a:cubicBezTo>
                  <a:cubicBezTo>
                    <a:pt x="523" y="654"/>
                    <a:pt x="401" y="908"/>
                    <a:pt x="324" y="1104"/>
                  </a:cubicBezTo>
                  <a:cubicBezTo>
                    <a:pt x="270" y="1237"/>
                    <a:pt x="319" y="1395"/>
                    <a:pt x="447" y="1466"/>
                  </a:cubicBezTo>
                  <a:cubicBezTo>
                    <a:pt x="657" y="1589"/>
                    <a:pt x="869" y="1711"/>
                    <a:pt x="1076" y="1829"/>
                  </a:cubicBezTo>
                  <a:cubicBezTo>
                    <a:pt x="1212" y="1908"/>
                    <a:pt x="1232" y="2066"/>
                    <a:pt x="1120" y="2175"/>
                  </a:cubicBezTo>
                  <a:cubicBezTo>
                    <a:pt x="804" y="2474"/>
                    <a:pt x="482" y="2777"/>
                    <a:pt x="166" y="3076"/>
                  </a:cubicBezTo>
                  <a:cubicBezTo>
                    <a:pt x="123" y="3183"/>
                    <a:pt x="79" y="3286"/>
                    <a:pt x="38" y="3395"/>
                  </a:cubicBezTo>
                  <a:cubicBezTo>
                    <a:pt x="0" y="3496"/>
                    <a:pt x="44" y="3599"/>
                    <a:pt x="139" y="3646"/>
                  </a:cubicBezTo>
                  <a:cubicBezTo>
                    <a:pt x="168" y="3660"/>
                    <a:pt x="197" y="3667"/>
                    <a:pt x="225" y="3667"/>
                  </a:cubicBezTo>
                  <a:cubicBezTo>
                    <a:pt x="280" y="3667"/>
                    <a:pt x="335" y="3641"/>
                    <a:pt x="392" y="3591"/>
                  </a:cubicBezTo>
                  <a:cubicBezTo>
                    <a:pt x="888" y="3117"/>
                    <a:pt x="1390" y="2649"/>
                    <a:pt x="1885" y="2175"/>
                  </a:cubicBezTo>
                  <a:cubicBezTo>
                    <a:pt x="2000" y="2076"/>
                    <a:pt x="1975" y="1916"/>
                    <a:pt x="1842" y="1837"/>
                  </a:cubicBezTo>
                  <a:cubicBezTo>
                    <a:pt x="1567" y="1681"/>
                    <a:pt x="1294" y="1521"/>
                    <a:pt x="1019" y="1360"/>
                  </a:cubicBezTo>
                  <a:cubicBezTo>
                    <a:pt x="1000" y="1349"/>
                    <a:pt x="995" y="1341"/>
                    <a:pt x="1005" y="1319"/>
                  </a:cubicBezTo>
                  <a:cubicBezTo>
                    <a:pt x="1150" y="973"/>
                    <a:pt x="1300" y="624"/>
                    <a:pt x="1436" y="273"/>
                  </a:cubicBezTo>
                  <a:cubicBezTo>
                    <a:pt x="1488" y="142"/>
                    <a:pt x="1387" y="0"/>
                    <a:pt x="1232"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1"/>
            <p:cNvSpPr/>
            <p:nvPr/>
          </p:nvSpPr>
          <p:spPr>
            <a:xfrm>
              <a:off x="6823907" y="3507734"/>
              <a:ext cx="59691" cy="77676"/>
            </a:xfrm>
            <a:custGeom>
              <a:rect b="b" l="l" r="r" t="t"/>
              <a:pathLst>
                <a:path extrusionOk="0" h="3317" w="2549">
                  <a:moveTo>
                    <a:pt x="1273" y="0"/>
                  </a:moveTo>
                  <a:cubicBezTo>
                    <a:pt x="1237" y="0"/>
                    <a:pt x="1201" y="16"/>
                    <a:pt x="1175" y="47"/>
                  </a:cubicBezTo>
                  <a:cubicBezTo>
                    <a:pt x="878" y="401"/>
                    <a:pt x="1" y="1497"/>
                    <a:pt x="1" y="2069"/>
                  </a:cubicBezTo>
                  <a:cubicBezTo>
                    <a:pt x="1" y="2758"/>
                    <a:pt x="573" y="3317"/>
                    <a:pt x="1273" y="3317"/>
                  </a:cubicBezTo>
                  <a:cubicBezTo>
                    <a:pt x="1979" y="3317"/>
                    <a:pt x="2548" y="2758"/>
                    <a:pt x="2548" y="2069"/>
                  </a:cubicBezTo>
                  <a:cubicBezTo>
                    <a:pt x="2548" y="1497"/>
                    <a:pt x="1668" y="401"/>
                    <a:pt x="1369" y="47"/>
                  </a:cubicBezTo>
                  <a:cubicBezTo>
                    <a:pt x="1344" y="16"/>
                    <a:pt x="1309" y="0"/>
                    <a:pt x="1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1"/>
            <p:cNvSpPr/>
            <p:nvPr/>
          </p:nvSpPr>
          <p:spPr>
            <a:xfrm>
              <a:off x="6844725" y="3507734"/>
              <a:ext cx="38873" cy="77676"/>
            </a:xfrm>
            <a:custGeom>
              <a:rect b="b" l="l" r="r" t="t"/>
              <a:pathLst>
                <a:path extrusionOk="0" h="3317" w="1660">
                  <a:moveTo>
                    <a:pt x="384" y="0"/>
                  </a:moveTo>
                  <a:cubicBezTo>
                    <a:pt x="348" y="0"/>
                    <a:pt x="312" y="16"/>
                    <a:pt x="286" y="47"/>
                  </a:cubicBezTo>
                  <a:cubicBezTo>
                    <a:pt x="218" y="129"/>
                    <a:pt x="117" y="254"/>
                    <a:pt x="0" y="401"/>
                  </a:cubicBezTo>
                  <a:cubicBezTo>
                    <a:pt x="376" y="884"/>
                    <a:pt x="888" y="1630"/>
                    <a:pt x="888" y="2069"/>
                  </a:cubicBezTo>
                  <a:cubicBezTo>
                    <a:pt x="888" y="2627"/>
                    <a:pt x="515" y="3099"/>
                    <a:pt x="0" y="3257"/>
                  </a:cubicBezTo>
                  <a:cubicBezTo>
                    <a:pt x="120" y="3295"/>
                    <a:pt x="248" y="3317"/>
                    <a:pt x="381" y="3317"/>
                  </a:cubicBezTo>
                  <a:cubicBezTo>
                    <a:pt x="1084" y="3317"/>
                    <a:pt x="1656" y="2758"/>
                    <a:pt x="1656" y="2069"/>
                  </a:cubicBezTo>
                  <a:cubicBezTo>
                    <a:pt x="1659" y="1497"/>
                    <a:pt x="779" y="401"/>
                    <a:pt x="480" y="47"/>
                  </a:cubicBezTo>
                  <a:cubicBezTo>
                    <a:pt x="455" y="16"/>
                    <a:pt x="420" y="0"/>
                    <a:pt x="384"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1"/>
            <p:cNvSpPr/>
            <p:nvPr/>
          </p:nvSpPr>
          <p:spPr>
            <a:xfrm>
              <a:off x="6967145" y="3507734"/>
              <a:ext cx="59668" cy="77676"/>
            </a:xfrm>
            <a:custGeom>
              <a:rect b="b" l="l" r="r" t="t"/>
              <a:pathLst>
                <a:path extrusionOk="0" h="3317" w="2548">
                  <a:moveTo>
                    <a:pt x="1272" y="0"/>
                  </a:moveTo>
                  <a:cubicBezTo>
                    <a:pt x="1236" y="0"/>
                    <a:pt x="1200" y="16"/>
                    <a:pt x="1174" y="47"/>
                  </a:cubicBezTo>
                  <a:cubicBezTo>
                    <a:pt x="877" y="401"/>
                    <a:pt x="0" y="1497"/>
                    <a:pt x="0" y="2069"/>
                  </a:cubicBezTo>
                  <a:cubicBezTo>
                    <a:pt x="0" y="2758"/>
                    <a:pt x="572" y="3317"/>
                    <a:pt x="1273" y="3317"/>
                  </a:cubicBezTo>
                  <a:cubicBezTo>
                    <a:pt x="1978" y="3317"/>
                    <a:pt x="2548" y="2758"/>
                    <a:pt x="2548" y="2069"/>
                  </a:cubicBezTo>
                  <a:cubicBezTo>
                    <a:pt x="2548" y="1497"/>
                    <a:pt x="1668" y="401"/>
                    <a:pt x="1368" y="47"/>
                  </a:cubicBezTo>
                  <a:cubicBezTo>
                    <a:pt x="1343" y="16"/>
                    <a:pt x="1308" y="0"/>
                    <a:pt x="12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1"/>
            <p:cNvSpPr/>
            <p:nvPr/>
          </p:nvSpPr>
          <p:spPr>
            <a:xfrm>
              <a:off x="6988009" y="3507734"/>
              <a:ext cx="38803" cy="77676"/>
            </a:xfrm>
            <a:custGeom>
              <a:rect b="b" l="l" r="r" t="t"/>
              <a:pathLst>
                <a:path extrusionOk="0" h="3317" w="1657">
                  <a:moveTo>
                    <a:pt x="384" y="0"/>
                  </a:moveTo>
                  <a:cubicBezTo>
                    <a:pt x="348" y="0"/>
                    <a:pt x="312" y="16"/>
                    <a:pt x="286" y="47"/>
                  </a:cubicBezTo>
                  <a:cubicBezTo>
                    <a:pt x="218" y="129"/>
                    <a:pt x="117" y="254"/>
                    <a:pt x="0" y="401"/>
                  </a:cubicBezTo>
                  <a:cubicBezTo>
                    <a:pt x="376" y="884"/>
                    <a:pt x="891" y="1630"/>
                    <a:pt x="891" y="2069"/>
                  </a:cubicBezTo>
                  <a:cubicBezTo>
                    <a:pt x="891" y="2627"/>
                    <a:pt x="515" y="3099"/>
                    <a:pt x="0" y="3257"/>
                  </a:cubicBezTo>
                  <a:cubicBezTo>
                    <a:pt x="120" y="3295"/>
                    <a:pt x="251" y="3317"/>
                    <a:pt x="382" y="3317"/>
                  </a:cubicBezTo>
                  <a:cubicBezTo>
                    <a:pt x="1084" y="3317"/>
                    <a:pt x="1657" y="2758"/>
                    <a:pt x="1657" y="2069"/>
                  </a:cubicBezTo>
                  <a:cubicBezTo>
                    <a:pt x="1657" y="1497"/>
                    <a:pt x="777" y="401"/>
                    <a:pt x="482" y="47"/>
                  </a:cubicBezTo>
                  <a:cubicBezTo>
                    <a:pt x="456" y="16"/>
                    <a:pt x="420" y="0"/>
                    <a:pt x="384"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1"/>
            <p:cNvSpPr/>
            <p:nvPr/>
          </p:nvSpPr>
          <p:spPr>
            <a:xfrm>
              <a:off x="6895491" y="3564261"/>
              <a:ext cx="59691" cy="77676"/>
            </a:xfrm>
            <a:custGeom>
              <a:rect b="b" l="l" r="r" t="t"/>
              <a:pathLst>
                <a:path extrusionOk="0" h="3317" w="2549">
                  <a:moveTo>
                    <a:pt x="1273" y="0"/>
                  </a:moveTo>
                  <a:cubicBezTo>
                    <a:pt x="1238" y="0"/>
                    <a:pt x="1202" y="16"/>
                    <a:pt x="1178" y="47"/>
                  </a:cubicBezTo>
                  <a:cubicBezTo>
                    <a:pt x="881" y="401"/>
                    <a:pt x="1" y="1496"/>
                    <a:pt x="1" y="2069"/>
                  </a:cubicBezTo>
                  <a:cubicBezTo>
                    <a:pt x="1" y="2758"/>
                    <a:pt x="573" y="3316"/>
                    <a:pt x="1276" y="3316"/>
                  </a:cubicBezTo>
                  <a:cubicBezTo>
                    <a:pt x="1981" y="3316"/>
                    <a:pt x="2548" y="2758"/>
                    <a:pt x="2548" y="2069"/>
                  </a:cubicBezTo>
                  <a:cubicBezTo>
                    <a:pt x="2548" y="1496"/>
                    <a:pt x="1671" y="401"/>
                    <a:pt x="1371" y="47"/>
                  </a:cubicBezTo>
                  <a:cubicBezTo>
                    <a:pt x="1345" y="16"/>
                    <a:pt x="1309" y="0"/>
                    <a:pt x="1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1"/>
            <p:cNvSpPr/>
            <p:nvPr/>
          </p:nvSpPr>
          <p:spPr>
            <a:xfrm>
              <a:off x="6916425" y="3564261"/>
              <a:ext cx="38756" cy="77676"/>
            </a:xfrm>
            <a:custGeom>
              <a:rect b="b" l="l" r="r" t="t"/>
              <a:pathLst>
                <a:path extrusionOk="0" h="3317" w="1655">
                  <a:moveTo>
                    <a:pt x="383" y="0"/>
                  </a:moveTo>
                  <a:cubicBezTo>
                    <a:pt x="348" y="0"/>
                    <a:pt x="312" y="16"/>
                    <a:pt x="286" y="47"/>
                  </a:cubicBezTo>
                  <a:cubicBezTo>
                    <a:pt x="218" y="129"/>
                    <a:pt x="115" y="254"/>
                    <a:pt x="0" y="401"/>
                  </a:cubicBezTo>
                  <a:cubicBezTo>
                    <a:pt x="374" y="884"/>
                    <a:pt x="888" y="1630"/>
                    <a:pt x="888" y="2069"/>
                  </a:cubicBezTo>
                  <a:cubicBezTo>
                    <a:pt x="888" y="2627"/>
                    <a:pt x="515" y="3098"/>
                    <a:pt x="0" y="3259"/>
                  </a:cubicBezTo>
                  <a:cubicBezTo>
                    <a:pt x="120" y="3295"/>
                    <a:pt x="248" y="3316"/>
                    <a:pt x="382" y="3316"/>
                  </a:cubicBezTo>
                  <a:cubicBezTo>
                    <a:pt x="1082" y="3316"/>
                    <a:pt x="1654" y="2758"/>
                    <a:pt x="1654" y="2069"/>
                  </a:cubicBezTo>
                  <a:cubicBezTo>
                    <a:pt x="1654" y="1496"/>
                    <a:pt x="777" y="401"/>
                    <a:pt x="480" y="47"/>
                  </a:cubicBezTo>
                  <a:cubicBezTo>
                    <a:pt x="454" y="16"/>
                    <a:pt x="419" y="0"/>
                    <a:pt x="383"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7" name="Google Shape;3607;p71"/>
          <p:cNvGrpSpPr/>
          <p:nvPr/>
        </p:nvGrpSpPr>
        <p:grpSpPr>
          <a:xfrm>
            <a:off x="3162784" y="2989810"/>
            <a:ext cx="431832" cy="439188"/>
            <a:chOff x="4143587" y="4213922"/>
            <a:chExt cx="292074" cy="297050"/>
          </a:xfrm>
        </p:grpSpPr>
        <p:sp>
          <p:nvSpPr>
            <p:cNvPr id="3608" name="Google Shape;3608;p71"/>
            <p:cNvSpPr/>
            <p:nvPr/>
          </p:nvSpPr>
          <p:spPr>
            <a:xfrm>
              <a:off x="4415356" y="4213922"/>
              <a:ext cx="8688" cy="36789"/>
            </a:xfrm>
            <a:custGeom>
              <a:rect b="b" l="l" r="r" t="t"/>
              <a:pathLst>
                <a:path extrusionOk="0" h="1571" w="371">
                  <a:moveTo>
                    <a:pt x="186" y="1"/>
                  </a:moveTo>
                  <a:cubicBezTo>
                    <a:pt x="179" y="1"/>
                    <a:pt x="171" y="1"/>
                    <a:pt x="164" y="2"/>
                  </a:cubicBezTo>
                  <a:cubicBezTo>
                    <a:pt x="69" y="13"/>
                    <a:pt x="0" y="98"/>
                    <a:pt x="0" y="193"/>
                  </a:cubicBezTo>
                  <a:lnTo>
                    <a:pt x="0" y="1378"/>
                  </a:lnTo>
                  <a:cubicBezTo>
                    <a:pt x="0" y="1473"/>
                    <a:pt x="69" y="1561"/>
                    <a:pt x="164" y="1569"/>
                  </a:cubicBezTo>
                  <a:cubicBezTo>
                    <a:pt x="172" y="1570"/>
                    <a:pt x="179" y="1570"/>
                    <a:pt x="187" y="1570"/>
                  </a:cubicBezTo>
                  <a:cubicBezTo>
                    <a:pt x="288" y="1570"/>
                    <a:pt x="371" y="1488"/>
                    <a:pt x="371" y="1386"/>
                  </a:cubicBezTo>
                  <a:lnTo>
                    <a:pt x="371" y="188"/>
                  </a:lnTo>
                  <a:cubicBezTo>
                    <a:pt x="371" y="86"/>
                    <a:pt x="288"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1"/>
            <p:cNvSpPr/>
            <p:nvPr/>
          </p:nvSpPr>
          <p:spPr>
            <a:xfrm>
              <a:off x="4389270" y="4213922"/>
              <a:ext cx="8758" cy="36789"/>
            </a:xfrm>
            <a:custGeom>
              <a:rect b="b" l="l" r="r" t="t"/>
              <a:pathLst>
                <a:path extrusionOk="0" h="1571" w="374">
                  <a:moveTo>
                    <a:pt x="187" y="1"/>
                  </a:moveTo>
                  <a:cubicBezTo>
                    <a:pt x="179" y="1"/>
                    <a:pt x="171" y="1"/>
                    <a:pt x="164" y="2"/>
                  </a:cubicBezTo>
                  <a:cubicBezTo>
                    <a:pt x="68" y="13"/>
                    <a:pt x="0" y="98"/>
                    <a:pt x="0" y="193"/>
                  </a:cubicBezTo>
                  <a:lnTo>
                    <a:pt x="0" y="1378"/>
                  </a:lnTo>
                  <a:cubicBezTo>
                    <a:pt x="0" y="1473"/>
                    <a:pt x="68" y="1561"/>
                    <a:pt x="164" y="1569"/>
                  </a:cubicBezTo>
                  <a:cubicBezTo>
                    <a:pt x="172" y="1570"/>
                    <a:pt x="179" y="1570"/>
                    <a:pt x="187" y="1570"/>
                  </a:cubicBezTo>
                  <a:cubicBezTo>
                    <a:pt x="291" y="1570"/>
                    <a:pt x="373" y="1488"/>
                    <a:pt x="373" y="1386"/>
                  </a:cubicBezTo>
                  <a:lnTo>
                    <a:pt x="373" y="188"/>
                  </a:lnTo>
                  <a:cubicBezTo>
                    <a:pt x="373" y="86"/>
                    <a:pt x="290" y="1"/>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1"/>
            <p:cNvSpPr/>
            <p:nvPr/>
          </p:nvSpPr>
          <p:spPr>
            <a:xfrm>
              <a:off x="4143587" y="4242045"/>
              <a:ext cx="267732" cy="268927"/>
            </a:xfrm>
            <a:custGeom>
              <a:rect b="b" l="l" r="r" t="t"/>
              <a:pathLst>
                <a:path extrusionOk="0" h="11484" w="11433">
                  <a:moveTo>
                    <a:pt x="927" y="0"/>
                  </a:moveTo>
                  <a:cubicBezTo>
                    <a:pt x="417" y="0"/>
                    <a:pt x="0" y="417"/>
                    <a:pt x="0" y="926"/>
                  </a:cubicBezTo>
                  <a:lnTo>
                    <a:pt x="0" y="10554"/>
                  </a:lnTo>
                  <a:cubicBezTo>
                    <a:pt x="0" y="11069"/>
                    <a:pt x="417" y="11483"/>
                    <a:pt x="927" y="11483"/>
                  </a:cubicBezTo>
                  <a:lnTo>
                    <a:pt x="11239" y="11483"/>
                  </a:lnTo>
                  <a:cubicBezTo>
                    <a:pt x="11348" y="11483"/>
                    <a:pt x="11432" y="11396"/>
                    <a:pt x="11432" y="11290"/>
                  </a:cubicBezTo>
                  <a:lnTo>
                    <a:pt x="11432" y="2814"/>
                  </a:lnTo>
                  <a:cubicBezTo>
                    <a:pt x="11432" y="2710"/>
                    <a:pt x="11350" y="2627"/>
                    <a:pt x="11247" y="2627"/>
                  </a:cubicBezTo>
                  <a:cubicBezTo>
                    <a:pt x="11192" y="2627"/>
                    <a:pt x="11130" y="2651"/>
                    <a:pt x="11072" y="2711"/>
                  </a:cubicBezTo>
                  <a:cubicBezTo>
                    <a:pt x="11064" y="2719"/>
                    <a:pt x="11062" y="2727"/>
                    <a:pt x="11062" y="2738"/>
                  </a:cubicBezTo>
                  <a:lnTo>
                    <a:pt x="11062" y="10996"/>
                  </a:lnTo>
                  <a:cubicBezTo>
                    <a:pt x="11062" y="11061"/>
                    <a:pt x="11010" y="11113"/>
                    <a:pt x="10947" y="11113"/>
                  </a:cubicBezTo>
                  <a:lnTo>
                    <a:pt x="902" y="11113"/>
                  </a:lnTo>
                  <a:cubicBezTo>
                    <a:pt x="597" y="11113"/>
                    <a:pt x="346" y="10860"/>
                    <a:pt x="346" y="10554"/>
                  </a:cubicBezTo>
                  <a:lnTo>
                    <a:pt x="346" y="926"/>
                  </a:lnTo>
                  <a:cubicBezTo>
                    <a:pt x="346" y="621"/>
                    <a:pt x="597" y="371"/>
                    <a:pt x="902" y="371"/>
                  </a:cubicBezTo>
                  <a:lnTo>
                    <a:pt x="4962" y="371"/>
                  </a:lnTo>
                  <a:cubicBezTo>
                    <a:pt x="5269" y="371"/>
                    <a:pt x="5517" y="621"/>
                    <a:pt x="5517" y="926"/>
                  </a:cubicBezTo>
                  <a:lnTo>
                    <a:pt x="5517" y="1809"/>
                  </a:lnTo>
                  <a:cubicBezTo>
                    <a:pt x="5517" y="1913"/>
                    <a:pt x="5600" y="1997"/>
                    <a:pt x="5702" y="1997"/>
                  </a:cubicBezTo>
                  <a:cubicBezTo>
                    <a:pt x="5758" y="1997"/>
                    <a:pt x="5819" y="1972"/>
                    <a:pt x="5877" y="1913"/>
                  </a:cubicBezTo>
                  <a:cubicBezTo>
                    <a:pt x="5885" y="1904"/>
                    <a:pt x="5888" y="1894"/>
                    <a:pt x="5888" y="1885"/>
                  </a:cubicBezTo>
                  <a:lnTo>
                    <a:pt x="5888" y="196"/>
                  </a:lnTo>
                  <a:cubicBezTo>
                    <a:pt x="5888" y="90"/>
                    <a:pt x="5803" y="0"/>
                    <a:pt x="5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1"/>
            <p:cNvSpPr/>
            <p:nvPr/>
          </p:nvSpPr>
          <p:spPr>
            <a:xfrm>
              <a:off x="4185315" y="4284405"/>
              <a:ext cx="183874" cy="183874"/>
            </a:xfrm>
            <a:custGeom>
              <a:rect b="b" l="l" r="r" t="t"/>
              <a:pathLst>
                <a:path extrusionOk="0" h="7852" w="7852">
                  <a:moveTo>
                    <a:pt x="3926" y="0"/>
                  </a:moveTo>
                  <a:cubicBezTo>
                    <a:pt x="1757" y="0"/>
                    <a:pt x="0" y="1757"/>
                    <a:pt x="0" y="3926"/>
                  </a:cubicBezTo>
                  <a:cubicBezTo>
                    <a:pt x="0" y="6095"/>
                    <a:pt x="1757" y="7852"/>
                    <a:pt x="3926" y="7852"/>
                  </a:cubicBezTo>
                  <a:cubicBezTo>
                    <a:pt x="6095" y="7852"/>
                    <a:pt x="7852" y="6095"/>
                    <a:pt x="7852" y="3926"/>
                  </a:cubicBezTo>
                  <a:cubicBezTo>
                    <a:pt x="7852" y="1757"/>
                    <a:pt x="6095" y="0"/>
                    <a:pt x="39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1"/>
            <p:cNvSpPr/>
            <p:nvPr/>
          </p:nvSpPr>
          <p:spPr>
            <a:xfrm>
              <a:off x="4227604" y="4290189"/>
              <a:ext cx="141535" cy="178160"/>
            </a:xfrm>
            <a:custGeom>
              <a:rect b="b" l="l" r="r" t="t"/>
              <a:pathLst>
                <a:path extrusionOk="0" h="7608" w="6044">
                  <a:moveTo>
                    <a:pt x="3493" y="1"/>
                  </a:moveTo>
                  <a:lnTo>
                    <a:pt x="3493" y="1"/>
                  </a:lnTo>
                  <a:cubicBezTo>
                    <a:pt x="4583" y="701"/>
                    <a:pt x="5302" y="1919"/>
                    <a:pt x="5302" y="3308"/>
                  </a:cubicBezTo>
                  <a:cubicBezTo>
                    <a:pt x="5302" y="5477"/>
                    <a:pt x="3545" y="7234"/>
                    <a:pt x="1374" y="7234"/>
                  </a:cubicBezTo>
                  <a:cubicBezTo>
                    <a:pt x="891" y="7234"/>
                    <a:pt x="428" y="7147"/>
                    <a:pt x="0" y="6986"/>
                  </a:cubicBezTo>
                  <a:lnTo>
                    <a:pt x="0" y="6986"/>
                  </a:lnTo>
                  <a:cubicBezTo>
                    <a:pt x="611" y="7379"/>
                    <a:pt x="1335" y="7608"/>
                    <a:pt x="2117" y="7608"/>
                  </a:cubicBezTo>
                  <a:cubicBezTo>
                    <a:pt x="4286" y="7608"/>
                    <a:pt x="6043" y="5848"/>
                    <a:pt x="6043" y="3679"/>
                  </a:cubicBezTo>
                  <a:cubicBezTo>
                    <a:pt x="6043" y="1995"/>
                    <a:pt x="4983" y="557"/>
                    <a:pt x="3493"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1"/>
            <p:cNvSpPr/>
            <p:nvPr/>
          </p:nvSpPr>
          <p:spPr>
            <a:xfrm>
              <a:off x="4377703" y="4246120"/>
              <a:ext cx="57958" cy="61260"/>
            </a:xfrm>
            <a:custGeom>
              <a:rect b="b" l="l" r="r" t="t"/>
              <a:pathLst>
                <a:path extrusionOk="0" h="2616" w="2475">
                  <a:moveTo>
                    <a:pt x="167" y="0"/>
                  </a:moveTo>
                  <a:cubicBezTo>
                    <a:pt x="77" y="0"/>
                    <a:pt x="1" y="77"/>
                    <a:pt x="1" y="167"/>
                  </a:cubicBezTo>
                  <a:lnTo>
                    <a:pt x="1" y="1384"/>
                  </a:lnTo>
                  <a:cubicBezTo>
                    <a:pt x="1" y="2060"/>
                    <a:pt x="554" y="2613"/>
                    <a:pt x="1227" y="2616"/>
                  </a:cubicBezTo>
                  <a:lnTo>
                    <a:pt x="1241" y="2616"/>
                  </a:lnTo>
                  <a:cubicBezTo>
                    <a:pt x="1922" y="2616"/>
                    <a:pt x="2475" y="2066"/>
                    <a:pt x="2475" y="1384"/>
                  </a:cubicBezTo>
                  <a:lnTo>
                    <a:pt x="2475" y="167"/>
                  </a:lnTo>
                  <a:cubicBezTo>
                    <a:pt x="2475" y="77"/>
                    <a:pt x="2399" y="0"/>
                    <a:pt x="23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1"/>
            <p:cNvSpPr/>
            <p:nvPr/>
          </p:nvSpPr>
          <p:spPr>
            <a:xfrm>
              <a:off x="4398075" y="4246120"/>
              <a:ext cx="37585" cy="61237"/>
            </a:xfrm>
            <a:custGeom>
              <a:rect b="b" l="l" r="r" t="t"/>
              <a:pathLst>
                <a:path extrusionOk="0" h="2615" w="1605">
                  <a:moveTo>
                    <a:pt x="695" y="0"/>
                  </a:moveTo>
                  <a:cubicBezTo>
                    <a:pt x="787" y="0"/>
                    <a:pt x="861" y="77"/>
                    <a:pt x="861" y="167"/>
                  </a:cubicBezTo>
                  <a:lnTo>
                    <a:pt x="861" y="1384"/>
                  </a:lnTo>
                  <a:cubicBezTo>
                    <a:pt x="861" y="1935"/>
                    <a:pt x="501" y="2401"/>
                    <a:pt x="0" y="2559"/>
                  </a:cubicBezTo>
                  <a:cubicBezTo>
                    <a:pt x="117" y="2595"/>
                    <a:pt x="241" y="2615"/>
                    <a:pt x="371" y="2615"/>
                  </a:cubicBezTo>
                  <a:cubicBezTo>
                    <a:pt x="647" y="2615"/>
                    <a:pt x="946" y="2524"/>
                    <a:pt x="1240" y="2308"/>
                  </a:cubicBezTo>
                  <a:cubicBezTo>
                    <a:pt x="1471" y="2139"/>
                    <a:pt x="1605" y="1867"/>
                    <a:pt x="1605" y="1581"/>
                  </a:cubicBezTo>
                  <a:lnTo>
                    <a:pt x="1605" y="123"/>
                  </a:lnTo>
                  <a:cubicBezTo>
                    <a:pt x="1605" y="55"/>
                    <a:pt x="1550" y="0"/>
                    <a:pt x="1482"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1"/>
            <p:cNvSpPr/>
            <p:nvPr/>
          </p:nvSpPr>
          <p:spPr>
            <a:xfrm>
              <a:off x="4235379" y="4315198"/>
              <a:ext cx="83999" cy="122356"/>
            </a:xfrm>
            <a:custGeom>
              <a:rect b="b" l="l" r="r" t="t"/>
              <a:pathLst>
                <a:path extrusionOk="0" h="5225" w="3587">
                  <a:moveTo>
                    <a:pt x="2502" y="1"/>
                  </a:moveTo>
                  <a:cubicBezTo>
                    <a:pt x="2499" y="1"/>
                    <a:pt x="2497" y="1"/>
                    <a:pt x="2494" y="1"/>
                  </a:cubicBezTo>
                  <a:cubicBezTo>
                    <a:pt x="2417" y="1"/>
                    <a:pt x="2347" y="45"/>
                    <a:pt x="2287" y="113"/>
                  </a:cubicBezTo>
                  <a:cubicBezTo>
                    <a:pt x="1578" y="786"/>
                    <a:pt x="864" y="1459"/>
                    <a:pt x="156" y="2129"/>
                  </a:cubicBezTo>
                  <a:cubicBezTo>
                    <a:pt x="1" y="2276"/>
                    <a:pt x="25" y="2499"/>
                    <a:pt x="205" y="2608"/>
                  </a:cubicBezTo>
                  <a:cubicBezTo>
                    <a:pt x="597" y="2848"/>
                    <a:pt x="998" y="3069"/>
                    <a:pt x="1393" y="3298"/>
                  </a:cubicBezTo>
                  <a:cubicBezTo>
                    <a:pt x="1417" y="3311"/>
                    <a:pt x="1428" y="3319"/>
                    <a:pt x="1415" y="3352"/>
                  </a:cubicBezTo>
                  <a:cubicBezTo>
                    <a:pt x="1284" y="3654"/>
                    <a:pt x="1156" y="3960"/>
                    <a:pt x="1028" y="4267"/>
                  </a:cubicBezTo>
                  <a:cubicBezTo>
                    <a:pt x="952" y="4455"/>
                    <a:pt x="870" y="4643"/>
                    <a:pt x="794" y="4837"/>
                  </a:cubicBezTo>
                  <a:cubicBezTo>
                    <a:pt x="739" y="4978"/>
                    <a:pt x="804" y="5128"/>
                    <a:pt x="938" y="5194"/>
                  </a:cubicBezTo>
                  <a:cubicBezTo>
                    <a:pt x="980" y="5214"/>
                    <a:pt x="1022" y="5225"/>
                    <a:pt x="1063" y="5225"/>
                  </a:cubicBezTo>
                  <a:cubicBezTo>
                    <a:pt x="1140" y="5225"/>
                    <a:pt x="1216" y="5188"/>
                    <a:pt x="1295" y="5115"/>
                  </a:cubicBezTo>
                  <a:cubicBezTo>
                    <a:pt x="2003" y="4445"/>
                    <a:pt x="2714" y="3774"/>
                    <a:pt x="3423" y="3099"/>
                  </a:cubicBezTo>
                  <a:cubicBezTo>
                    <a:pt x="3586" y="2946"/>
                    <a:pt x="3556" y="2720"/>
                    <a:pt x="3363" y="2608"/>
                  </a:cubicBezTo>
                  <a:cubicBezTo>
                    <a:pt x="2970" y="2385"/>
                    <a:pt x="2578" y="2156"/>
                    <a:pt x="2186" y="1930"/>
                  </a:cubicBezTo>
                  <a:cubicBezTo>
                    <a:pt x="2164" y="1914"/>
                    <a:pt x="2153" y="1903"/>
                    <a:pt x="2167" y="1873"/>
                  </a:cubicBezTo>
                  <a:cubicBezTo>
                    <a:pt x="2374" y="1380"/>
                    <a:pt x="2589" y="886"/>
                    <a:pt x="2782" y="385"/>
                  </a:cubicBezTo>
                  <a:cubicBezTo>
                    <a:pt x="2852" y="200"/>
                    <a:pt x="2715" y="1"/>
                    <a:pt x="2502" y="1"/>
                  </a:cubicBezTo>
                  <a:close/>
                </a:path>
              </a:pathLst>
            </a:custGeom>
            <a:solidFill>
              <a:srgbClr val="FEA9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1"/>
            <p:cNvSpPr/>
            <p:nvPr/>
          </p:nvSpPr>
          <p:spPr>
            <a:xfrm>
              <a:off x="4253058" y="4315198"/>
              <a:ext cx="66318" cy="122333"/>
            </a:xfrm>
            <a:custGeom>
              <a:rect b="b" l="l" r="r" t="t"/>
              <a:pathLst>
                <a:path extrusionOk="0" h="5224" w="2832">
                  <a:moveTo>
                    <a:pt x="1747" y="1"/>
                  </a:moveTo>
                  <a:cubicBezTo>
                    <a:pt x="1744" y="1"/>
                    <a:pt x="1742" y="1"/>
                    <a:pt x="1739" y="1"/>
                  </a:cubicBezTo>
                  <a:cubicBezTo>
                    <a:pt x="1662" y="4"/>
                    <a:pt x="1592" y="47"/>
                    <a:pt x="1526" y="110"/>
                  </a:cubicBezTo>
                  <a:cubicBezTo>
                    <a:pt x="1453" y="181"/>
                    <a:pt x="1376" y="249"/>
                    <a:pt x="1303" y="320"/>
                  </a:cubicBezTo>
                  <a:cubicBezTo>
                    <a:pt x="1300" y="342"/>
                    <a:pt x="1295" y="363"/>
                    <a:pt x="1286" y="385"/>
                  </a:cubicBezTo>
                  <a:cubicBezTo>
                    <a:pt x="1156" y="723"/>
                    <a:pt x="932" y="1301"/>
                    <a:pt x="799" y="1649"/>
                  </a:cubicBezTo>
                  <a:cubicBezTo>
                    <a:pt x="736" y="1813"/>
                    <a:pt x="801" y="1993"/>
                    <a:pt x="951" y="2080"/>
                  </a:cubicBezTo>
                  <a:cubicBezTo>
                    <a:pt x="1254" y="2257"/>
                    <a:pt x="1562" y="2434"/>
                    <a:pt x="1864" y="2608"/>
                  </a:cubicBezTo>
                  <a:cubicBezTo>
                    <a:pt x="2057" y="2720"/>
                    <a:pt x="2090" y="2946"/>
                    <a:pt x="1927" y="3099"/>
                  </a:cubicBezTo>
                  <a:cubicBezTo>
                    <a:pt x="1292" y="3701"/>
                    <a:pt x="654" y="4300"/>
                    <a:pt x="20" y="4905"/>
                  </a:cubicBezTo>
                  <a:cubicBezTo>
                    <a:pt x="0" y="5022"/>
                    <a:pt x="66" y="5139"/>
                    <a:pt x="178" y="5194"/>
                  </a:cubicBezTo>
                  <a:cubicBezTo>
                    <a:pt x="220" y="5214"/>
                    <a:pt x="262" y="5224"/>
                    <a:pt x="303" y="5224"/>
                  </a:cubicBezTo>
                  <a:cubicBezTo>
                    <a:pt x="382" y="5224"/>
                    <a:pt x="459" y="5188"/>
                    <a:pt x="537" y="5115"/>
                  </a:cubicBezTo>
                  <a:cubicBezTo>
                    <a:pt x="1248" y="4445"/>
                    <a:pt x="1957" y="3769"/>
                    <a:pt x="2665" y="3099"/>
                  </a:cubicBezTo>
                  <a:cubicBezTo>
                    <a:pt x="2831" y="2943"/>
                    <a:pt x="2801" y="2717"/>
                    <a:pt x="2608" y="2608"/>
                  </a:cubicBezTo>
                  <a:cubicBezTo>
                    <a:pt x="2215" y="2385"/>
                    <a:pt x="1823" y="2156"/>
                    <a:pt x="1431" y="1930"/>
                  </a:cubicBezTo>
                  <a:cubicBezTo>
                    <a:pt x="1409" y="1916"/>
                    <a:pt x="1398" y="1903"/>
                    <a:pt x="1412" y="1873"/>
                  </a:cubicBezTo>
                  <a:cubicBezTo>
                    <a:pt x="1619" y="1380"/>
                    <a:pt x="1834" y="886"/>
                    <a:pt x="2027" y="385"/>
                  </a:cubicBezTo>
                  <a:cubicBezTo>
                    <a:pt x="2097" y="200"/>
                    <a:pt x="1960" y="1"/>
                    <a:pt x="1747" y="1"/>
                  </a:cubicBezTo>
                  <a:close/>
                </a:path>
              </a:pathLst>
            </a:custGeom>
            <a:solidFill>
              <a:srgbClr val="FE9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7" name="Google Shape;3617;p71"/>
          <p:cNvGrpSpPr/>
          <p:nvPr/>
        </p:nvGrpSpPr>
        <p:grpSpPr>
          <a:xfrm>
            <a:off x="5588843" y="2990081"/>
            <a:ext cx="353014" cy="438649"/>
            <a:chOff x="6099197" y="4214156"/>
            <a:chExt cx="238765" cy="296685"/>
          </a:xfrm>
        </p:grpSpPr>
        <p:sp>
          <p:nvSpPr>
            <p:cNvPr id="3618" name="Google Shape;3618;p71"/>
            <p:cNvSpPr/>
            <p:nvPr/>
          </p:nvSpPr>
          <p:spPr>
            <a:xfrm>
              <a:off x="6124135" y="4291735"/>
              <a:ext cx="188862" cy="214457"/>
            </a:xfrm>
            <a:custGeom>
              <a:rect b="b" l="l" r="r" t="t"/>
              <a:pathLst>
                <a:path extrusionOk="0" h="9158" w="8065">
                  <a:moveTo>
                    <a:pt x="0" y="0"/>
                  </a:moveTo>
                  <a:lnTo>
                    <a:pt x="679" y="8234"/>
                  </a:lnTo>
                  <a:cubicBezTo>
                    <a:pt x="722" y="8757"/>
                    <a:pt x="1156" y="9157"/>
                    <a:pt x="1679" y="9157"/>
                  </a:cubicBezTo>
                  <a:lnTo>
                    <a:pt x="6387" y="9157"/>
                  </a:lnTo>
                  <a:cubicBezTo>
                    <a:pt x="6907" y="9157"/>
                    <a:pt x="7343" y="8757"/>
                    <a:pt x="7386" y="8234"/>
                  </a:cubicBezTo>
                  <a:lnTo>
                    <a:pt x="80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1"/>
            <p:cNvSpPr/>
            <p:nvPr/>
          </p:nvSpPr>
          <p:spPr>
            <a:xfrm>
              <a:off x="6258287" y="4477730"/>
              <a:ext cx="18851" cy="32902"/>
            </a:xfrm>
            <a:custGeom>
              <a:rect b="b" l="l" r="r" t="t"/>
              <a:pathLst>
                <a:path extrusionOk="0" h="1405" w="805">
                  <a:moveTo>
                    <a:pt x="217" y="0"/>
                  </a:moveTo>
                  <a:cubicBezTo>
                    <a:pt x="195" y="0"/>
                    <a:pt x="173" y="4"/>
                    <a:pt x="151" y="13"/>
                  </a:cubicBezTo>
                  <a:cubicBezTo>
                    <a:pt x="50" y="51"/>
                    <a:pt x="1" y="157"/>
                    <a:pt x="36" y="255"/>
                  </a:cubicBezTo>
                  <a:lnTo>
                    <a:pt x="415" y="1282"/>
                  </a:lnTo>
                  <a:cubicBezTo>
                    <a:pt x="442" y="1359"/>
                    <a:pt x="513" y="1405"/>
                    <a:pt x="592" y="1405"/>
                  </a:cubicBezTo>
                  <a:cubicBezTo>
                    <a:pt x="614" y="1405"/>
                    <a:pt x="636" y="1402"/>
                    <a:pt x="658" y="1397"/>
                  </a:cubicBezTo>
                  <a:cubicBezTo>
                    <a:pt x="756" y="1359"/>
                    <a:pt x="805" y="1252"/>
                    <a:pt x="769" y="1154"/>
                  </a:cubicBezTo>
                  <a:lnTo>
                    <a:pt x="391" y="124"/>
                  </a:lnTo>
                  <a:cubicBezTo>
                    <a:pt x="363" y="48"/>
                    <a:pt x="293" y="0"/>
                    <a:pt x="217"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1"/>
            <p:cNvSpPr/>
            <p:nvPr/>
          </p:nvSpPr>
          <p:spPr>
            <a:xfrm>
              <a:off x="6160056" y="4477754"/>
              <a:ext cx="18711" cy="32878"/>
            </a:xfrm>
            <a:custGeom>
              <a:rect b="b" l="l" r="r" t="t"/>
              <a:pathLst>
                <a:path extrusionOk="0" h="1404" w="799">
                  <a:moveTo>
                    <a:pt x="587" y="0"/>
                  </a:moveTo>
                  <a:cubicBezTo>
                    <a:pt x="509" y="0"/>
                    <a:pt x="437" y="47"/>
                    <a:pt x="412" y="123"/>
                  </a:cubicBezTo>
                  <a:lnTo>
                    <a:pt x="33" y="1153"/>
                  </a:lnTo>
                  <a:cubicBezTo>
                    <a:pt x="0" y="1251"/>
                    <a:pt x="47" y="1360"/>
                    <a:pt x="145" y="1396"/>
                  </a:cubicBezTo>
                  <a:cubicBezTo>
                    <a:pt x="167" y="1401"/>
                    <a:pt x="191" y="1404"/>
                    <a:pt x="210" y="1404"/>
                  </a:cubicBezTo>
                  <a:cubicBezTo>
                    <a:pt x="289" y="1404"/>
                    <a:pt x="360" y="1358"/>
                    <a:pt x="387" y="1281"/>
                  </a:cubicBezTo>
                  <a:lnTo>
                    <a:pt x="766" y="254"/>
                  </a:lnTo>
                  <a:cubicBezTo>
                    <a:pt x="799" y="153"/>
                    <a:pt x="752" y="44"/>
                    <a:pt x="654" y="12"/>
                  </a:cubicBezTo>
                  <a:cubicBezTo>
                    <a:pt x="632" y="4"/>
                    <a:pt x="610" y="0"/>
                    <a:pt x="587"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1"/>
            <p:cNvSpPr/>
            <p:nvPr/>
          </p:nvSpPr>
          <p:spPr>
            <a:xfrm>
              <a:off x="6258358" y="4287566"/>
              <a:ext cx="18781" cy="32902"/>
            </a:xfrm>
            <a:custGeom>
              <a:rect b="b" l="l" r="r" t="t"/>
              <a:pathLst>
                <a:path extrusionOk="0" h="1405" w="802">
                  <a:moveTo>
                    <a:pt x="589" y="1"/>
                  </a:moveTo>
                  <a:cubicBezTo>
                    <a:pt x="512" y="1"/>
                    <a:pt x="440" y="47"/>
                    <a:pt x="412" y="124"/>
                  </a:cubicBezTo>
                  <a:lnTo>
                    <a:pt x="33" y="1154"/>
                  </a:lnTo>
                  <a:cubicBezTo>
                    <a:pt x="1" y="1252"/>
                    <a:pt x="47" y="1361"/>
                    <a:pt x="148" y="1393"/>
                  </a:cubicBezTo>
                  <a:cubicBezTo>
                    <a:pt x="167" y="1402"/>
                    <a:pt x="191" y="1404"/>
                    <a:pt x="211" y="1404"/>
                  </a:cubicBezTo>
                  <a:cubicBezTo>
                    <a:pt x="290" y="1404"/>
                    <a:pt x="360" y="1358"/>
                    <a:pt x="388" y="1282"/>
                  </a:cubicBezTo>
                  <a:lnTo>
                    <a:pt x="766" y="255"/>
                  </a:lnTo>
                  <a:cubicBezTo>
                    <a:pt x="802" y="154"/>
                    <a:pt x="753" y="45"/>
                    <a:pt x="655" y="12"/>
                  </a:cubicBezTo>
                  <a:cubicBezTo>
                    <a:pt x="633" y="4"/>
                    <a:pt x="611" y="1"/>
                    <a:pt x="589"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1"/>
            <p:cNvSpPr/>
            <p:nvPr/>
          </p:nvSpPr>
          <p:spPr>
            <a:xfrm>
              <a:off x="6160056" y="4287543"/>
              <a:ext cx="18711" cy="32925"/>
            </a:xfrm>
            <a:custGeom>
              <a:rect b="b" l="l" r="r" t="t"/>
              <a:pathLst>
                <a:path extrusionOk="0" h="1406" w="799">
                  <a:moveTo>
                    <a:pt x="212" y="1"/>
                  </a:moveTo>
                  <a:cubicBezTo>
                    <a:pt x="190" y="1"/>
                    <a:pt x="167" y="5"/>
                    <a:pt x="145" y="13"/>
                  </a:cubicBezTo>
                  <a:cubicBezTo>
                    <a:pt x="47" y="51"/>
                    <a:pt x="0" y="155"/>
                    <a:pt x="33" y="256"/>
                  </a:cubicBezTo>
                  <a:lnTo>
                    <a:pt x="412" y="1283"/>
                  </a:lnTo>
                  <a:cubicBezTo>
                    <a:pt x="439" y="1359"/>
                    <a:pt x="510" y="1405"/>
                    <a:pt x="589" y="1405"/>
                  </a:cubicBezTo>
                  <a:cubicBezTo>
                    <a:pt x="608" y="1405"/>
                    <a:pt x="632" y="1403"/>
                    <a:pt x="654" y="1394"/>
                  </a:cubicBezTo>
                  <a:cubicBezTo>
                    <a:pt x="752" y="1359"/>
                    <a:pt x="799" y="1253"/>
                    <a:pt x="766" y="1155"/>
                  </a:cubicBezTo>
                  <a:lnTo>
                    <a:pt x="387" y="125"/>
                  </a:lnTo>
                  <a:cubicBezTo>
                    <a:pt x="358" y="49"/>
                    <a:pt x="289" y="1"/>
                    <a:pt x="212"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1"/>
            <p:cNvSpPr/>
            <p:nvPr/>
          </p:nvSpPr>
          <p:spPr>
            <a:xfrm>
              <a:off x="6255946" y="4291735"/>
              <a:ext cx="56998" cy="214457"/>
            </a:xfrm>
            <a:custGeom>
              <a:rect b="b" l="l" r="r" t="t"/>
              <a:pathLst>
                <a:path extrusionOk="0" h="9158" w="2434">
                  <a:moveTo>
                    <a:pt x="1681" y="0"/>
                  </a:moveTo>
                  <a:lnTo>
                    <a:pt x="1003" y="8236"/>
                  </a:lnTo>
                  <a:cubicBezTo>
                    <a:pt x="959" y="8757"/>
                    <a:pt x="526" y="9157"/>
                    <a:pt x="0" y="9157"/>
                  </a:cubicBezTo>
                  <a:lnTo>
                    <a:pt x="755" y="9157"/>
                  </a:lnTo>
                  <a:cubicBezTo>
                    <a:pt x="1278" y="9157"/>
                    <a:pt x="1711" y="8757"/>
                    <a:pt x="1755" y="8236"/>
                  </a:cubicBezTo>
                  <a:lnTo>
                    <a:pt x="2433" y="0"/>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1"/>
            <p:cNvSpPr/>
            <p:nvPr/>
          </p:nvSpPr>
          <p:spPr>
            <a:xfrm>
              <a:off x="6133057" y="4214156"/>
              <a:ext cx="171018" cy="57373"/>
            </a:xfrm>
            <a:custGeom>
              <a:rect b="b" l="l" r="r" t="t"/>
              <a:pathLst>
                <a:path extrusionOk="0" h="2450" w="7303">
                  <a:moveTo>
                    <a:pt x="1311" y="0"/>
                  </a:moveTo>
                  <a:cubicBezTo>
                    <a:pt x="982" y="0"/>
                    <a:pt x="690" y="216"/>
                    <a:pt x="589" y="532"/>
                  </a:cubicBezTo>
                  <a:lnTo>
                    <a:pt x="1" y="2450"/>
                  </a:lnTo>
                  <a:lnTo>
                    <a:pt x="772" y="2450"/>
                  </a:lnTo>
                  <a:lnTo>
                    <a:pt x="1265" y="848"/>
                  </a:lnTo>
                  <a:cubicBezTo>
                    <a:pt x="1284" y="782"/>
                    <a:pt x="1344" y="742"/>
                    <a:pt x="1407" y="742"/>
                  </a:cubicBezTo>
                  <a:lnTo>
                    <a:pt x="5897" y="742"/>
                  </a:lnTo>
                  <a:cubicBezTo>
                    <a:pt x="5962" y="742"/>
                    <a:pt x="6022" y="788"/>
                    <a:pt x="6038" y="848"/>
                  </a:cubicBezTo>
                  <a:lnTo>
                    <a:pt x="6534" y="2450"/>
                  </a:lnTo>
                  <a:lnTo>
                    <a:pt x="7302" y="2450"/>
                  </a:lnTo>
                  <a:lnTo>
                    <a:pt x="6714" y="532"/>
                  </a:lnTo>
                  <a:cubicBezTo>
                    <a:pt x="6616" y="216"/>
                    <a:pt x="6324" y="0"/>
                    <a:pt x="59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1"/>
            <p:cNvSpPr/>
            <p:nvPr/>
          </p:nvSpPr>
          <p:spPr>
            <a:xfrm>
              <a:off x="6173263" y="4343227"/>
              <a:ext cx="118633" cy="62993"/>
            </a:xfrm>
            <a:custGeom>
              <a:rect b="b" l="l" r="r" t="t"/>
              <a:pathLst>
                <a:path extrusionOk="0" h="2690" w="5066">
                  <a:moveTo>
                    <a:pt x="1903" y="1"/>
                  </a:moveTo>
                  <a:cubicBezTo>
                    <a:pt x="1235" y="1"/>
                    <a:pt x="571" y="266"/>
                    <a:pt x="117" y="855"/>
                  </a:cubicBezTo>
                  <a:cubicBezTo>
                    <a:pt x="0" y="995"/>
                    <a:pt x="132" y="1165"/>
                    <a:pt x="270" y="1165"/>
                  </a:cubicBezTo>
                  <a:cubicBezTo>
                    <a:pt x="318" y="1165"/>
                    <a:pt x="367" y="1144"/>
                    <a:pt x="406" y="1095"/>
                  </a:cubicBezTo>
                  <a:cubicBezTo>
                    <a:pt x="791" y="596"/>
                    <a:pt x="1351" y="372"/>
                    <a:pt x="1914" y="372"/>
                  </a:cubicBezTo>
                  <a:cubicBezTo>
                    <a:pt x="2882" y="372"/>
                    <a:pt x="3859" y="1034"/>
                    <a:pt x="3967" y="2101"/>
                  </a:cubicBezTo>
                  <a:lnTo>
                    <a:pt x="3419" y="1670"/>
                  </a:lnTo>
                  <a:cubicBezTo>
                    <a:pt x="3383" y="1641"/>
                    <a:pt x="3344" y="1628"/>
                    <a:pt x="3308" y="1628"/>
                  </a:cubicBezTo>
                  <a:cubicBezTo>
                    <a:pt x="3154" y="1628"/>
                    <a:pt x="3032" y="1848"/>
                    <a:pt x="3188" y="1967"/>
                  </a:cubicBezTo>
                  <a:cubicBezTo>
                    <a:pt x="3212" y="1983"/>
                    <a:pt x="4057" y="2651"/>
                    <a:pt x="4084" y="2664"/>
                  </a:cubicBezTo>
                  <a:cubicBezTo>
                    <a:pt x="4084" y="2664"/>
                    <a:pt x="4087" y="2664"/>
                    <a:pt x="4087" y="2667"/>
                  </a:cubicBezTo>
                  <a:cubicBezTo>
                    <a:pt x="4095" y="2673"/>
                    <a:pt x="4103" y="2675"/>
                    <a:pt x="4114" y="2678"/>
                  </a:cubicBezTo>
                  <a:cubicBezTo>
                    <a:pt x="4135" y="2686"/>
                    <a:pt x="4157" y="2689"/>
                    <a:pt x="4179" y="2689"/>
                  </a:cubicBezTo>
                  <a:cubicBezTo>
                    <a:pt x="4228" y="2689"/>
                    <a:pt x="4276" y="2670"/>
                    <a:pt x="4308" y="2635"/>
                  </a:cubicBezTo>
                  <a:lnTo>
                    <a:pt x="4316" y="2626"/>
                  </a:lnTo>
                  <a:cubicBezTo>
                    <a:pt x="4319" y="2624"/>
                    <a:pt x="4319" y="2621"/>
                    <a:pt x="4321" y="2621"/>
                  </a:cubicBezTo>
                  <a:cubicBezTo>
                    <a:pt x="4321" y="2621"/>
                    <a:pt x="5002" y="1749"/>
                    <a:pt x="5008" y="1746"/>
                  </a:cubicBezTo>
                  <a:cubicBezTo>
                    <a:pt x="5065" y="1667"/>
                    <a:pt x="5051" y="1547"/>
                    <a:pt x="4970" y="1488"/>
                  </a:cubicBezTo>
                  <a:cubicBezTo>
                    <a:pt x="4935" y="1460"/>
                    <a:pt x="4893" y="1446"/>
                    <a:pt x="4852" y="1446"/>
                  </a:cubicBezTo>
                  <a:cubicBezTo>
                    <a:pt x="4796" y="1446"/>
                    <a:pt x="4740" y="1471"/>
                    <a:pt x="4703" y="1517"/>
                  </a:cubicBezTo>
                  <a:lnTo>
                    <a:pt x="4332" y="1994"/>
                  </a:lnTo>
                  <a:cubicBezTo>
                    <a:pt x="4175" y="760"/>
                    <a:pt x="3033" y="1"/>
                    <a:pt x="19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1"/>
            <p:cNvSpPr/>
            <p:nvPr/>
          </p:nvSpPr>
          <p:spPr>
            <a:xfrm>
              <a:off x="6143829" y="4377204"/>
              <a:ext cx="128539" cy="77535"/>
            </a:xfrm>
            <a:custGeom>
              <a:rect b="b" l="l" r="r" t="t"/>
              <a:pathLst>
                <a:path extrusionOk="0" h="3311" w="5489">
                  <a:moveTo>
                    <a:pt x="1142" y="1"/>
                  </a:moveTo>
                  <a:cubicBezTo>
                    <a:pt x="1109" y="1"/>
                    <a:pt x="1077" y="9"/>
                    <a:pt x="1050" y="26"/>
                  </a:cubicBezTo>
                  <a:cubicBezTo>
                    <a:pt x="1045" y="28"/>
                    <a:pt x="1039" y="31"/>
                    <a:pt x="1037" y="37"/>
                  </a:cubicBezTo>
                  <a:cubicBezTo>
                    <a:pt x="1028" y="39"/>
                    <a:pt x="168" y="718"/>
                    <a:pt x="157" y="720"/>
                  </a:cubicBezTo>
                  <a:cubicBezTo>
                    <a:pt x="0" y="839"/>
                    <a:pt x="123" y="1059"/>
                    <a:pt x="277" y="1059"/>
                  </a:cubicBezTo>
                  <a:cubicBezTo>
                    <a:pt x="313" y="1059"/>
                    <a:pt x="352" y="1047"/>
                    <a:pt x="388" y="1017"/>
                  </a:cubicBezTo>
                  <a:lnTo>
                    <a:pt x="843" y="663"/>
                  </a:lnTo>
                  <a:lnTo>
                    <a:pt x="843" y="663"/>
                  </a:lnTo>
                  <a:cubicBezTo>
                    <a:pt x="639" y="2297"/>
                    <a:pt x="1977" y="3311"/>
                    <a:pt x="3296" y="3311"/>
                  </a:cubicBezTo>
                  <a:cubicBezTo>
                    <a:pt x="4179" y="3311"/>
                    <a:pt x="5054" y="2856"/>
                    <a:pt x="5453" y="1829"/>
                  </a:cubicBezTo>
                  <a:cubicBezTo>
                    <a:pt x="5488" y="1728"/>
                    <a:pt x="5442" y="1619"/>
                    <a:pt x="5344" y="1581"/>
                  </a:cubicBezTo>
                  <a:cubicBezTo>
                    <a:pt x="5321" y="1572"/>
                    <a:pt x="5297" y="1568"/>
                    <a:pt x="5273" y="1568"/>
                  </a:cubicBezTo>
                  <a:cubicBezTo>
                    <a:pt x="5199" y="1568"/>
                    <a:pt x="5128" y="1611"/>
                    <a:pt x="5099" y="1688"/>
                  </a:cubicBezTo>
                  <a:cubicBezTo>
                    <a:pt x="4760" y="2557"/>
                    <a:pt x="4028" y="2938"/>
                    <a:pt x="3289" y="2938"/>
                  </a:cubicBezTo>
                  <a:cubicBezTo>
                    <a:pt x="2143" y="2938"/>
                    <a:pt x="979" y="2024"/>
                    <a:pt x="1227" y="600"/>
                  </a:cubicBezTo>
                  <a:lnTo>
                    <a:pt x="1227" y="600"/>
                  </a:lnTo>
                  <a:cubicBezTo>
                    <a:pt x="1317" y="677"/>
                    <a:pt x="1654" y="1245"/>
                    <a:pt x="1811" y="1245"/>
                  </a:cubicBezTo>
                  <a:cubicBezTo>
                    <a:pt x="1815" y="1245"/>
                    <a:pt x="1820" y="1244"/>
                    <a:pt x="1824" y="1243"/>
                  </a:cubicBezTo>
                  <a:cubicBezTo>
                    <a:pt x="1826" y="1244"/>
                    <a:pt x="1828" y="1244"/>
                    <a:pt x="1830" y="1244"/>
                  </a:cubicBezTo>
                  <a:cubicBezTo>
                    <a:pt x="1976" y="1244"/>
                    <a:pt x="2068" y="1057"/>
                    <a:pt x="1974" y="941"/>
                  </a:cubicBezTo>
                  <a:cubicBezTo>
                    <a:pt x="1968" y="938"/>
                    <a:pt x="1295" y="77"/>
                    <a:pt x="1293" y="69"/>
                  </a:cubicBezTo>
                  <a:lnTo>
                    <a:pt x="1282" y="58"/>
                  </a:lnTo>
                  <a:cubicBezTo>
                    <a:pt x="1247" y="21"/>
                    <a:pt x="1194" y="1"/>
                    <a:pt x="1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1"/>
            <p:cNvSpPr/>
            <p:nvPr/>
          </p:nvSpPr>
          <p:spPr>
            <a:xfrm>
              <a:off x="6099197" y="4502060"/>
              <a:ext cx="238765" cy="8782"/>
            </a:xfrm>
            <a:custGeom>
              <a:rect b="b" l="l" r="r" t="t"/>
              <a:pathLst>
                <a:path extrusionOk="0" h="375" w="10196">
                  <a:moveTo>
                    <a:pt x="202" y="1"/>
                  </a:moveTo>
                  <a:cubicBezTo>
                    <a:pt x="87" y="1"/>
                    <a:pt x="0" y="96"/>
                    <a:pt x="14" y="211"/>
                  </a:cubicBezTo>
                  <a:cubicBezTo>
                    <a:pt x="27" y="306"/>
                    <a:pt x="112" y="374"/>
                    <a:pt x="207" y="374"/>
                  </a:cubicBezTo>
                  <a:lnTo>
                    <a:pt x="9996" y="374"/>
                  </a:lnTo>
                  <a:cubicBezTo>
                    <a:pt x="10108" y="374"/>
                    <a:pt x="10195" y="279"/>
                    <a:pt x="10181" y="164"/>
                  </a:cubicBezTo>
                  <a:cubicBezTo>
                    <a:pt x="10168" y="69"/>
                    <a:pt x="10083" y="1"/>
                    <a:pt x="99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1"/>
            <p:cNvSpPr/>
            <p:nvPr/>
          </p:nvSpPr>
          <p:spPr>
            <a:xfrm>
              <a:off x="6118328" y="4271386"/>
              <a:ext cx="200477" cy="20935"/>
            </a:xfrm>
            <a:custGeom>
              <a:rect b="b" l="l" r="r" t="t"/>
              <a:pathLst>
                <a:path extrusionOk="0" h="894" w="8561">
                  <a:moveTo>
                    <a:pt x="202" y="0"/>
                  </a:moveTo>
                  <a:cubicBezTo>
                    <a:pt x="88" y="0"/>
                    <a:pt x="1" y="90"/>
                    <a:pt x="1" y="202"/>
                  </a:cubicBezTo>
                  <a:lnTo>
                    <a:pt x="1" y="692"/>
                  </a:lnTo>
                  <a:cubicBezTo>
                    <a:pt x="1" y="804"/>
                    <a:pt x="88" y="894"/>
                    <a:pt x="202" y="894"/>
                  </a:cubicBezTo>
                  <a:lnTo>
                    <a:pt x="8362" y="894"/>
                  </a:lnTo>
                  <a:cubicBezTo>
                    <a:pt x="8474" y="894"/>
                    <a:pt x="8561" y="804"/>
                    <a:pt x="8561" y="692"/>
                  </a:cubicBezTo>
                  <a:lnTo>
                    <a:pt x="8561" y="202"/>
                  </a:lnTo>
                  <a:cubicBezTo>
                    <a:pt x="8561" y="90"/>
                    <a:pt x="8474" y="0"/>
                    <a:pt x="83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1"/>
            <p:cNvSpPr/>
            <p:nvPr/>
          </p:nvSpPr>
          <p:spPr>
            <a:xfrm>
              <a:off x="6296760" y="4271503"/>
              <a:ext cx="22036" cy="20888"/>
            </a:xfrm>
            <a:custGeom>
              <a:rect b="b" l="l" r="r" t="t"/>
              <a:pathLst>
                <a:path extrusionOk="0" h="892" w="941">
                  <a:moveTo>
                    <a:pt x="1" y="1"/>
                  </a:moveTo>
                  <a:cubicBezTo>
                    <a:pt x="110" y="1"/>
                    <a:pt x="200" y="91"/>
                    <a:pt x="200" y="205"/>
                  </a:cubicBezTo>
                  <a:lnTo>
                    <a:pt x="200" y="687"/>
                  </a:lnTo>
                  <a:cubicBezTo>
                    <a:pt x="200" y="799"/>
                    <a:pt x="110" y="892"/>
                    <a:pt x="1" y="892"/>
                  </a:cubicBezTo>
                  <a:lnTo>
                    <a:pt x="742" y="892"/>
                  </a:lnTo>
                  <a:cubicBezTo>
                    <a:pt x="854" y="892"/>
                    <a:pt x="941" y="804"/>
                    <a:pt x="941" y="690"/>
                  </a:cubicBezTo>
                  <a:lnTo>
                    <a:pt x="941" y="202"/>
                  </a:lnTo>
                  <a:cubicBezTo>
                    <a:pt x="941" y="88"/>
                    <a:pt x="854" y="1"/>
                    <a:pt x="745"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1"/>
            <p:cNvSpPr/>
            <p:nvPr/>
          </p:nvSpPr>
          <p:spPr>
            <a:xfrm>
              <a:off x="6151579" y="4231438"/>
              <a:ext cx="133995" cy="39786"/>
            </a:xfrm>
            <a:custGeom>
              <a:rect b="b" l="l" r="r" t="t"/>
              <a:pathLst>
                <a:path extrusionOk="0" h="1699" w="5722">
                  <a:moveTo>
                    <a:pt x="635" y="1"/>
                  </a:moveTo>
                  <a:cubicBezTo>
                    <a:pt x="569" y="1"/>
                    <a:pt x="512" y="42"/>
                    <a:pt x="490" y="107"/>
                  </a:cubicBezTo>
                  <a:lnTo>
                    <a:pt x="0" y="1698"/>
                  </a:lnTo>
                  <a:lnTo>
                    <a:pt x="5721" y="1698"/>
                  </a:lnTo>
                  <a:lnTo>
                    <a:pt x="5231" y="107"/>
                  </a:lnTo>
                  <a:cubicBezTo>
                    <a:pt x="5215" y="44"/>
                    <a:pt x="5152" y="1"/>
                    <a:pt x="50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4" name="Shape 3634"/>
        <p:cNvGrpSpPr/>
        <p:nvPr/>
      </p:nvGrpSpPr>
      <p:grpSpPr>
        <a:xfrm>
          <a:off x="0" y="0"/>
          <a:ext cx="0" cy="0"/>
          <a:chOff x="0" y="0"/>
          <a:chExt cx="0" cy="0"/>
        </a:xfrm>
      </p:grpSpPr>
      <p:sp>
        <p:nvSpPr>
          <p:cNvPr id="3635" name="Google Shape;3635;p72"/>
          <p:cNvSpPr txBox="1"/>
          <p:nvPr>
            <p:ph idx="1" type="subTitle"/>
          </p:nvPr>
        </p:nvSpPr>
        <p:spPr>
          <a:xfrm>
            <a:off x="1606450" y="1459904"/>
            <a:ext cx="2624700" cy="93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Solid waste management</a:t>
            </a:r>
            <a:endParaRPr/>
          </a:p>
        </p:txBody>
      </p:sp>
      <p:sp>
        <p:nvSpPr>
          <p:cNvPr id="3636" name="Google Shape;3636;p72"/>
          <p:cNvSpPr txBox="1"/>
          <p:nvPr>
            <p:ph idx="3" type="subTitle"/>
          </p:nvPr>
        </p:nvSpPr>
        <p:spPr>
          <a:xfrm>
            <a:off x="1606450" y="2324700"/>
            <a:ext cx="2624700" cy="2247300"/>
          </a:xfrm>
          <a:prstGeom prst="rect">
            <a:avLst/>
          </a:prstGeom>
        </p:spPr>
        <p:txBody>
          <a:bodyPr anchorCtr="0" anchor="t" bIns="91425" lIns="91425" spcFirstLastPara="1" rIns="91425" wrap="square" tIns="91425">
            <a:noAutofit/>
          </a:bodyPr>
          <a:lstStyle/>
          <a:p>
            <a:pPr indent="0" lvl="0" marL="57150" rtl="0" algn="l">
              <a:spcBef>
                <a:spcPts val="0"/>
              </a:spcBef>
              <a:spcAft>
                <a:spcPts val="0"/>
              </a:spcAft>
              <a:buClr>
                <a:schemeClr val="hlink"/>
              </a:buClr>
              <a:buSzPts val="1100"/>
              <a:buFont typeface="Arial"/>
              <a:buNone/>
            </a:pPr>
            <a:r>
              <a:rPr lang="en"/>
              <a:t>● You can write a feature here</a:t>
            </a:r>
            <a:endParaRPr/>
          </a:p>
          <a:p>
            <a:pPr indent="0" lvl="0" marL="57150" rtl="0" algn="l">
              <a:spcBef>
                <a:spcPts val="1000"/>
              </a:spcBef>
              <a:spcAft>
                <a:spcPts val="0"/>
              </a:spcAft>
              <a:buClr>
                <a:schemeClr val="hlink"/>
              </a:buClr>
              <a:buSzPts val="1100"/>
              <a:buFont typeface="Arial"/>
              <a:buNone/>
            </a:pPr>
            <a:r>
              <a:rPr lang="en"/>
              <a:t>● You can write a feature here</a:t>
            </a:r>
            <a:endParaRPr/>
          </a:p>
          <a:p>
            <a:pPr indent="0" lvl="0" marL="57150" rtl="0" algn="l">
              <a:spcBef>
                <a:spcPts val="1000"/>
              </a:spcBef>
              <a:spcAft>
                <a:spcPts val="0"/>
              </a:spcAft>
              <a:buClr>
                <a:schemeClr val="lt1"/>
              </a:buClr>
              <a:buSzPts val="1100"/>
              <a:buFont typeface="Arial"/>
              <a:buNone/>
            </a:pPr>
            <a:r>
              <a:rPr lang="en"/>
              <a:t>● You can write a feature here</a:t>
            </a:r>
            <a:endParaRPr/>
          </a:p>
          <a:p>
            <a:pPr indent="0" lvl="0" marL="57150" rtl="0" algn="l">
              <a:spcBef>
                <a:spcPts val="1000"/>
              </a:spcBef>
              <a:spcAft>
                <a:spcPts val="0"/>
              </a:spcAft>
              <a:buClr>
                <a:schemeClr val="lt1"/>
              </a:buClr>
              <a:buSzPts val="1100"/>
              <a:buFont typeface="Arial"/>
              <a:buNone/>
            </a:pPr>
            <a:r>
              <a:rPr lang="en"/>
              <a:t>● You can write a feature here</a:t>
            </a:r>
            <a:endParaRPr/>
          </a:p>
          <a:p>
            <a:pPr indent="0" lvl="0" marL="57150" rtl="0" algn="l">
              <a:spcBef>
                <a:spcPts val="1000"/>
              </a:spcBef>
              <a:spcAft>
                <a:spcPts val="0"/>
              </a:spcAft>
              <a:buClr>
                <a:schemeClr val="lt1"/>
              </a:buClr>
              <a:buSzPts val="1100"/>
              <a:buFont typeface="Arial"/>
              <a:buNone/>
            </a:pPr>
            <a:r>
              <a:rPr lang="en"/>
              <a:t>● You can write a feature here</a:t>
            </a:r>
            <a:endParaRPr/>
          </a:p>
          <a:p>
            <a:pPr indent="0" lvl="0" marL="57150" rtl="0" algn="l">
              <a:spcBef>
                <a:spcPts val="1000"/>
              </a:spcBef>
              <a:spcAft>
                <a:spcPts val="1000"/>
              </a:spcAft>
              <a:buClr>
                <a:schemeClr val="lt1"/>
              </a:buClr>
              <a:buSzPts val="1100"/>
              <a:buFont typeface="Arial"/>
              <a:buNone/>
            </a:pPr>
            <a:r>
              <a:rPr lang="en"/>
              <a:t>● You can write a feature here</a:t>
            </a:r>
            <a:endParaRPr/>
          </a:p>
        </p:txBody>
      </p:sp>
      <p:sp>
        <p:nvSpPr>
          <p:cNvPr id="3637" name="Google Shape;3637;p72"/>
          <p:cNvSpPr txBox="1"/>
          <p:nvPr>
            <p:ph idx="2" type="subTitle"/>
          </p:nvPr>
        </p:nvSpPr>
        <p:spPr>
          <a:xfrm>
            <a:off x="4912800" y="1457075"/>
            <a:ext cx="2624700" cy="93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rPr lang="en"/>
              <a:t>Air Pollution Management</a:t>
            </a:r>
            <a:endParaRPr/>
          </a:p>
        </p:txBody>
      </p:sp>
      <p:sp>
        <p:nvSpPr>
          <p:cNvPr id="3638" name="Google Shape;3638;p72"/>
          <p:cNvSpPr txBox="1"/>
          <p:nvPr>
            <p:ph idx="4" type="subTitle"/>
          </p:nvPr>
        </p:nvSpPr>
        <p:spPr>
          <a:xfrm>
            <a:off x="4912800" y="2315025"/>
            <a:ext cx="2624700" cy="2247300"/>
          </a:xfrm>
          <a:prstGeom prst="rect">
            <a:avLst/>
          </a:prstGeom>
        </p:spPr>
        <p:txBody>
          <a:bodyPr anchorCtr="0" anchor="t" bIns="91425" lIns="91425" spcFirstLastPara="1" rIns="91425" wrap="square" tIns="91425">
            <a:noAutofit/>
          </a:bodyPr>
          <a:lstStyle/>
          <a:p>
            <a:pPr indent="0" lvl="0" marL="57150" rtl="0" algn="l">
              <a:spcBef>
                <a:spcPts val="0"/>
              </a:spcBef>
              <a:spcAft>
                <a:spcPts val="0"/>
              </a:spcAft>
              <a:buNone/>
            </a:pPr>
            <a:r>
              <a:rPr lang="en"/>
              <a:t>● You can write a feature here</a:t>
            </a:r>
            <a:endParaRPr/>
          </a:p>
          <a:p>
            <a:pPr indent="0" lvl="0" marL="57150" rtl="0" algn="l">
              <a:spcBef>
                <a:spcPts val="1000"/>
              </a:spcBef>
              <a:spcAft>
                <a:spcPts val="0"/>
              </a:spcAft>
              <a:buNone/>
            </a:pPr>
            <a:r>
              <a:rPr lang="en"/>
              <a:t>● You can write a feature here</a:t>
            </a:r>
            <a:endParaRPr/>
          </a:p>
          <a:p>
            <a:pPr indent="0" lvl="0" marL="57150" rtl="0" algn="l">
              <a:spcBef>
                <a:spcPts val="1000"/>
              </a:spcBef>
              <a:spcAft>
                <a:spcPts val="0"/>
              </a:spcAft>
              <a:buNone/>
            </a:pPr>
            <a:r>
              <a:rPr lang="en"/>
              <a:t>● You can write a feature here</a:t>
            </a:r>
            <a:endParaRPr/>
          </a:p>
          <a:p>
            <a:pPr indent="0" lvl="0" marL="57150" rtl="0" algn="l">
              <a:spcBef>
                <a:spcPts val="1000"/>
              </a:spcBef>
              <a:spcAft>
                <a:spcPts val="0"/>
              </a:spcAft>
              <a:buNone/>
            </a:pPr>
            <a:r>
              <a:rPr lang="en"/>
              <a:t>● You can write a feature here</a:t>
            </a:r>
            <a:endParaRPr/>
          </a:p>
          <a:p>
            <a:pPr indent="0" lvl="0" marL="57150" rtl="0" algn="l">
              <a:spcBef>
                <a:spcPts val="1000"/>
              </a:spcBef>
              <a:spcAft>
                <a:spcPts val="0"/>
              </a:spcAft>
              <a:buNone/>
            </a:pPr>
            <a:r>
              <a:rPr lang="en"/>
              <a:t>● You can write a feature here</a:t>
            </a:r>
            <a:endParaRPr/>
          </a:p>
          <a:p>
            <a:pPr indent="0" lvl="0" marL="57150" rtl="0" algn="l">
              <a:spcBef>
                <a:spcPts val="1000"/>
              </a:spcBef>
              <a:spcAft>
                <a:spcPts val="1000"/>
              </a:spcAft>
              <a:buNone/>
            </a:pPr>
            <a:r>
              <a:rPr lang="en"/>
              <a:t>● You can write a feature here</a:t>
            </a:r>
            <a:endParaRPr/>
          </a:p>
        </p:txBody>
      </p:sp>
      <p:sp>
        <p:nvSpPr>
          <p:cNvPr id="3639" name="Google Shape;3639;p72"/>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
            </a:r>
            <a:r>
              <a:rPr lang="en"/>
              <a:t>pecialization &amp; subdisciplines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3" name="Shape 3643"/>
        <p:cNvGrpSpPr/>
        <p:nvPr/>
      </p:nvGrpSpPr>
      <p:grpSpPr>
        <a:xfrm>
          <a:off x="0" y="0"/>
          <a:ext cx="0" cy="0"/>
          <a:chOff x="0" y="0"/>
          <a:chExt cx="0" cy="0"/>
        </a:xfrm>
      </p:grpSpPr>
      <p:sp>
        <p:nvSpPr>
          <p:cNvPr id="3644" name="Google Shape;3644;p73"/>
          <p:cNvSpPr/>
          <p:nvPr/>
        </p:nvSpPr>
        <p:spPr>
          <a:xfrm>
            <a:off x="5111275" y="1700150"/>
            <a:ext cx="791100" cy="791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3"/>
          <p:cNvSpPr/>
          <p:nvPr/>
        </p:nvSpPr>
        <p:spPr>
          <a:xfrm>
            <a:off x="3239850" y="3594575"/>
            <a:ext cx="791100" cy="791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3"/>
          <p:cNvSpPr/>
          <p:nvPr/>
        </p:nvSpPr>
        <p:spPr>
          <a:xfrm>
            <a:off x="5111275" y="3594575"/>
            <a:ext cx="791100" cy="791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3"/>
          <p:cNvSpPr/>
          <p:nvPr/>
        </p:nvSpPr>
        <p:spPr>
          <a:xfrm>
            <a:off x="3239850" y="1700150"/>
            <a:ext cx="791100" cy="7911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3"/>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life-saving engineering</a:t>
            </a:r>
            <a:endParaRPr/>
          </a:p>
        </p:txBody>
      </p:sp>
      <p:sp>
        <p:nvSpPr>
          <p:cNvPr id="3649" name="Google Shape;3649;p73"/>
          <p:cNvSpPr txBox="1"/>
          <p:nvPr/>
        </p:nvSpPr>
        <p:spPr>
          <a:xfrm>
            <a:off x="729875" y="1506625"/>
            <a:ext cx="2236800" cy="547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900">
                <a:solidFill>
                  <a:schemeClr val="dk1"/>
                </a:solidFill>
                <a:latin typeface="Bebas Neue"/>
                <a:ea typeface="Bebas Neue"/>
                <a:cs typeface="Bebas Neue"/>
                <a:sym typeface="Bebas Neue"/>
              </a:rPr>
              <a:t>MARS</a:t>
            </a:r>
            <a:endParaRPr sz="2900">
              <a:solidFill>
                <a:schemeClr val="dk1"/>
              </a:solidFill>
              <a:latin typeface="Bebas Neue"/>
              <a:ea typeface="Bebas Neue"/>
              <a:cs typeface="Bebas Neue"/>
              <a:sym typeface="Bebas Neue"/>
            </a:endParaRPr>
          </a:p>
        </p:txBody>
      </p:sp>
      <p:sp>
        <p:nvSpPr>
          <p:cNvPr id="3650" name="Google Shape;3650;p73"/>
          <p:cNvSpPr txBox="1"/>
          <p:nvPr/>
        </p:nvSpPr>
        <p:spPr>
          <a:xfrm>
            <a:off x="729875" y="3409100"/>
            <a:ext cx="2236800" cy="547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900">
                <a:solidFill>
                  <a:schemeClr val="dk1"/>
                </a:solidFill>
                <a:latin typeface="Bebas Neue"/>
                <a:ea typeface="Bebas Neue"/>
                <a:cs typeface="Bebas Neue"/>
                <a:sym typeface="Bebas Neue"/>
              </a:rPr>
              <a:t>VENUS</a:t>
            </a:r>
            <a:endParaRPr sz="2900">
              <a:solidFill>
                <a:schemeClr val="dk1"/>
              </a:solidFill>
              <a:latin typeface="Bebas Neue"/>
              <a:ea typeface="Bebas Neue"/>
              <a:cs typeface="Bebas Neue"/>
              <a:sym typeface="Bebas Neue"/>
            </a:endParaRPr>
          </a:p>
        </p:txBody>
      </p:sp>
      <p:sp>
        <p:nvSpPr>
          <p:cNvPr id="3651" name="Google Shape;3651;p73"/>
          <p:cNvSpPr txBox="1"/>
          <p:nvPr/>
        </p:nvSpPr>
        <p:spPr>
          <a:xfrm>
            <a:off x="729875" y="1878425"/>
            <a:ext cx="2236800" cy="79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Barlow"/>
                <a:ea typeface="Barlow"/>
                <a:cs typeface="Barlow"/>
                <a:sym typeface="Barlow"/>
              </a:rPr>
              <a:t>Despite being red, Mars is actually a cold place. It's full of iron oxide dust</a:t>
            </a:r>
            <a:endParaRPr>
              <a:solidFill>
                <a:schemeClr val="lt1"/>
              </a:solidFill>
              <a:latin typeface="Barlow"/>
              <a:ea typeface="Barlow"/>
              <a:cs typeface="Barlow"/>
              <a:sym typeface="Barlow"/>
            </a:endParaRPr>
          </a:p>
        </p:txBody>
      </p:sp>
      <p:sp>
        <p:nvSpPr>
          <p:cNvPr id="3652" name="Google Shape;3652;p73"/>
          <p:cNvSpPr txBox="1"/>
          <p:nvPr/>
        </p:nvSpPr>
        <p:spPr>
          <a:xfrm>
            <a:off x="729875" y="3780900"/>
            <a:ext cx="2236800" cy="79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Barlow"/>
                <a:ea typeface="Barlow"/>
                <a:cs typeface="Barlow"/>
                <a:sym typeface="Barlow"/>
              </a:rPr>
              <a:t>Venus has a beautiful name and is the second planet from the Sun</a:t>
            </a:r>
            <a:endParaRPr>
              <a:solidFill>
                <a:schemeClr val="lt1"/>
              </a:solidFill>
              <a:latin typeface="Barlow"/>
              <a:ea typeface="Barlow"/>
              <a:cs typeface="Barlow"/>
              <a:sym typeface="Barlow"/>
            </a:endParaRPr>
          </a:p>
        </p:txBody>
      </p:sp>
      <p:sp>
        <p:nvSpPr>
          <p:cNvPr id="3653" name="Google Shape;3653;p73"/>
          <p:cNvSpPr txBox="1"/>
          <p:nvPr/>
        </p:nvSpPr>
        <p:spPr>
          <a:xfrm>
            <a:off x="6177386" y="1506625"/>
            <a:ext cx="2236800" cy="54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Mercury</a:t>
            </a:r>
            <a:endParaRPr sz="2900">
              <a:solidFill>
                <a:schemeClr val="dk1"/>
              </a:solidFill>
              <a:latin typeface="Bebas Neue"/>
              <a:ea typeface="Bebas Neue"/>
              <a:cs typeface="Bebas Neue"/>
              <a:sym typeface="Bebas Neue"/>
            </a:endParaRPr>
          </a:p>
        </p:txBody>
      </p:sp>
      <p:sp>
        <p:nvSpPr>
          <p:cNvPr id="3654" name="Google Shape;3654;p73"/>
          <p:cNvSpPr txBox="1"/>
          <p:nvPr/>
        </p:nvSpPr>
        <p:spPr>
          <a:xfrm>
            <a:off x="6177251" y="3409100"/>
            <a:ext cx="2236800" cy="547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900">
                <a:solidFill>
                  <a:schemeClr val="dk1"/>
                </a:solidFill>
                <a:latin typeface="Bebas Neue"/>
                <a:ea typeface="Bebas Neue"/>
                <a:cs typeface="Bebas Neue"/>
                <a:sym typeface="Bebas Neue"/>
              </a:rPr>
              <a:t>Jupiter</a:t>
            </a:r>
            <a:endParaRPr sz="2900">
              <a:solidFill>
                <a:schemeClr val="dk1"/>
              </a:solidFill>
              <a:latin typeface="Bebas Neue"/>
              <a:ea typeface="Bebas Neue"/>
              <a:cs typeface="Bebas Neue"/>
              <a:sym typeface="Bebas Neue"/>
            </a:endParaRPr>
          </a:p>
        </p:txBody>
      </p:sp>
      <p:sp>
        <p:nvSpPr>
          <p:cNvPr id="3655" name="Google Shape;3655;p73"/>
          <p:cNvSpPr txBox="1"/>
          <p:nvPr/>
        </p:nvSpPr>
        <p:spPr>
          <a:xfrm>
            <a:off x="6177386" y="1878425"/>
            <a:ext cx="2236800" cy="79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Mercury is the closest planet to the Sun and the smallest of them all </a:t>
            </a:r>
            <a:endParaRPr>
              <a:solidFill>
                <a:schemeClr val="lt1"/>
              </a:solidFill>
              <a:latin typeface="Barlow"/>
              <a:ea typeface="Barlow"/>
              <a:cs typeface="Barlow"/>
              <a:sym typeface="Barlow"/>
            </a:endParaRPr>
          </a:p>
        </p:txBody>
      </p:sp>
      <p:sp>
        <p:nvSpPr>
          <p:cNvPr id="3656" name="Google Shape;3656;p73"/>
          <p:cNvSpPr txBox="1"/>
          <p:nvPr/>
        </p:nvSpPr>
        <p:spPr>
          <a:xfrm>
            <a:off x="6177250" y="3780900"/>
            <a:ext cx="2236800" cy="79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Barlow"/>
                <a:ea typeface="Barlow"/>
                <a:cs typeface="Barlow"/>
                <a:sym typeface="Barlow"/>
              </a:rPr>
              <a:t>Jupiter is a gas giant and the biggest planet in the Solar System</a:t>
            </a:r>
            <a:endParaRPr>
              <a:solidFill>
                <a:schemeClr val="lt1"/>
              </a:solidFill>
              <a:latin typeface="Barlow"/>
              <a:ea typeface="Barlow"/>
              <a:cs typeface="Barlow"/>
              <a:sym typeface="Barlow"/>
            </a:endParaRPr>
          </a:p>
        </p:txBody>
      </p:sp>
      <p:grpSp>
        <p:nvGrpSpPr>
          <p:cNvPr id="3657" name="Google Shape;3657;p73"/>
          <p:cNvGrpSpPr/>
          <p:nvPr/>
        </p:nvGrpSpPr>
        <p:grpSpPr>
          <a:xfrm>
            <a:off x="5306368" y="1878458"/>
            <a:ext cx="400916" cy="400818"/>
            <a:chOff x="5425956" y="1814033"/>
            <a:chExt cx="296887" cy="296815"/>
          </a:xfrm>
        </p:grpSpPr>
        <p:sp>
          <p:nvSpPr>
            <p:cNvPr id="3658" name="Google Shape;3658;p73"/>
            <p:cNvSpPr/>
            <p:nvPr/>
          </p:nvSpPr>
          <p:spPr>
            <a:xfrm>
              <a:off x="5453259" y="1857353"/>
              <a:ext cx="242769" cy="253494"/>
            </a:xfrm>
            <a:custGeom>
              <a:rect b="b" l="l" r="r" t="t"/>
              <a:pathLst>
                <a:path extrusionOk="0" h="10825" w="10367">
                  <a:moveTo>
                    <a:pt x="5182" y="0"/>
                  </a:moveTo>
                  <a:lnTo>
                    <a:pt x="0" y="2539"/>
                  </a:lnTo>
                  <a:lnTo>
                    <a:pt x="0" y="10824"/>
                  </a:lnTo>
                  <a:lnTo>
                    <a:pt x="10367" y="10824"/>
                  </a:lnTo>
                  <a:lnTo>
                    <a:pt x="10367" y="2539"/>
                  </a:lnTo>
                  <a:lnTo>
                    <a:pt x="51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3"/>
            <p:cNvSpPr/>
            <p:nvPr/>
          </p:nvSpPr>
          <p:spPr>
            <a:xfrm>
              <a:off x="5565212" y="1857353"/>
              <a:ext cx="130810" cy="253424"/>
            </a:xfrm>
            <a:custGeom>
              <a:rect b="b" l="l" r="r" t="t"/>
              <a:pathLst>
                <a:path extrusionOk="0" h="10822" w="5586">
                  <a:moveTo>
                    <a:pt x="385" y="0"/>
                  </a:moveTo>
                  <a:lnTo>
                    <a:pt x="1" y="188"/>
                  </a:lnTo>
                  <a:lnTo>
                    <a:pt x="4820" y="2539"/>
                  </a:lnTo>
                  <a:lnTo>
                    <a:pt x="4820" y="5678"/>
                  </a:lnTo>
                  <a:cubicBezTo>
                    <a:pt x="4820" y="7803"/>
                    <a:pt x="3649" y="9754"/>
                    <a:pt x="1772" y="10759"/>
                  </a:cubicBezTo>
                  <a:lnTo>
                    <a:pt x="1654" y="10822"/>
                  </a:lnTo>
                  <a:lnTo>
                    <a:pt x="5586" y="10822"/>
                  </a:lnTo>
                  <a:lnTo>
                    <a:pt x="5586" y="2539"/>
                  </a:lnTo>
                  <a:lnTo>
                    <a:pt x="385" y="0"/>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3"/>
            <p:cNvSpPr/>
            <p:nvPr/>
          </p:nvSpPr>
          <p:spPr>
            <a:xfrm>
              <a:off x="5570317" y="2046651"/>
              <a:ext cx="8711" cy="59621"/>
            </a:xfrm>
            <a:custGeom>
              <a:rect b="b" l="l" r="r" t="t"/>
              <a:pathLst>
                <a:path extrusionOk="0" h="2546" w="372">
                  <a:moveTo>
                    <a:pt x="187" y="1"/>
                  </a:moveTo>
                  <a:cubicBezTo>
                    <a:pt x="180" y="1"/>
                    <a:pt x="172" y="1"/>
                    <a:pt x="164" y="2"/>
                  </a:cubicBezTo>
                  <a:cubicBezTo>
                    <a:pt x="69" y="16"/>
                    <a:pt x="1" y="100"/>
                    <a:pt x="1" y="196"/>
                  </a:cubicBezTo>
                  <a:lnTo>
                    <a:pt x="1" y="2351"/>
                  </a:lnTo>
                  <a:cubicBezTo>
                    <a:pt x="1" y="2446"/>
                    <a:pt x="71" y="2536"/>
                    <a:pt x="164" y="2544"/>
                  </a:cubicBezTo>
                  <a:cubicBezTo>
                    <a:pt x="172" y="2545"/>
                    <a:pt x="179" y="2545"/>
                    <a:pt x="186" y="2545"/>
                  </a:cubicBezTo>
                  <a:cubicBezTo>
                    <a:pt x="288" y="2545"/>
                    <a:pt x="371" y="2460"/>
                    <a:pt x="371" y="2353"/>
                  </a:cubicBezTo>
                  <a:lnTo>
                    <a:pt x="371" y="193"/>
                  </a:lnTo>
                  <a:cubicBezTo>
                    <a:pt x="371" y="84"/>
                    <a:pt x="289" y="1"/>
                    <a:pt x="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3"/>
            <p:cNvSpPr/>
            <p:nvPr/>
          </p:nvSpPr>
          <p:spPr>
            <a:xfrm>
              <a:off x="5583711" y="1964132"/>
              <a:ext cx="8711" cy="28031"/>
            </a:xfrm>
            <a:custGeom>
              <a:rect b="b" l="l" r="r" t="t"/>
              <a:pathLst>
                <a:path extrusionOk="0" h="1197" w="372">
                  <a:moveTo>
                    <a:pt x="186" y="1"/>
                  </a:moveTo>
                  <a:cubicBezTo>
                    <a:pt x="184" y="1"/>
                    <a:pt x="182" y="1"/>
                    <a:pt x="181" y="1"/>
                  </a:cubicBezTo>
                  <a:cubicBezTo>
                    <a:pt x="80" y="4"/>
                    <a:pt x="1" y="93"/>
                    <a:pt x="1" y="194"/>
                  </a:cubicBezTo>
                  <a:lnTo>
                    <a:pt x="1" y="1006"/>
                  </a:lnTo>
                  <a:cubicBezTo>
                    <a:pt x="1" y="1107"/>
                    <a:pt x="80" y="1197"/>
                    <a:pt x="181" y="1197"/>
                  </a:cubicBezTo>
                  <a:cubicBezTo>
                    <a:pt x="182" y="1197"/>
                    <a:pt x="184" y="1197"/>
                    <a:pt x="186" y="1197"/>
                  </a:cubicBezTo>
                  <a:cubicBezTo>
                    <a:pt x="290" y="1197"/>
                    <a:pt x="371" y="1116"/>
                    <a:pt x="371" y="1012"/>
                  </a:cubicBezTo>
                  <a:lnTo>
                    <a:pt x="371" y="186"/>
                  </a:lnTo>
                  <a:cubicBezTo>
                    <a:pt x="371" y="84"/>
                    <a:pt x="289" y="1"/>
                    <a:pt x="1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3"/>
            <p:cNvSpPr/>
            <p:nvPr/>
          </p:nvSpPr>
          <p:spPr>
            <a:xfrm>
              <a:off x="5556993" y="1964132"/>
              <a:ext cx="8688" cy="28031"/>
            </a:xfrm>
            <a:custGeom>
              <a:rect b="b" l="l" r="r" t="t"/>
              <a:pathLst>
                <a:path extrusionOk="0" h="1197" w="371">
                  <a:moveTo>
                    <a:pt x="185" y="1"/>
                  </a:moveTo>
                  <a:cubicBezTo>
                    <a:pt x="183" y="1"/>
                    <a:pt x="182" y="1"/>
                    <a:pt x="180" y="1"/>
                  </a:cubicBezTo>
                  <a:cubicBezTo>
                    <a:pt x="79" y="4"/>
                    <a:pt x="0" y="93"/>
                    <a:pt x="0" y="194"/>
                  </a:cubicBezTo>
                  <a:lnTo>
                    <a:pt x="0" y="1006"/>
                  </a:lnTo>
                  <a:cubicBezTo>
                    <a:pt x="0" y="1107"/>
                    <a:pt x="79" y="1197"/>
                    <a:pt x="180" y="1197"/>
                  </a:cubicBezTo>
                  <a:cubicBezTo>
                    <a:pt x="182" y="1197"/>
                    <a:pt x="183" y="1197"/>
                    <a:pt x="185" y="1197"/>
                  </a:cubicBezTo>
                  <a:cubicBezTo>
                    <a:pt x="289" y="1197"/>
                    <a:pt x="371" y="1116"/>
                    <a:pt x="371" y="1012"/>
                  </a:cubicBezTo>
                  <a:lnTo>
                    <a:pt x="371" y="186"/>
                  </a:lnTo>
                  <a:cubicBezTo>
                    <a:pt x="371" y="84"/>
                    <a:pt x="289" y="1"/>
                    <a:pt x="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3"/>
            <p:cNvSpPr/>
            <p:nvPr/>
          </p:nvSpPr>
          <p:spPr>
            <a:xfrm>
              <a:off x="5544864" y="1987946"/>
              <a:ext cx="59738" cy="62993"/>
            </a:xfrm>
            <a:custGeom>
              <a:rect b="b" l="l" r="r" t="t"/>
              <a:pathLst>
                <a:path extrusionOk="0" h="2690" w="2551">
                  <a:moveTo>
                    <a:pt x="175" y="0"/>
                  </a:moveTo>
                  <a:cubicBezTo>
                    <a:pt x="80" y="0"/>
                    <a:pt x="1" y="76"/>
                    <a:pt x="1" y="172"/>
                  </a:cubicBezTo>
                  <a:lnTo>
                    <a:pt x="1" y="1422"/>
                  </a:lnTo>
                  <a:cubicBezTo>
                    <a:pt x="1" y="2123"/>
                    <a:pt x="565" y="2689"/>
                    <a:pt x="1265" y="2689"/>
                  </a:cubicBezTo>
                  <a:cubicBezTo>
                    <a:pt x="1267" y="2689"/>
                    <a:pt x="1269" y="2689"/>
                    <a:pt x="1270" y="2689"/>
                  </a:cubicBezTo>
                  <a:lnTo>
                    <a:pt x="1278" y="2689"/>
                  </a:lnTo>
                  <a:cubicBezTo>
                    <a:pt x="1979" y="2689"/>
                    <a:pt x="2551" y="2122"/>
                    <a:pt x="2551" y="1422"/>
                  </a:cubicBezTo>
                  <a:lnTo>
                    <a:pt x="2551" y="172"/>
                  </a:lnTo>
                  <a:cubicBezTo>
                    <a:pt x="2551" y="76"/>
                    <a:pt x="2474" y="0"/>
                    <a:pt x="23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3"/>
            <p:cNvSpPr/>
            <p:nvPr/>
          </p:nvSpPr>
          <p:spPr>
            <a:xfrm>
              <a:off x="5565798" y="1987946"/>
              <a:ext cx="38803" cy="62993"/>
            </a:xfrm>
            <a:custGeom>
              <a:rect b="b" l="l" r="r" t="t"/>
              <a:pathLst>
                <a:path extrusionOk="0" h="2690" w="1657">
                  <a:moveTo>
                    <a:pt x="714" y="0"/>
                  </a:moveTo>
                  <a:cubicBezTo>
                    <a:pt x="809" y="0"/>
                    <a:pt x="888" y="76"/>
                    <a:pt x="888" y="172"/>
                  </a:cubicBezTo>
                  <a:lnTo>
                    <a:pt x="888" y="1422"/>
                  </a:lnTo>
                  <a:cubicBezTo>
                    <a:pt x="888" y="1992"/>
                    <a:pt x="512" y="2471"/>
                    <a:pt x="0" y="2632"/>
                  </a:cubicBezTo>
                  <a:cubicBezTo>
                    <a:pt x="121" y="2669"/>
                    <a:pt x="249" y="2690"/>
                    <a:pt x="382" y="2690"/>
                  </a:cubicBezTo>
                  <a:cubicBezTo>
                    <a:pt x="444" y="2690"/>
                    <a:pt x="508" y="2685"/>
                    <a:pt x="572" y="2675"/>
                  </a:cubicBezTo>
                  <a:cubicBezTo>
                    <a:pt x="1199" y="2588"/>
                    <a:pt x="1657" y="2035"/>
                    <a:pt x="1657" y="1400"/>
                  </a:cubicBezTo>
                  <a:lnTo>
                    <a:pt x="1657" y="169"/>
                  </a:lnTo>
                  <a:cubicBezTo>
                    <a:pt x="1654" y="76"/>
                    <a:pt x="1575" y="0"/>
                    <a:pt x="1480"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3"/>
            <p:cNvSpPr/>
            <p:nvPr/>
          </p:nvSpPr>
          <p:spPr>
            <a:xfrm>
              <a:off x="5425956" y="1839089"/>
              <a:ext cx="296840" cy="103365"/>
            </a:xfrm>
            <a:custGeom>
              <a:rect b="b" l="l" r="r" t="t"/>
              <a:pathLst>
                <a:path extrusionOk="0" h="4414" w="12676">
                  <a:moveTo>
                    <a:pt x="6335" y="1"/>
                  </a:moveTo>
                  <a:lnTo>
                    <a:pt x="74" y="3025"/>
                  </a:lnTo>
                  <a:cubicBezTo>
                    <a:pt x="27" y="3050"/>
                    <a:pt x="0" y="3093"/>
                    <a:pt x="0" y="3142"/>
                  </a:cubicBezTo>
                  <a:lnTo>
                    <a:pt x="0" y="4286"/>
                  </a:lnTo>
                  <a:cubicBezTo>
                    <a:pt x="0" y="4361"/>
                    <a:pt x="62" y="4414"/>
                    <a:pt x="129" y="4414"/>
                  </a:cubicBezTo>
                  <a:cubicBezTo>
                    <a:pt x="148" y="4414"/>
                    <a:pt x="167" y="4410"/>
                    <a:pt x="186" y="4401"/>
                  </a:cubicBezTo>
                  <a:lnTo>
                    <a:pt x="6340" y="1431"/>
                  </a:lnTo>
                  <a:lnTo>
                    <a:pt x="12492" y="4401"/>
                  </a:lnTo>
                  <a:cubicBezTo>
                    <a:pt x="12511" y="4410"/>
                    <a:pt x="12530" y="4414"/>
                    <a:pt x="12549" y="4414"/>
                  </a:cubicBezTo>
                  <a:cubicBezTo>
                    <a:pt x="12617" y="4414"/>
                    <a:pt x="12675" y="4361"/>
                    <a:pt x="12669" y="4286"/>
                  </a:cubicBezTo>
                  <a:lnTo>
                    <a:pt x="12669" y="3142"/>
                  </a:lnTo>
                  <a:cubicBezTo>
                    <a:pt x="12669" y="3090"/>
                    <a:pt x="12642" y="3047"/>
                    <a:pt x="12598" y="3025"/>
                  </a:cubicBezTo>
                  <a:lnTo>
                    <a:pt x="63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3"/>
            <p:cNvSpPr/>
            <p:nvPr/>
          </p:nvSpPr>
          <p:spPr>
            <a:xfrm>
              <a:off x="5564955" y="1838972"/>
              <a:ext cx="157881" cy="103552"/>
            </a:xfrm>
            <a:custGeom>
              <a:rect b="b" l="l" r="r" t="t"/>
              <a:pathLst>
                <a:path extrusionOk="0" h="4422" w="6742">
                  <a:moveTo>
                    <a:pt x="385" y="1"/>
                  </a:moveTo>
                  <a:lnTo>
                    <a:pt x="1" y="183"/>
                  </a:lnTo>
                  <a:lnTo>
                    <a:pt x="5504" y="2839"/>
                  </a:lnTo>
                  <a:cubicBezTo>
                    <a:pt x="5763" y="2962"/>
                    <a:pt x="5970" y="3300"/>
                    <a:pt x="5970" y="3586"/>
                  </a:cubicBezTo>
                  <a:lnTo>
                    <a:pt x="5970" y="4128"/>
                  </a:lnTo>
                  <a:lnTo>
                    <a:pt x="6553" y="4409"/>
                  </a:lnTo>
                  <a:cubicBezTo>
                    <a:pt x="6571" y="4418"/>
                    <a:pt x="6591" y="4422"/>
                    <a:pt x="6609" y="4422"/>
                  </a:cubicBezTo>
                  <a:cubicBezTo>
                    <a:pt x="6677" y="4422"/>
                    <a:pt x="6738" y="4369"/>
                    <a:pt x="6738" y="4294"/>
                  </a:cubicBezTo>
                  <a:lnTo>
                    <a:pt x="6738" y="3144"/>
                  </a:lnTo>
                  <a:cubicBezTo>
                    <a:pt x="6741" y="3101"/>
                    <a:pt x="6711" y="3055"/>
                    <a:pt x="6665" y="3033"/>
                  </a:cubicBezTo>
                  <a:lnTo>
                    <a:pt x="385"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3"/>
            <p:cNvSpPr/>
            <p:nvPr/>
          </p:nvSpPr>
          <p:spPr>
            <a:xfrm>
              <a:off x="5426073" y="1863208"/>
              <a:ext cx="139358" cy="79245"/>
            </a:xfrm>
            <a:custGeom>
              <a:rect b="b" l="l" r="r" t="t"/>
              <a:pathLst>
                <a:path extrusionOk="0" h="3384" w="5951">
                  <a:moveTo>
                    <a:pt x="4210" y="1"/>
                  </a:moveTo>
                  <a:lnTo>
                    <a:pt x="3221" y="472"/>
                  </a:lnTo>
                  <a:cubicBezTo>
                    <a:pt x="3259" y="935"/>
                    <a:pt x="3006" y="1371"/>
                    <a:pt x="2589" y="1573"/>
                  </a:cubicBezTo>
                  <a:lnTo>
                    <a:pt x="1" y="2810"/>
                  </a:lnTo>
                  <a:lnTo>
                    <a:pt x="1" y="3254"/>
                  </a:lnTo>
                  <a:cubicBezTo>
                    <a:pt x="1" y="3329"/>
                    <a:pt x="61" y="3384"/>
                    <a:pt x="129" y="3384"/>
                  </a:cubicBezTo>
                  <a:cubicBezTo>
                    <a:pt x="147" y="3384"/>
                    <a:pt x="165" y="3380"/>
                    <a:pt x="183" y="3371"/>
                  </a:cubicBezTo>
                  <a:lnTo>
                    <a:pt x="5951" y="584"/>
                  </a:lnTo>
                  <a:lnTo>
                    <a:pt x="5572" y="151"/>
                  </a:lnTo>
                  <a:lnTo>
                    <a:pt x="4210"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3"/>
            <p:cNvSpPr/>
            <p:nvPr/>
          </p:nvSpPr>
          <p:spPr>
            <a:xfrm>
              <a:off x="5426073" y="2092757"/>
              <a:ext cx="296770" cy="18008"/>
            </a:xfrm>
            <a:custGeom>
              <a:rect b="b" l="l" r="r" t="t"/>
              <a:pathLst>
                <a:path extrusionOk="0" h="769" w="12673">
                  <a:moveTo>
                    <a:pt x="153" y="0"/>
                  </a:moveTo>
                  <a:cubicBezTo>
                    <a:pt x="69" y="0"/>
                    <a:pt x="1" y="68"/>
                    <a:pt x="1" y="156"/>
                  </a:cubicBezTo>
                  <a:lnTo>
                    <a:pt x="1" y="613"/>
                  </a:lnTo>
                  <a:cubicBezTo>
                    <a:pt x="1" y="700"/>
                    <a:pt x="69" y="769"/>
                    <a:pt x="153" y="769"/>
                  </a:cubicBezTo>
                  <a:lnTo>
                    <a:pt x="12519" y="769"/>
                  </a:lnTo>
                  <a:cubicBezTo>
                    <a:pt x="12604" y="769"/>
                    <a:pt x="12672" y="700"/>
                    <a:pt x="12672" y="613"/>
                  </a:cubicBezTo>
                  <a:lnTo>
                    <a:pt x="12672" y="156"/>
                  </a:lnTo>
                  <a:cubicBezTo>
                    <a:pt x="12672" y="74"/>
                    <a:pt x="12601" y="0"/>
                    <a:pt x="125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3"/>
            <p:cNvSpPr/>
            <p:nvPr/>
          </p:nvSpPr>
          <p:spPr>
            <a:xfrm>
              <a:off x="5701167" y="2092757"/>
              <a:ext cx="21661" cy="18008"/>
            </a:xfrm>
            <a:custGeom>
              <a:rect b="b" l="l" r="r" t="t"/>
              <a:pathLst>
                <a:path extrusionOk="0" h="769" w="925">
                  <a:moveTo>
                    <a:pt x="0" y="0"/>
                  </a:moveTo>
                  <a:cubicBezTo>
                    <a:pt x="85" y="0"/>
                    <a:pt x="153" y="68"/>
                    <a:pt x="153" y="156"/>
                  </a:cubicBezTo>
                  <a:lnTo>
                    <a:pt x="153" y="613"/>
                  </a:lnTo>
                  <a:cubicBezTo>
                    <a:pt x="153" y="700"/>
                    <a:pt x="85" y="769"/>
                    <a:pt x="0" y="769"/>
                  </a:cubicBezTo>
                  <a:lnTo>
                    <a:pt x="766" y="769"/>
                  </a:lnTo>
                  <a:cubicBezTo>
                    <a:pt x="853" y="769"/>
                    <a:pt x="921" y="700"/>
                    <a:pt x="921" y="613"/>
                  </a:cubicBezTo>
                  <a:lnTo>
                    <a:pt x="921" y="156"/>
                  </a:lnTo>
                  <a:lnTo>
                    <a:pt x="924" y="156"/>
                  </a:lnTo>
                  <a:cubicBezTo>
                    <a:pt x="924" y="68"/>
                    <a:pt x="856" y="0"/>
                    <a:pt x="7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3"/>
            <p:cNvSpPr/>
            <p:nvPr/>
          </p:nvSpPr>
          <p:spPr>
            <a:xfrm>
              <a:off x="5511308" y="1814033"/>
              <a:ext cx="126478" cy="126525"/>
            </a:xfrm>
            <a:custGeom>
              <a:rect b="b" l="l" r="r" t="t"/>
              <a:pathLst>
                <a:path extrusionOk="0" h="5403" w="5401">
                  <a:moveTo>
                    <a:pt x="2700" y="0"/>
                  </a:moveTo>
                  <a:cubicBezTo>
                    <a:pt x="1210" y="0"/>
                    <a:pt x="1" y="1210"/>
                    <a:pt x="1" y="2703"/>
                  </a:cubicBezTo>
                  <a:cubicBezTo>
                    <a:pt x="1" y="4193"/>
                    <a:pt x="1210" y="5403"/>
                    <a:pt x="2700" y="5403"/>
                  </a:cubicBezTo>
                  <a:cubicBezTo>
                    <a:pt x="4191" y="5403"/>
                    <a:pt x="5400" y="4193"/>
                    <a:pt x="5400" y="2703"/>
                  </a:cubicBezTo>
                  <a:cubicBezTo>
                    <a:pt x="5400" y="1210"/>
                    <a:pt x="4191" y="0"/>
                    <a:pt x="27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3"/>
            <p:cNvSpPr/>
            <p:nvPr/>
          </p:nvSpPr>
          <p:spPr>
            <a:xfrm>
              <a:off x="5537792" y="1816960"/>
              <a:ext cx="100110" cy="123551"/>
            </a:xfrm>
            <a:custGeom>
              <a:rect b="b" l="l" r="r" t="t"/>
              <a:pathLst>
                <a:path extrusionOk="0" h="5276" w="4275">
                  <a:moveTo>
                    <a:pt x="2381" y="1"/>
                  </a:moveTo>
                  <a:lnTo>
                    <a:pt x="2381" y="1"/>
                  </a:lnTo>
                  <a:cubicBezTo>
                    <a:pt x="3062" y="491"/>
                    <a:pt x="3507" y="1289"/>
                    <a:pt x="3507" y="2194"/>
                  </a:cubicBezTo>
                  <a:cubicBezTo>
                    <a:pt x="3507" y="3684"/>
                    <a:pt x="2300" y="4894"/>
                    <a:pt x="807" y="4894"/>
                  </a:cubicBezTo>
                  <a:cubicBezTo>
                    <a:pt x="523" y="4894"/>
                    <a:pt x="256" y="4850"/>
                    <a:pt x="0" y="4771"/>
                  </a:cubicBezTo>
                  <a:lnTo>
                    <a:pt x="0" y="4771"/>
                  </a:lnTo>
                  <a:cubicBezTo>
                    <a:pt x="442" y="5087"/>
                    <a:pt x="986" y="5275"/>
                    <a:pt x="1572" y="5275"/>
                  </a:cubicBezTo>
                  <a:cubicBezTo>
                    <a:pt x="3065" y="5275"/>
                    <a:pt x="4275" y="4065"/>
                    <a:pt x="4275" y="2572"/>
                  </a:cubicBezTo>
                  <a:cubicBezTo>
                    <a:pt x="4269" y="1368"/>
                    <a:pt x="3477" y="344"/>
                    <a:pt x="2381" y="1"/>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3"/>
            <p:cNvSpPr/>
            <p:nvPr/>
          </p:nvSpPr>
          <p:spPr>
            <a:xfrm>
              <a:off x="5545051" y="1834312"/>
              <a:ext cx="59106" cy="86059"/>
            </a:xfrm>
            <a:custGeom>
              <a:rect b="b" l="l" r="r" t="t"/>
              <a:pathLst>
                <a:path extrusionOk="0" h="3675" w="2524">
                  <a:moveTo>
                    <a:pt x="1758" y="1"/>
                  </a:moveTo>
                  <a:cubicBezTo>
                    <a:pt x="1706" y="3"/>
                    <a:pt x="1655" y="36"/>
                    <a:pt x="1603" y="82"/>
                  </a:cubicBezTo>
                  <a:cubicBezTo>
                    <a:pt x="1107" y="556"/>
                    <a:pt x="606" y="1025"/>
                    <a:pt x="110" y="1499"/>
                  </a:cubicBezTo>
                  <a:cubicBezTo>
                    <a:pt x="1" y="1603"/>
                    <a:pt x="14" y="1758"/>
                    <a:pt x="142" y="1837"/>
                  </a:cubicBezTo>
                  <a:cubicBezTo>
                    <a:pt x="418" y="2003"/>
                    <a:pt x="698" y="2161"/>
                    <a:pt x="976" y="2319"/>
                  </a:cubicBezTo>
                  <a:cubicBezTo>
                    <a:pt x="995" y="2330"/>
                    <a:pt x="1003" y="2341"/>
                    <a:pt x="995" y="2360"/>
                  </a:cubicBezTo>
                  <a:cubicBezTo>
                    <a:pt x="903" y="2575"/>
                    <a:pt x="813" y="2790"/>
                    <a:pt x="725" y="3006"/>
                  </a:cubicBezTo>
                  <a:cubicBezTo>
                    <a:pt x="671" y="3136"/>
                    <a:pt x="614" y="3270"/>
                    <a:pt x="562" y="3403"/>
                  </a:cubicBezTo>
                  <a:cubicBezTo>
                    <a:pt x="524" y="3502"/>
                    <a:pt x="573" y="3608"/>
                    <a:pt x="663" y="3651"/>
                  </a:cubicBezTo>
                  <a:cubicBezTo>
                    <a:pt x="693" y="3667"/>
                    <a:pt x="723" y="3674"/>
                    <a:pt x="753" y="3674"/>
                  </a:cubicBezTo>
                  <a:cubicBezTo>
                    <a:pt x="808" y="3674"/>
                    <a:pt x="861" y="3648"/>
                    <a:pt x="916" y="3597"/>
                  </a:cubicBezTo>
                  <a:cubicBezTo>
                    <a:pt x="1412" y="3123"/>
                    <a:pt x="1913" y="2654"/>
                    <a:pt x="2412" y="2180"/>
                  </a:cubicBezTo>
                  <a:cubicBezTo>
                    <a:pt x="2524" y="2071"/>
                    <a:pt x="2502" y="1916"/>
                    <a:pt x="2366" y="1837"/>
                  </a:cubicBezTo>
                  <a:cubicBezTo>
                    <a:pt x="2090" y="1676"/>
                    <a:pt x="1818" y="1521"/>
                    <a:pt x="1543" y="1360"/>
                  </a:cubicBezTo>
                  <a:cubicBezTo>
                    <a:pt x="1526" y="1349"/>
                    <a:pt x="1518" y="1338"/>
                    <a:pt x="1529" y="1319"/>
                  </a:cubicBezTo>
                  <a:cubicBezTo>
                    <a:pt x="1676" y="971"/>
                    <a:pt x="1826" y="625"/>
                    <a:pt x="1962" y="273"/>
                  </a:cubicBezTo>
                  <a:cubicBezTo>
                    <a:pt x="2011" y="140"/>
                    <a:pt x="1911" y="1"/>
                    <a:pt x="17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3"/>
            <p:cNvSpPr/>
            <p:nvPr/>
          </p:nvSpPr>
          <p:spPr>
            <a:xfrm>
              <a:off x="5557298" y="1834242"/>
              <a:ext cx="46858" cy="85778"/>
            </a:xfrm>
            <a:custGeom>
              <a:rect b="b" l="l" r="r" t="t"/>
              <a:pathLst>
                <a:path extrusionOk="0" h="3663" w="2001">
                  <a:moveTo>
                    <a:pt x="1235" y="1"/>
                  </a:moveTo>
                  <a:cubicBezTo>
                    <a:pt x="1181" y="4"/>
                    <a:pt x="1132" y="34"/>
                    <a:pt x="1085" y="74"/>
                  </a:cubicBezTo>
                  <a:cubicBezTo>
                    <a:pt x="903" y="246"/>
                    <a:pt x="726" y="415"/>
                    <a:pt x="546" y="587"/>
                  </a:cubicBezTo>
                  <a:cubicBezTo>
                    <a:pt x="521" y="660"/>
                    <a:pt x="382" y="954"/>
                    <a:pt x="303" y="1156"/>
                  </a:cubicBezTo>
                  <a:cubicBezTo>
                    <a:pt x="262" y="1260"/>
                    <a:pt x="303" y="1382"/>
                    <a:pt x="404" y="1437"/>
                  </a:cubicBezTo>
                  <a:lnTo>
                    <a:pt x="1077" y="1826"/>
                  </a:lnTo>
                  <a:cubicBezTo>
                    <a:pt x="1213" y="1903"/>
                    <a:pt x="1235" y="2061"/>
                    <a:pt x="1121" y="2170"/>
                  </a:cubicBezTo>
                  <a:cubicBezTo>
                    <a:pt x="805" y="2469"/>
                    <a:pt x="486" y="2772"/>
                    <a:pt x="167" y="3071"/>
                  </a:cubicBezTo>
                  <a:cubicBezTo>
                    <a:pt x="123" y="3178"/>
                    <a:pt x="80" y="3284"/>
                    <a:pt x="39" y="3393"/>
                  </a:cubicBezTo>
                  <a:cubicBezTo>
                    <a:pt x="1" y="3491"/>
                    <a:pt x="44" y="3597"/>
                    <a:pt x="140" y="3641"/>
                  </a:cubicBezTo>
                  <a:cubicBezTo>
                    <a:pt x="170" y="3655"/>
                    <a:pt x="200" y="3662"/>
                    <a:pt x="230" y="3662"/>
                  </a:cubicBezTo>
                  <a:cubicBezTo>
                    <a:pt x="285" y="3662"/>
                    <a:pt x="338" y="3637"/>
                    <a:pt x="393" y="3586"/>
                  </a:cubicBezTo>
                  <a:cubicBezTo>
                    <a:pt x="889" y="3112"/>
                    <a:pt x="1390" y="2644"/>
                    <a:pt x="1886" y="2170"/>
                  </a:cubicBezTo>
                  <a:cubicBezTo>
                    <a:pt x="2001" y="2071"/>
                    <a:pt x="1979" y="1913"/>
                    <a:pt x="1843" y="1837"/>
                  </a:cubicBezTo>
                  <a:cubicBezTo>
                    <a:pt x="1567" y="1679"/>
                    <a:pt x="1295" y="1518"/>
                    <a:pt x="1020" y="1360"/>
                  </a:cubicBezTo>
                  <a:cubicBezTo>
                    <a:pt x="1003" y="1349"/>
                    <a:pt x="995" y="1339"/>
                    <a:pt x="1006" y="1320"/>
                  </a:cubicBezTo>
                  <a:cubicBezTo>
                    <a:pt x="1153" y="971"/>
                    <a:pt x="1303" y="625"/>
                    <a:pt x="1439" y="273"/>
                  </a:cubicBezTo>
                  <a:cubicBezTo>
                    <a:pt x="1488" y="140"/>
                    <a:pt x="1388" y="1"/>
                    <a:pt x="1235"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4" name="Google Shape;3674;p73"/>
          <p:cNvGrpSpPr/>
          <p:nvPr/>
        </p:nvGrpSpPr>
        <p:grpSpPr>
          <a:xfrm>
            <a:off x="5304670" y="3791081"/>
            <a:ext cx="404317" cy="398083"/>
            <a:chOff x="6777098" y="1815087"/>
            <a:chExt cx="299405" cy="294789"/>
          </a:xfrm>
        </p:grpSpPr>
        <p:sp>
          <p:nvSpPr>
            <p:cNvPr id="3675" name="Google Shape;3675;p73"/>
            <p:cNvSpPr/>
            <p:nvPr/>
          </p:nvSpPr>
          <p:spPr>
            <a:xfrm>
              <a:off x="6912398" y="1948817"/>
              <a:ext cx="153455" cy="160995"/>
            </a:xfrm>
            <a:custGeom>
              <a:rect b="b" l="l" r="r" t="t"/>
              <a:pathLst>
                <a:path extrusionOk="0" h="6875" w="6553">
                  <a:moveTo>
                    <a:pt x="3289" y="1"/>
                  </a:moveTo>
                  <a:cubicBezTo>
                    <a:pt x="3281" y="1"/>
                    <a:pt x="3273" y="1"/>
                    <a:pt x="3265" y="1"/>
                  </a:cubicBezTo>
                  <a:cubicBezTo>
                    <a:pt x="2434" y="1"/>
                    <a:pt x="1739" y="140"/>
                    <a:pt x="1232" y="284"/>
                  </a:cubicBezTo>
                  <a:cubicBezTo>
                    <a:pt x="1156" y="303"/>
                    <a:pt x="1101" y="377"/>
                    <a:pt x="1101" y="453"/>
                  </a:cubicBezTo>
                  <a:lnTo>
                    <a:pt x="1101" y="731"/>
                  </a:lnTo>
                  <a:cubicBezTo>
                    <a:pt x="1101" y="2358"/>
                    <a:pt x="845" y="3976"/>
                    <a:pt x="349" y="5521"/>
                  </a:cubicBezTo>
                  <a:lnTo>
                    <a:pt x="88" y="6335"/>
                  </a:lnTo>
                  <a:cubicBezTo>
                    <a:pt x="1" y="6602"/>
                    <a:pt x="191" y="6875"/>
                    <a:pt x="461" y="6875"/>
                  </a:cubicBezTo>
                  <a:lnTo>
                    <a:pt x="6093" y="6875"/>
                  </a:lnTo>
                  <a:cubicBezTo>
                    <a:pt x="6362" y="6875"/>
                    <a:pt x="6553" y="6602"/>
                    <a:pt x="6468" y="6335"/>
                  </a:cubicBezTo>
                  <a:lnTo>
                    <a:pt x="6207" y="5521"/>
                  </a:lnTo>
                  <a:cubicBezTo>
                    <a:pt x="5714" y="3976"/>
                    <a:pt x="5458" y="2358"/>
                    <a:pt x="5458" y="731"/>
                  </a:cubicBezTo>
                  <a:lnTo>
                    <a:pt x="5458" y="453"/>
                  </a:lnTo>
                  <a:cubicBezTo>
                    <a:pt x="5458" y="377"/>
                    <a:pt x="5403" y="303"/>
                    <a:pt x="5327" y="284"/>
                  </a:cubicBezTo>
                  <a:cubicBezTo>
                    <a:pt x="4820" y="141"/>
                    <a:pt x="4122" y="1"/>
                    <a:pt x="3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3"/>
            <p:cNvSpPr/>
            <p:nvPr/>
          </p:nvSpPr>
          <p:spPr>
            <a:xfrm>
              <a:off x="6980281" y="1948817"/>
              <a:ext cx="85778" cy="160995"/>
            </a:xfrm>
            <a:custGeom>
              <a:rect b="b" l="l" r="r" t="t"/>
              <a:pathLst>
                <a:path extrusionOk="0" h="6875" w="3663">
                  <a:moveTo>
                    <a:pt x="390" y="1"/>
                  </a:moveTo>
                  <a:cubicBezTo>
                    <a:pt x="382" y="1"/>
                    <a:pt x="374" y="1"/>
                    <a:pt x="366" y="1"/>
                  </a:cubicBezTo>
                  <a:cubicBezTo>
                    <a:pt x="240" y="1"/>
                    <a:pt x="120" y="4"/>
                    <a:pt x="0" y="12"/>
                  </a:cubicBezTo>
                  <a:cubicBezTo>
                    <a:pt x="534" y="39"/>
                    <a:pt x="1009" y="121"/>
                    <a:pt x="1393" y="213"/>
                  </a:cubicBezTo>
                  <a:cubicBezTo>
                    <a:pt x="1632" y="271"/>
                    <a:pt x="1801" y="486"/>
                    <a:pt x="1801" y="731"/>
                  </a:cubicBezTo>
                  <a:cubicBezTo>
                    <a:pt x="1801" y="2358"/>
                    <a:pt x="2057" y="3976"/>
                    <a:pt x="2556" y="5521"/>
                  </a:cubicBezTo>
                  <a:lnTo>
                    <a:pt x="2818" y="6335"/>
                  </a:lnTo>
                  <a:cubicBezTo>
                    <a:pt x="2902" y="6602"/>
                    <a:pt x="2711" y="6875"/>
                    <a:pt x="2442" y="6875"/>
                  </a:cubicBezTo>
                  <a:lnTo>
                    <a:pt x="3202" y="6875"/>
                  </a:lnTo>
                  <a:cubicBezTo>
                    <a:pt x="3471" y="6872"/>
                    <a:pt x="3662" y="6600"/>
                    <a:pt x="3578" y="6335"/>
                  </a:cubicBezTo>
                  <a:lnTo>
                    <a:pt x="3313" y="5521"/>
                  </a:lnTo>
                  <a:cubicBezTo>
                    <a:pt x="2818" y="3976"/>
                    <a:pt x="2561" y="2358"/>
                    <a:pt x="2561" y="728"/>
                  </a:cubicBezTo>
                  <a:lnTo>
                    <a:pt x="2561" y="453"/>
                  </a:lnTo>
                  <a:cubicBezTo>
                    <a:pt x="2561" y="377"/>
                    <a:pt x="2507" y="303"/>
                    <a:pt x="2433" y="284"/>
                  </a:cubicBezTo>
                  <a:cubicBezTo>
                    <a:pt x="1923" y="141"/>
                    <a:pt x="1224" y="1"/>
                    <a:pt x="390"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3"/>
            <p:cNvSpPr/>
            <p:nvPr/>
          </p:nvSpPr>
          <p:spPr>
            <a:xfrm>
              <a:off x="6937734" y="1948888"/>
              <a:ext cx="102920" cy="36321"/>
            </a:xfrm>
            <a:custGeom>
              <a:rect b="b" l="l" r="r" t="t"/>
              <a:pathLst>
                <a:path extrusionOk="0" h="1551" w="4395">
                  <a:moveTo>
                    <a:pt x="2206" y="1"/>
                  </a:moveTo>
                  <a:cubicBezTo>
                    <a:pt x="2198" y="1"/>
                    <a:pt x="2190" y="1"/>
                    <a:pt x="2183" y="1"/>
                  </a:cubicBezTo>
                  <a:cubicBezTo>
                    <a:pt x="1352" y="1"/>
                    <a:pt x="657" y="142"/>
                    <a:pt x="150" y="284"/>
                  </a:cubicBezTo>
                  <a:cubicBezTo>
                    <a:pt x="74" y="306"/>
                    <a:pt x="19" y="377"/>
                    <a:pt x="19" y="456"/>
                  </a:cubicBezTo>
                  <a:lnTo>
                    <a:pt x="19" y="731"/>
                  </a:lnTo>
                  <a:cubicBezTo>
                    <a:pt x="19" y="995"/>
                    <a:pt x="14" y="1259"/>
                    <a:pt x="0" y="1524"/>
                  </a:cubicBezTo>
                  <a:lnTo>
                    <a:pt x="19" y="1551"/>
                  </a:lnTo>
                  <a:lnTo>
                    <a:pt x="4376" y="1551"/>
                  </a:lnTo>
                  <a:lnTo>
                    <a:pt x="4395" y="1537"/>
                  </a:lnTo>
                  <a:cubicBezTo>
                    <a:pt x="4381" y="1268"/>
                    <a:pt x="4376" y="1001"/>
                    <a:pt x="4376" y="731"/>
                  </a:cubicBezTo>
                  <a:lnTo>
                    <a:pt x="4376" y="456"/>
                  </a:lnTo>
                  <a:cubicBezTo>
                    <a:pt x="4376" y="377"/>
                    <a:pt x="4321" y="306"/>
                    <a:pt x="4245" y="284"/>
                  </a:cubicBezTo>
                  <a:cubicBezTo>
                    <a:pt x="3738" y="144"/>
                    <a:pt x="3040" y="1"/>
                    <a:pt x="2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3"/>
            <p:cNvSpPr/>
            <p:nvPr/>
          </p:nvSpPr>
          <p:spPr>
            <a:xfrm>
              <a:off x="6980352" y="1949075"/>
              <a:ext cx="60441" cy="36133"/>
            </a:xfrm>
            <a:custGeom>
              <a:rect b="b" l="l" r="r" t="t"/>
              <a:pathLst>
                <a:path extrusionOk="0" h="1543" w="2581">
                  <a:moveTo>
                    <a:pt x="368" y="1"/>
                  </a:moveTo>
                  <a:cubicBezTo>
                    <a:pt x="243" y="1"/>
                    <a:pt x="123" y="4"/>
                    <a:pt x="0" y="6"/>
                  </a:cubicBezTo>
                  <a:cubicBezTo>
                    <a:pt x="537" y="34"/>
                    <a:pt x="1003" y="113"/>
                    <a:pt x="1390" y="208"/>
                  </a:cubicBezTo>
                  <a:cubicBezTo>
                    <a:pt x="1629" y="265"/>
                    <a:pt x="1798" y="480"/>
                    <a:pt x="1798" y="726"/>
                  </a:cubicBezTo>
                  <a:cubicBezTo>
                    <a:pt x="1798" y="998"/>
                    <a:pt x="1806" y="1270"/>
                    <a:pt x="1820" y="1543"/>
                  </a:cubicBezTo>
                  <a:lnTo>
                    <a:pt x="2580" y="1543"/>
                  </a:lnTo>
                  <a:cubicBezTo>
                    <a:pt x="2567" y="1270"/>
                    <a:pt x="2558" y="998"/>
                    <a:pt x="2558" y="726"/>
                  </a:cubicBezTo>
                  <a:lnTo>
                    <a:pt x="2558" y="453"/>
                  </a:lnTo>
                  <a:cubicBezTo>
                    <a:pt x="2558" y="374"/>
                    <a:pt x="2504" y="303"/>
                    <a:pt x="2430" y="284"/>
                  </a:cubicBezTo>
                  <a:cubicBezTo>
                    <a:pt x="1766" y="96"/>
                    <a:pt x="1076" y="1"/>
                    <a:pt x="368"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3"/>
            <p:cNvSpPr/>
            <p:nvPr/>
          </p:nvSpPr>
          <p:spPr>
            <a:xfrm>
              <a:off x="6786090" y="1948817"/>
              <a:ext cx="153455" cy="160995"/>
            </a:xfrm>
            <a:custGeom>
              <a:rect b="b" l="l" r="r" t="t"/>
              <a:pathLst>
                <a:path extrusionOk="0" h="6875" w="6553">
                  <a:moveTo>
                    <a:pt x="3288" y="1"/>
                  </a:moveTo>
                  <a:cubicBezTo>
                    <a:pt x="3280" y="1"/>
                    <a:pt x="3272" y="1"/>
                    <a:pt x="3264" y="1"/>
                  </a:cubicBezTo>
                  <a:cubicBezTo>
                    <a:pt x="2433" y="1"/>
                    <a:pt x="1738" y="140"/>
                    <a:pt x="1232" y="284"/>
                  </a:cubicBezTo>
                  <a:cubicBezTo>
                    <a:pt x="1155" y="303"/>
                    <a:pt x="1101" y="377"/>
                    <a:pt x="1101" y="453"/>
                  </a:cubicBezTo>
                  <a:lnTo>
                    <a:pt x="1101" y="731"/>
                  </a:lnTo>
                  <a:cubicBezTo>
                    <a:pt x="1101" y="2358"/>
                    <a:pt x="845" y="3976"/>
                    <a:pt x="349" y="5521"/>
                  </a:cubicBezTo>
                  <a:lnTo>
                    <a:pt x="85" y="6335"/>
                  </a:lnTo>
                  <a:cubicBezTo>
                    <a:pt x="0" y="6602"/>
                    <a:pt x="191" y="6875"/>
                    <a:pt x="461" y="6875"/>
                  </a:cubicBezTo>
                  <a:lnTo>
                    <a:pt x="6092" y="6875"/>
                  </a:lnTo>
                  <a:cubicBezTo>
                    <a:pt x="6362" y="6875"/>
                    <a:pt x="6553" y="6602"/>
                    <a:pt x="6468" y="6335"/>
                  </a:cubicBezTo>
                  <a:lnTo>
                    <a:pt x="6207" y="5521"/>
                  </a:lnTo>
                  <a:cubicBezTo>
                    <a:pt x="5713" y="3976"/>
                    <a:pt x="5457" y="2358"/>
                    <a:pt x="5457" y="731"/>
                  </a:cubicBezTo>
                  <a:lnTo>
                    <a:pt x="5457" y="453"/>
                  </a:lnTo>
                  <a:cubicBezTo>
                    <a:pt x="5457" y="377"/>
                    <a:pt x="5403" y="303"/>
                    <a:pt x="5327" y="284"/>
                  </a:cubicBezTo>
                  <a:cubicBezTo>
                    <a:pt x="4817" y="141"/>
                    <a:pt x="4122" y="1"/>
                    <a:pt x="3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3"/>
            <p:cNvSpPr/>
            <p:nvPr/>
          </p:nvSpPr>
          <p:spPr>
            <a:xfrm>
              <a:off x="6853974" y="1948817"/>
              <a:ext cx="85755" cy="160995"/>
            </a:xfrm>
            <a:custGeom>
              <a:rect b="b" l="l" r="r" t="t"/>
              <a:pathLst>
                <a:path extrusionOk="0" h="6875" w="3662">
                  <a:moveTo>
                    <a:pt x="389" y="1"/>
                  </a:moveTo>
                  <a:cubicBezTo>
                    <a:pt x="381" y="1"/>
                    <a:pt x="373" y="1"/>
                    <a:pt x="365" y="1"/>
                  </a:cubicBezTo>
                  <a:cubicBezTo>
                    <a:pt x="240" y="1"/>
                    <a:pt x="120" y="4"/>
                    <a:pt x="0" y="12"/>
                  </a:cubicBezTo>
                  <a:cubicBezTo>
                    <a:pt x="534" y="39"/>
                    <a:pt x="1008" y="121"/>
                    <a:pt x="1392" y="213"/>
                  </a:cubicBezTo>
                  <a:cubicBezTo>
                    <a:pt x="1632" y="271"/>
                    <a:pt x="1801" y="486"/>
                    <a:pt x="1801" y="731"/>
                  </a:cubicBezTo>
                  <a:cubicBezTo>
                    <a:pt x="1801" y="2358"/>
                    <a:pt x="2057" y="3976"/>
                    <a:pt x="2556" y="5521"/>
                  </a:cubicBezTo>
                  <a:lnTo>
                    <a:pt x="2817" y="6335"/>
                  </a:lnTo>
                  <a:cubicBezTo>
                    <a:pt x="2902" y="6602"/>
                    <a:pt x="2711" y="6875"/>
                    <a:pt x="2441" y="6875"/>
                  </a:cubicBezTo>
                  <a:lnTo>
                    <a:pt x="3201" y="6875"/>
                  </a:lnTo>
                  <a:cubicBezTo>
                    <a:pt x="3471" y="6872"/>
                    <a:pt x="3662" y="6600"/>
                    <a:pt x="3577" y="6335"/>
                  </a:cubicBezTo>
                  <a:lnTo>
                    <a:pt x="3313" y="5521"/>
                  </a:lnTo>
                  <a:cubicBezTo>
                    <a:pt x="2817" y="3976"/>
                    <a:pt x="2561" y="2358"/>
                    <a:pt x="2561" y="728"/>
                  </a:cubicBezTo>
                  <a:lnTo>
                    <a:pt x="2561" y="453"/>
                  </a:lnTo>
                  <a:cubicBezTo>
                    <a:pt x="2561" y="377"/>
                    <a:pt x="2507" y="303"/>
                    <a:pt x="2433" y="284"/>
                  </a:cubicBezTo>
                  <a:cubicBezTo>
                    <a:pt x="1923" y="141"/>
                    <a:pt x="1223" y="1"/>
                    <a:pt x="389"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3"/>
            <p:cNvSpPr/>
            <p:nvPr/>
          </p:nvSpPr>
          <p:spPr>
            <a:xfrm>
              <a:off x="6811356" y="1948888"/>
              <a:ext cx="103060" cy="36321"/>
            </a:xfrm>
            <a:custGeom>
              <a:rect b="b" l="l" r="r" t="t"/>
              <a:pathLst>
                <a:path extrusionOk="0" h="1551" w="4401">
                  <a:moveTo>
                    <a:pt x="2209" y="1"/>
                  </a:moveTo>
                  <a:cubicBezTo>
                    <a:pt x="2201" y="1"/>
                    <a:pt x="2193" y="1"/>
                    <a:pt x="2185" y="1"/>
                  </a:cubicBezTo>
                  <a:cubicBezTo>
                    <a:pt x="1354" y="1"/>
                    <a:pt x="659" y="142"/>
                    <a:pt x="153" y="284"/>
                  </a:cubicBezTo>
                  <a:cubicBezTo>
                    <a:pt x="76" y="306"/>
                    <a:pt x="22" y="377"/>
                    <a:pt x="22" y="456"/>
                  </a:cubicBezTo>
                  <a:lnTo>
                    <a:pt x="22" y="731"/>
                  </a:lnTo>
                  <a:cubicBezTo>
                    <a:pt x="22" y="1003"/>
                    <a:pt x="16" y="1278"/>
                    <a:pt x="0" y="1551"/>
                  </a:cubicBezTo>
                  <a:lnTo>
                    <a:pt x="4400" y="1551"/>
                  </a:lnTo>
                  <a:cubicBezTo>
                    <a:pt x="4389" y="1278"/>
                    <a:pt x="4378" y="1003"/>
                    <a:pt x="4378" y="731"/>
                  </a:cubicBezTo>
                  <a:lnTo>
                    <a:pt x="4378" y="456"/>
                  </a:lnTo>
                  <a:cubicBezTo>
                    <a:pt x="4378" y="377"/>
                    <a:pt x="4324" y="306"/>
                    <a:pt x="4248" y="284"/>
                  </a:cubicBezTo>
                  <a:cubicBezTo>
                    <a:pt x="3737" y="144"/>
                    <a:pt x="3043" y="1"/>
                    <a:pt x="22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3"/>
            <p:cNvSpPr/>
            <p:nvPr/>
          </p:nvSpPr>
          <p:spPr>
            <a:xfrm>
              <a:off x="6836740" y="2010168"/>
              <a:ext cx="52338" cy="74959"/>
            </a:xfrm>
            <a:custGeom>
              <a:rect b="b" l="l" r="r" t="t"/>
              <a:pathLst>
                <a:path extrusionOk="0" h="3201" w="2235">
                  <a:moveTo>
                    <a:pt x="1116" y="0"/>
                  </a:moveTo>
                  <a:cubicBezTo>
                    <a:pt x="1078" y="0"/>
                    <a:pt x="1040" y="15"/>
                    <a:pt x="1011" y="45"/>
                  </a:cubicBezTo>
                  <a:lnTo>
                    <a:pt x="638" y="419"/>
                  </a:lnTo>
                  <a:cubicBezTo>
                    <a:pt x="0" y="1056"/>
                    <a:pt x="0" y="2083"/>
                    <a:pt x="638" y="2721"/>
                  </a:cubicBezTo>
                  <a:lnTo>
                    <a:pt x="1117" y="3200"/>
                  </a:lnTo>
                  <a:lnTo>
                    <a:pt x="1597" y="2721"/>
                  </a:lnTo>
                  <a:cubicBezTo>
                    <a:pt x="2235" y="2083"/>
                    <a:pt x="2235" y="1056"/>
                    <a:pt x="1597" y="419"/>
                  </a:cubicBezTo>
                  <a:lnTo>
                    <a:pt x="1224" y="45"/>
                  </a:lnTo>
                  <a:cubicBezTo>
                    <a:pt x="1194" y="15"/>
                    <a:pt x="1155" y="0"/>
                    <a:pt x="11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3"/>
            <p:cNvSpPr/>
            <p:nvPr/>
          </p:nvSpPr>
          <p:spPr>
            <a:xfrm>
              <a:off x="6858821" y="2045480"/>
              <a:ext cx="8758" cy="39131"/>
            </a:xfrm>
            <a:custGeom>
              <a:rect b="b" l="l" r="r" t="t"/>
              <a:pathLst>
                <a:path extrusionOk="0" h="1671" w="374">
                  <a:moveTo>
                    <a:pt x="185" y="0"/>
                  </a:moveTo>
                  <a:cubicBezTo>
                    <a:pt x="183" y="0"/>
                    <a:pt x="182" y="0"/>
                    <a:pt x="180" y="0"/>
                  </a:cubicBezTo>
                  <a:cubicBezTo>
                    <a:pt x="79" y="3"/>
                    <a:pt x="0" y="96"/>
                    <a:pt x="0" y="194"/>
                  </a:cubicBezTo>
                  <a:lnTo>
                    <a:pt x="0" y="1485"/>
                  </a:lnTo>
                  <a:lnTo>
                    <a:pt x="185" y="1671"/>
                  </a:lnTo>
                  <a:lnTo>
                    <a:pt x="373" y="1483"/>
                  </a:lnTo>
                  <a:lnTo>
                    <a:pt x="373" y="186"/>
                  </a:lnTo>
                  <a:cubicBezTo>
                    <a:pt x="373" y="81"/>
                    <a:pt x="289" y="0"/>
                    <a:pt x="1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3"/>
            <p:cNvSpPr/>
            <p:nvPr/>
          </p:nvSpPr>
          <p:spPr>
            <a:xfrm>
              <a:off x="6963117" y="2010168"/>
              <a:ext cx="52338" cy="74959"/>
            </a:xfrm>
            <a:custGeom>
              <a:rect b="b" l="l" r="r" t="t"/>
              <a:pathLst>
                <a:path extrusionOk="0" h="3201" w="2235">
                  <a:moveTo>
                    <a:pt x="1119" y="0"/>
                  </a:moveTo>
                  <a:cubicBezTo>
                    <a:pt x="1080" y="0"/>
                    <a:pt x="1041" y="15"/>
                    <a:pt x="1011" y="45"/>
                  </a:cubicBezTo>
                  <a:lnTo>
                    <a:pt x="638" y="419"/>
                  </a:lnTo>
                  <a:cubicBezTo>
                    <a:pt x="1" y="1056"/>
                    <a:pt x="1" y="2083"/>
                    <a:pt x="638" y="2721"/>
                  </a:cubicBezTo>
                  <a:lnTo>
                    <a:pt x="1118" y="3200"/>
                  </a:lnTo>
                  <a:lnTo>
                    <a:pt x="1600" y="2721"/>
                  </a:lnTo>
                  <a:cubicBezTo>
                    <a:pt x="2235" y="2083"/>
                    <a:pt x="2235" y="1056"/>
                    <a:pt x="1597" y="419"/>
                  </a:cubicBezTo>
                  <a:lnTo>
                    <a:pt x="1224" y="45"/>
                  </a:lnTo>
                  <a:cubicBezTo>
                    <a:pt x="1195" y="15"/>
                    <a:pt x="1157" y="0"/>
                    <a:pt x="1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3"/>
            <p:cNvSpPr/>
            <p:nvPr/>
          </p:nvSpPr>
          <p:spPr>
            <a:xfrm>
              <a:off x="6985246" y="2045480"/>
              <a:ext cx="8711" cy="39131"/>
            </a:xfrm>
            <a:custGeom>
              <a:rect b="b" l="l" r="r" t="t"/>
              <a:pathLst>
                <a:path extrusionOk="0" h="1671" w="372">
                  <a:moveTo>
                    <a:pt x="184" y="0"/>
                  </a:moveTo>
                  <a:cubicBezTo>
                    <a:pt x="83" y="0"/>
                    <a:pt x="1" y="82"/>
                    <a:pt x="1" y="186"/>
                  </a:cubicBezTo>
                  <a:lnTo>
                    <a:pt x="1" y="1483"/>
                  </a:lnTo>
                  <a:lnTo>
                    <a:pt x="186" y="1671"/>
                  </a:lnTo>
                  <a:lnTo>
                    <a:pt x="371" y="1485"/>
                  </a:lnTo>
                  <a:lnTo>
                    <a:pt x="371" y="188"/>
                  </a:lnTo>
                  <a:cubicBezTo>
                    <a:pt x="369" y="85"/>
                    <a:pt x="28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3"/>
            <p:cNvSpPr/>
            <p:nvPr/>
          </p:nvSpPr>
          <p:spPr>
            <a:xfrm>
              <a:off x="6981874" y="1854403"/>
              <a:ext cx="94630" cy="76318"/>
            </a:xfrm>
            <a:custGeom>
              <a:rect b="b" l="l" r="r" t="t"/>
              <a:pathLst>
                <a:path extrusionOk="0" h="3259" w="4041">
                  <a:moveTo>
                    <a:pt x="2535" y="0"/>
                  </a:moveTo>
                  <a:cubicBezTo>
                    <a:pt x="2137" y="0"/>
                    <a:pt x="1737" y="136"/>
                    <a:pt x="1455" y="404"/>
                  </a:cubicBezTo>
                  <a:cubicBezTo>
                    <a:pt x="1199" y="644"/>
                    <a:pt x="1093" y="938"/>
                    <a:pt x="1047" y="1126"/>
                  </a:cubicBezTo>
                  <a:cubicBezTo>
                    <a:pt x="1037" y="1158"/>
                    <a:pt x="1004" y="1184"/>
                    <a:pt x="971" y="1184"/>
                  </a:cubicBezTo>
                  <a:cubicBezTo>
                    <a:pt x="968" y="1184"/>
                    <a:pt x="965" y="1184"/>
                    <a:pt x="962" y="1183"/>
                  </a:cubicBezTo>
                  <a:cubicBezTo>
                    <a:pt x="917" y="1175"/>
                    <a:pt x="871" y="1171"/>
                    <a:pt x="826" y="1171"/>
                  </a:cubicBezTo>
                  <a:cubicBezTo>
                    <a:pt x="628" y="1171"/>
                    <a:pt x="438" y="1248"/>
                    <a:pt x="311" y="1390"/>
                  </a:cubicBezTo>
                  <a:cubicBezTo>
                    <a:pt x="107" y="1622"/>
                    <a:pt x="93" y="1998"/>
                    <a:pt x="295" y="2284"/>
                  </a:cubicBezTo>
                  <a:cubicBezTo>
                    <a:pt x="317" y="2319"/>
                    <a:pt x="311" y="2368"/>
                    <a:pt x="270" y="2393"/>
                  </a:cubicBezTo>
                  <a:cubicBezTo>
                    <a:pt x="191" y="2439"/>
                    <a:pt x="77" y="2535"/>
                    <a:pt x="39" y="2701"/>
                  </a:cubicBezTo>
                  <a:cubicBezTo>
                    <a:pt x="1" y="2870"/>
                    <a:pt x="58" y="3041"/>
                    <a:pt x="186" y="3158"/>
                  </a:cubicBezTo>
                  <a:cubicBezTo>
                    <a:pt x="189" y="3161"/>
                    <a:pt x="194" y="3164"/>
                    <a:pt x="197" y="3169"/>
                  </a:cubicBezTo>
                  <a:cubicBezTo>
                    <a:pt x="254" y="3199"/>
                    <a:pt x="374" y="3258"/>
                    <a:pt x="537" y="3258"/>
                  </a:cubicBezTo>
                  <a:cubicBezTo>
                    <a:pt x="553" y="3258"/>
                    <a:pt x="570" y="3258"/>
                    <a:pt x="586" y="3257"/>
                  </a:cubicBezTo>
                  <a:cubicBezTo>
                    <a:pt x="774" y="3246"/>
                    <a:pt x="902" y="3164"/>
                    <a:pt x="957" y="3128"/>
                  </a:cubicBezTo>
                  <a:cubicBezTo>
                    <a:pt x="990" y="3109"/>
                    <a:pt x="1131" y="3036"/>
                    <a:pt x="1188" y="2859"/>
                  </a:cubicBezTo>
                  <a:cubicBezTo>
                    <a:pt x="1224" y="2755"/>
                    <a:pt x="1213" y="2665"/>
                    <a:pt x="1197" y="2592"/>
                  </a:cubicBezTo>
                  <a:cubicBezTo>
                    <a:pt x="1184" y="2545"/>
                    <a:pt x="1220" y="2496"/>
                    <a:pt x="1270" y="2496"/>
                  </a:cubicBezTo>
                  <a:cubicBezTo>
                    <a:pt x="1273" y="2496"/>
                    <a:pt x="1276" y="2496"/>
                    <a:pt x="1278" y="2496"/>
                  </a:cubicBezTo>
                  <a:cubicBezTo>
                    <a:pt x="1299" y="2499"/>
                    <a:pt x="1319" y="2501"/>
                    <a:pt x="1340" y="2501"/>
                  </a:cubicBezTo>
                  <a:cubicBezTo>
                    <a:pt x="1421" y="2501"/>
                    <a:pt x="1502" y="2478"/>
                    <a:pt x="1570" y="2428"/>
                  </a:cubicBezTo>
                  <a:cubicBezTo>
                    <a:pt x="1671" y="2360"/>
                    <a:pt x="1731" y="2251"/>
                    <a:pt x="1744" y="2137"/>
                  </a:cubicBezTo>
                  <a:cubicBezTo>
                    <a:pt x="1750" y="2097"/>
                    <a:pt x="1784" y="2072"/>
                    <a:pt x="1821" y="2072"/>
                  </a:cubicBezTo>
                  <a:cubicBezTo>
                    <a:pt x="1834" y="2072"/>
                    <a:pt x="1848" y="2075"/>
                    <a:pt x="1861" y="2082"/>
                  </a:cubicBezTo>
                  <a:cubicBezTo>
                    <a:pt x="2103" y="2232"/>
                    <a:pt x="2376" y="2309"/>
                    <a:pt x="2647" y="2309"/>
                  </a:cubicBezTo>
                  <a:cubicBezTo>
                    <a:pt x="2849" y="2309"/>
                    <a:pt x="3051" y="2266"/>
                    <a:pt x="3237" y="2178"/>
                  </a:cubicBezTo>
                  <a:cubicBezTo>
                    <a:pt x="3368" y="2112"/>
                    <a:pt x="3482" y="2033"/>
                    <a:pt x="3572" y="1949"/>
                  </a:cubicBezTo>
                  <a:cubicBezTo>
                    <a:pt x="4019" y="1537"/>
                    <a:pt x="4041" y="834"/>
                    <a:pt x="3610" y="409"/>
                  </a:cubicBezTo>
                  <a:cubicBezTo>
                    <a:pt x="3608" y="407"/>
                    <a:pt x="3605" y="404"/>
                    <a:pt x="3600" y="404"/>
                  </a:cubicBezTo>
                  <a:cubicBezTo>
                    <a:pt x="3324" y="134"/>
                    <a:pt x="2930" y="0"/>
                    <a:pt x="25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3"/>
            <p:cNvSpPr/>
            <p:nvPr/>
          </p:nvSpPr>
          <p:spPr>
            <a:xfrm>
              <a:off x="6982693" y="1860093"/>
              <a:ext cx="93693" cy="70815"/>
            </a:xfrm>
            <a:custGeom>
              <a:rect b="b" l="l" r="r" t="t"/>
              <a:pathLst>
                <a:path extrusionOk="0" h="3024" w="4001">
                  <a:moveTo>
                    <a:pt x="3355" y="0"/>
                  </a:moveTo>
                  <a:cubicBezTo>
                    <a:pt x="3605" y="423"/>
                    <a:pt x="3535" y="981"/>
                    <a:pt x="3156" y="1333"/>
                  </a:cubicBezTo>
                  <a:cubicBezTo>
                    <a:pt x="3063" y="1417"/>
                    <a:pt x="2952" y="1499"/>
                    <a:pt x="2818" y="1559"/>
                  </a:cubicBezTo>
                  <a:cubicBezTo>
                    <a:pt x="2631" y="1649"/>
                    <a:pt x="2429" y="1692"/>
                    <a:pt x="2226" y="1692"/>
                  </a:cubicBezTo>
                  <a:cubicBezTo>
                    <a:pt x="1955" y="1692"/>
                    <a:pt x="1683" y="1614"/>
                    <a:pt x="1445" y="1463"/>
                  </a:cubicBezTo>
                  <a:cubicBezTo>
                    <a:pt x="1432" y="1455"/>
                    <a:pt x="1417" y="1451"/>
                    <a:pt x="1404" y="1451"/>
                  </a:cubicBezTo>
                  <a:cubicBezTo>
                    <a:pt x="1367" y="1451"/>
                    <a:pt x="1334" y="1478"/>
                    <a:pt x="1328" y="1518"/>
                  </a:cubicBezTo>
                  <a:cubicBezTo>
                    <a:pt x="1314" y="1635"/>
                    <a:pt x="1254" y="1744"/>
                    <a:pt x="1153" y="1812"/>
                  </a:cubicBezTo>
                  <a:cubicBezTo>
                    <a:pt x="1085" y="1861"/>
                    <a:pt x="1002" y="1884"/>
                    <a:pt x="920" y="1884"/>
                  </a:cubicBezTo>
                  <a:cubicBezTo>
                    <a:pt x="901" y="1884"/>
                    <a:pt x="881" y="1883"/>
                    <a:pt x="862" y="1880"/>
                  </a:cubicBezTo>
                  <a:cubicBezTo>
                    <a:pt x="858" y="1880"/>
                    <a:pt x="854" y="1879"/>
                    <a:pt x="851" y="1879"/>
                  </a:cubicBezTo>
                  <a:cubicBezTo>
                    <a:pt x="802" y="1879"/>
                    <a:pt x="768" y="1927"/>
                    <a:pt x="780" y="1975"/>
                  </a:cubicBezTo>
                  <a:cubicBezTo>
                    <a:pt x="799" y="2046"/>
                    <a:pt x="807" y="2142"/>
                    <a:pt x="772" y="2240"/>
                  </a:cubicBezTo>
                  <a:cubicBezTo>
                    <a:pt x="715" y="2414"/>
                    <a:pt x="573" y="2493"/>
                    <a:pt x="540" y="2509"/>
                  </a:cubicBezTo>
                  <a:cubicBezTo>
                    <a:pt x="491" y="2548"/>
                    <a:pt x="361" y="2629"/>
                    <a:pt x="178" y="2640"/>
                  </a:cubicBezTo>
                  <a:cubicBezTo>
                    <a:pt x="163" y="2641"/>
                    <a:pt x="147" y="2641"/>
                    <a:pt x="132" y="2641"/>
                  </a:cubicBezTo>
                  <a:cubicBezTo>
                    <a:pt x="84" y="2641"/>
                    <a:pt x="38" y="2638"/>
                    <a:pt x="1" y="2629"/>
                  </a:cubicBezTo>
                  <a:lnTo>
                    <a:pt x="1" y="2629"/>
                  </a:lnTo>
                  <a:cubicBezTo>
                    <a:pt x="15" y="2741"/>
                    <a:pt x="69" y="2845"/>
                    <a:pt x="154" y="2921"/>
                  </a:cubicBezTo>
                  <a:cubicBezTo>
                    <a:pt x="156" y="2926"/>
                    <a:pt x="164" y="2929"/>
                    <a:pt x="167" y="2932"/>
                  </a:cubicBezTo>
                  <a:cubicBezTo>
                    <a:pt x="222" y="2964"/>
                    <a:pt x="342" y="3023"/>
                    <a:pt x="505" y="3023"/>
                  </a:cubicBezTo>
                  <a:cubicBezTo>
                    <a:pt x="521" y="3023"/>
                    <a:pt x="537" y="3023"/>
                    <a:pt x="554" y="3022"/>
                  </a:cubicBezTo>
                  <a:cubicBezTo>
                    <a:pt x="739" y="3011"/>
                    <a:pt x="867" y="2929"/>
                    <a:pt x="919" y="2891"/>
                  </a:cubicBezTo>
                  <a:cubicBezTo>
                    <a:pt x="949" y="2875"/>
                    <a:pt x="1093" y="2798"/>
                    <a:pt x="1151" y="2621"/>
                  </a:cubicBezTo>
                  <a:cubicBezTo>
                    <a:pt x="1183" y="2520"/>
                    <a:pt x="1175" y="2428"/>
                    <a:pt x="1156" y="2357"/>
                  </a:cubicBezTo>
                  <a:cubicBezTo>
                    <a:pt x="1146" y="2309"/>
                    <a:pt x="1178" y="2261"/>
                    <a:pt x="1227" y="2261"/>
                  </a:cubicBezTo>
                  <a:cubicBezTo>
                    <a:pt x="1230" y="2261"/>
                    <a:pt x="1234" y="2261"/>
                    <a:pt x="1238" y="2262"/>
                  </a:cubicBezTo>
                  <a:cubicBezTo>
                    <a:pt x="1258" y="2264"/>
                    <a:pt x="1278" y="2265"/>
                    <a:pt x="1297" y="2265"/>
                  </a:cubicBezTo>
                  <a:cubicBezTo>
                    <a:pt x="1381" y="2265"/>
                    <a:pt x="1464" y="2242"/>
                    <a:pt x="1532" y="2193"/>
                  </a:cubicBezTo>
                  <a:cubicBezTo>
                    <a:pt x="1630" y="2125"/>
                    <a:pt x="1693" y="2016"/>
                    <a:pt x="1706" y="1899"/>
                  </a:cubicBezTo>
                  <a:cubicBezTo>
                    <a:pt x="1710" y="1859"/>
                    <a:pt x="1745" y="1834"/>
                    <a:pt x="1782" y="1834"/>
                  </a:cubicBezTo>
                  <a:cubicBezTo>
                    <a:pt x="1795" y="1834"/>
                    <a:pt x="1809" y="1837"/>
                    <a:pt x="1821" y="1845"/>
                  </a:cubicBezTo>
                  <a:cubicBezTo>
                    <a:pt x="2062" y="1996"/>
                    <a:pt x="2335" y="2074"/>
                    <a:pt x="2605" y="2074"/>
                  </a:cubicBezTo>
                  <a:cubicBezTo>
                    <a:pt x="2808" y="2074"/>
                    <a:pt x="3010" y="2030"/>
                    <a:pt x="3197" y="1940"/>
                  </a:cubicBezTo>
                  <a:cubicBezTo>
                    <a:pt x="3330" y="1877"/>
                    <a:pt x="3442" y="1798"/>
                    <a:pt x="3535" y="1714"/>
                  </a:cubicBezTo>
                  <a:cubicBezTo>
                    <a:pt x="3981" y="1294"/>
                    <a:pt x="4000" y="597"/>
                    <a:pt x="3573" y="169"/>
                  </a:cubicBezTo>
                  <a:cubicBezTo>
                    <a:pt x="3567" y="166"/>
                    <a:pt x="3565" y="164"/>
                    <a:pt x="3562" y="164"/>
                  </a:cubicBezTo>
                  <a:cubicBezTo>
                    <a:pt x="3496" y="101"/>
                    <a:pt x="3428" y="47"/>
                    <a:pt x="3355" y="0"/>
                  </a:cubicBezTo>
                  <a:close/>
                </a:path>
              </a:pathLst>
            </a:custGeom>
            <a:solidFill>
              <a:srgbClr val="FFFFFF">
                <a:alpha val="7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3"/>
            <p:cNvSpPr/>
            <p:nvPr/>
          </p:nvSpPr>
          <p:spPr>
            <a:xfrm>
              <a:off x="6841915" y="1815087"/>
              <a:ext cx="142613" cy="114020"/>
            </a:xfrm>
            <a:custGeom>
              <a:rect b="b" l="l" r="r" t="t"/>
              <a:pathLst>
                <a:path extrusionOk="0" h="4869" w="6090">
                  <a:moveTo>
                    <a:pt x="3821" y="1"/>
                  </a:moveTo>
                  <a:cubicBezTo>
                    <a:pt x="3219" y="1"/>
                    <a:pt x="2615" y="205"/>
                    <a:pt x="2188" y="606"/>
                  </a:cubicBezTo>
                  <a:cubicBezTo>
                    <a:pt x="1785" y="985"/>
                    <a:pt x="1629" y="1451"/>
                    <a:pt x="1564" y="1734"/>
                  </a:cubicBezTo>
                  <a:cubicBezTo>
                    <a:pt x="1554" y="1770"/>
                    <a:pt x="1526" y="1793"/>
                    <a:pt x="1492" y="1793"/>
                  </a:cubicBezTo>
                  <a:cubicBezTo>
                    <a:pt x="1487" y="1793"/>
                    <a:pt x="1482" y="1793"/>
                    <a:pt x="1477" y="1792"/>
                  </a:cubicBezTo>
                  <a:cubicBezTo>
                    <a:pt x="1399" y="1776"/>
                    <a:pt x="1321" y="1768"/>
                    <a:pt x="1244" y="1768"/>
                  </a:cubicBezTo>
                  <a:cubicBezTo>
                    <a:pt x="942" y="1768"/>
                    <a:pt x="654" y="1885"/>
                    <a:pt x="463" y="2099"/>
                  </a:cubicBezTo>
                  <a:cubicBezTo>
                    <a:pt x="147" y="2456"/>
                    <a:pt x="134" y="3042"/>
                    <a:pt x="461" y="3478"/>
                  </a:cubicBezTo>
                  <a:cubicBezTo>
                    <a:pt x="488" y="3516"/>
                    <a:pt x="477" y="3571"/>
                    <a:pt x="436" y="3595"/>
                  </a:cubicBezTo>
                  <a:cubicBezTo>
                    <a:pt x="322" y="3658"/>
                    <a:pt x="117" y="3805"/>
                    <a:pt x="55" y="4077"/>
                  </a:cubicBezTo>
                  <a:cubicBezTo>
                    <a:pt x="0" y="4331"/>
                    <a:pt x="87" y="4592"/>
                    <a:pt x="278" y="4767"/>
                  </a:cubicBezTo>
                  <a:cubicBezTo>
                    <a:pt x="283" y="4772"/>
                    <a:pt x="294" y="4780"/>
                    <a:pt x="305" y="4783"/>
                  </a:cubicBezTo>
                  <a:cubicBezTo>
                    <a:pt x="414" y="4821"/>
                    <a:pt x="591" y="4868"/>
                    <a:pt x="808" y="4868"/>
                  </a:cubicBezTo>
                  <a:cubicBezTo>
                    <a:pt x="824" y="4868"/>
                    <a:pt x="841" y="4868"/>
                    <a:pt x="858" y="4867"/>
                  </a:cubicBezTo>
                  <a:cubicBezTo>
                    <a:pt x="1125" y="4851"/>
                    <a:pt x="1327" y="4772"/>
                    <a:pt x="1441" y="4718"/>
                  </a:cubicBezTo>
                  <a:cubicBezTo>
                    <a:pt x="1485" y="4693"/>
                    <a:pt x="1703" y="4579"/>
                    <a:pt x="1793" y="4317"/>
                  </a:cubicBezTo>
                  <a:cubicBezTo>
                    <a:pt x="1853" y="4135"/>
                    <a:pt x="1823" y="3971"/>
                    <a:pt x="1782" y="3857"/>
                  </a:cubicBezTo>
                  <a:cubicBezTo>
                    <a:pt x="1765" y="3808"/>
                    <a:pt x="1803" y="3757"/>
                    <a:pt x="1854" y="3757"/>
                  </a:cubicBezTo>
                  <a:cubicBezTo>
                    <a:pt x="1860" y="3757"/>
                    <a:pt x="1866" y="3757"/>
                    <a:pt x="1872" y="3759"/>
                  </a:cubicBezTo>
                  <a:cubicBezTo>
                    <a:pt x="1918" y="3770"/>
                    <a:pt x="1965" y="3775"/>
                    <a:pt x="2012" y="3775"/>
                  </a:cubicBezTo>
                  <a:cubicBezTo>
                    <a:pt x="2137" y="3775"/>
                    <a:pt x="2260" y="3737"/>
                    <a:pt x="2365" y="3666"/>
                  </a:cubicBezTo>
                  <a:cubicBezTo>
                    <a:pt x="2528" y="3554"/>
                    <a:pt x="2624" y="3366"/>
                    <a:pt x="2627" y="3173"/>
                  </a:cubicBezTo>
                  <a:cubicBezTo>
                    <a:pt x="2627" y="3128"/>
                    <a:pt x="2664" y="3099"/>
                    <a:pt x="2705" y="3099"/>
                  </a:cubicBezTo>
                  <a:cubicBezTo>
                    <a:pt x="2719" y="3099"/>
                    <a:pt x="2733" y="3102"/>
                    <a:pt x="2746" y="3110"/>
                  </a:cubicBezTo>
                  <a:cubicBezTo>
                    <a:pt x="3122" y="3358"/>
                    <a:pt x="3554" y="3486"/>
                    <a:pt x="3984" y="3486"/>
                  </a:cubicBezTo>
                  <a:cubicBezTo>
                    <a:pt x="4290" y="3486"/>
                    <a:pt x="4596" y="3421"/>
                    <a:pt x="4877" y="3287"/>
                  </a:cubicBezTo>
                  <a:cubicBezTo>
                    <a:pt x="5079" y="3192"/>
                    <a:pt x="5245" y="3072"/>
                    <a:pt x="5386" y="2944"/>
                  </a:cubicBezTo>
                  <a:cubicBezTo>
                    <a:pt x="6057" y="2320"/>
                    <a:pt x="6089" y="1266"/>
                    <a:pt x="5441" y="620"/>
                  </a:cubicBezTo>
                  <a:cubicBezTo>
                    <a:pt x="5435" y="617"/>
                    <a:pt x="5430" y="615"/>
                    <a:pt x="5427" y="606"/>
                  </a:cubicBezTo>
                  <a:cubicBezTo>
                    <a:pt x="5009" y="200"/>
                    <a:pt x="4416" y="1"/>
                    <a:pt x="38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3"/>
            <p:cNvSpPr/>
            <p:nvPr/>
          </p:nvSpPr>
          <p:spPr>
            <a:xfrm>
              <a:off x="6842102" y="1831057"/>
              <a:ext cx="142425" cy="97979"/>
            </a:xfrm>
            <a:custGeom>
              <a:rect b="b" l="l" r="r" t="t"/>
              <a:pathLst>
                <a:path extrusionOk="0" h="4184" w="6082">
                  <a:moveTo>
                    <a:pt x="5493" y="1"/>
                  </a:moveTo>
                  <a:lnTo>
                    <a:pt x="5493" y="1"/>
                  </a:lnTo>
                  <a:cubicBezTo>
                    <a:pt x="5596" y="532"/>
                    <a:pt x="5427" y="1104"/>
                    <a:pt x="5000" y="1502"/>
                  </a:cubicBezTo>
                  <a:cubicBezTo>
                    <a:pt x="4861" y="1633"/>
                    <a:pt x="4692" y="1750"/>
                    <a:pt x="4493" y="1845"/>
                  </a:cubicBezTo>
                  <a:cubicBezTo>
                    <a:pt x="4210" y="1979"/>
                    <a:pt x="3904" y="2045"/>
                    <a:pt x="3597" y="2045"/>
                  </a:cubicBezTo>
                  <a:cubicBezTo>
                    <a:pt x="3169" y="2045"/>
                    <a:pt x="2737" y="1917"/>
                    <a:pt x="2360" y="1668"/>
                  </a:cubicBezTo>
                  <a:cubicBezTo>
                    <a:pt x="2346" y="1659"/>
                    <a:pt x="2331" y="1655"/>
                    <a:pt x="2317" y="1655"/>
                  </a:cubicBezTo>
                  <a:cubicBezTo>
                    <a:pt x="2278" y="1655"/>
                    <a:pt x="2244" y="1685"/>
                    <a:pt x="2240" y="1731"/>
                  </a:cubicBezTo>
                  <a:cubicBezTo>
                    <a:pt x="2237" y="1924"/>
                    <a:pt x="2142" y="2112"/>
                    <a:pt x="1978" y="2224"/>
                  </a:cubicBezTo>
                  <a:cubicBezTo>
                    <a:pt x="1873" y="2298"/>
                    <a:pt x="1752" y="2334"/>
                    <a:pt x="1630" y="2334"/>
                  </a:cubicBezTo>
                  <a:cubicBezTo>
                    <a:pt x="1582" y="2334"/>
                    <a:pt x="1533" y="2328"/>
                    <a:pt x="1485" y="2316"/>
                  </a:cubicBezTo>
                  <a:cubicBezTo>
                    <a:pt x="1479" y="2315"/>
                    <a:pt x="1474" y="2314"/>
                    <a:pt x="1468" y="2314"/>
                  </a:cubicBezTo>
                  <a:cubicBezTo>
                    <a:pt x="1418" y="2314"/>
                    <a:pt x="1378" y="2366"/>
                    <a:pt x="1395" y="2415"/>
                  </a:cubicBezTo>
                  <a:cubicBezTo>
                    <a:pt x="1436" y="2532"/>
                    <a:pt x="1463" y="2695"/>
                    <a:pt x="1406" y="2875"/>
                  </a:cubicBezTo>
                  <a:cubicBezTo>
                    <a:pt x="1319" y="3136"/>
                    <a:pt x="1101" y="3256"/>
                    <a:pt x="1055" y="3275"/>
                  </a:cubicBezTo>
                  <a:cubicBezTo>
                    <a:pt x="940" y="3330"/>
                    <a:pt x="736" y="3409"/>
                    <a:pt x="474" y="3420"/>
                  </a:cubicBezTo>
                  <a:cubicBezTo>
                    <a:pt x="457" y="3420"/>
                    <a:pt x="440" y="3421"/>
                    <a:pt x="423" y="3421"/>
                  </a:cubicBezTo>
                  <a:cubicBezTo>
                    <a:pt x="279" y="3421"/>
                    <a:pt x="155" y="3401"/>
                    <a:pt x="58" y="3376"/>
                  </a:cubicBezTo>
                  <a:cubicBezTo>
                    <a:pt x="58" y="3382"/>
                    <a:pt x="55" y="3384"/>
                    <a:pt x="55" y="3393"/>
                  </a:cubicBezTo>
                  <a:cubicBezTo>
                    <a:pt x="0" y="3643"/>
                    <a:pt x="85" y="3908"/>
                    <a:pt x="275" y="4079"/>
                  </a:cubicBezTo>
                  <a:cubicBezTo>
                    <a:pt x="281" y="4087"/>
                    <a:pt x="292" y="4093"/>
                    <a:pt x="303" y="4098"/>
                  </a:cubicBezTo>
                  <a:cubicBezTo>
                    <a:pt x="416" y="4137"/>
                    <a:pt x="596" y="4183"/>
                    <a:pt x="821" y="4183"/>
                  </a:cubicBezTo>
                  <a:cubicBezTo>
                    <a:pt x="834" y="4183"/>
                    <a:pt x="846" y="4183"/>
                    <a:pt x="859" y="4183"/>
                  </a:cubicBezTo>
                  <a:cubicBezTo>
                    <a:pt x="1123" y="4172"/>
                    <a:pt x="1327" y="4093"/>
                    <a:pt x="1442" y="4038"/>
                  </a:cubicBezTo>
                  <a:cubicBezTo>
                    <a:pt x="1485" y="4016"/>
                    <a:pt x="1703" y="3899"/>
                    <a:pt x="1790" y="3638"/>
                  </a:cubicBezTo>
                  <a:cubicBezTo>
                    <a:pt x="1853" y="3458"/>
                    <a:pt x="1823" y="3295"/>
                    <a:pt x="1782" y="3177"/>
                  </a:cubicBezTo>
                  <a:cubicBezTo>
                    <a:pt x="1763" y="3128"/>
                    <a:pt x="1802" y="3077"/>
                    <a:pt x="1852" y="3077"/>
                  </a:cubicBezTo>
                  <a:cubicBezTo>
                    <a:pt x="1858" y="3077"/>
                    <a:pt x="1863" y="3078"/>
                    <a:pt x="1869" y="3079"/>
                  </a:cubicBezTo>
                  <a:cubicBezTo>
                    <a:pt x="1916" y="3090"/>
                    <a:pt x="1964" y="3096"/>
                    <a:pt x="2012" y="3096"/>
                  </a:cubicBezTo>
                  <a:cubicBezTo>
                    <a:pt x="2137" y="3096"/>
                    <a:pt x="2260" y="3058"/>
                    <a:pt x="2362" y="2987"/>
                  </a:cubicBezTo>
                  <a:cubicBezTo>
                    <a:pt x="2526" y="2875"/>
                    <a:pt x="2621" y="2687"/>
                    <a:pt x="2627" y="2494"/>
                  </a:cubicBezTo>
                  <a:cubicBezTo>
                    <a:pt x="2627" y="2451"/>
                    <a:pt x="2665" y="2420"/>
                    <a:pt x="2705" y="2420"/>
                  </a:cubicBezTo>
                  <a:cubicBezTo>
                    <a:pt x="2718" y="2420"/>
                    <a:pt x="2732" y="2423"/>
                    <a:pt x="2744" y="2431"/>
                  </a:cubicBezTo>
                  <a:cubicBezTo>
                    <a:pt x="3120" y="2680"/>
                    <a:pt x="3551" y="2808"/>
                    <a:pt x="3980" y="2808"/>
                  </a:cubicBezTo>
                  <a:cubicBezTo>
                    <a:pt x="4288" y="2808"/>
                    <a:pt x="4594" y="2742"/>
                    <a:pt x="4877" y="2608"/>
                  </a:cubicBezTo>
                  <a:cubicBezTo>
                    <a:pt x="5079" y="2513"/>
                    <a:pt x="5245" y="2395"/>
                    <a:pt x="5384" y="2265"/>
                  </a:cubicBezTo>
                  <a:cubicBezTo>
                    <a:pt x="6032" y="1654"/>
                    <a:pt x="6081" y="646"/>
                    <a:pt x="5493" y="1"/>
                  </a:cubicBezTo>
                  <a:close/>
                </a:path>
              </a:pathLst>
            </a:custGeom>
            <a:solidFill>
              <a:srgbClr val="FFFFFF">
                <a:alpha val="7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3"/>
            <p:cNvSpPr/>
            <p:nvPr/>
          </p:nvSpPr>
          <p:spPr>
            <a:xfrm>
              <a:off x="6854021" y="1949075"/>
              <a:ext cx="60441" cy="36133"/>
            </a:xfrm>
            <a:custGeom>
              <a:rect b="b" l="l" r="r" t="t"/>
              <a:pathLst>
                <a:path extrusionOk="0" h="1543" w="2581">
                  <a:moveTo>
                    <a:pt x="369" y="1"/>
                  </a:moveTo>
                  <a:cubicBezTo>
                    <a:pt x="243" y="1"/>
                    <a:pt x="123" y="4"/>
                    <a:pt x="1" y="6"/>
                  </a:cubicBezTo>
                  <a:cubicBezTo>
                    <a:pt x="538" y="34"/>
                    <a:pt x="1003" y="113"/>
                    <a:pt x="1390" y="208"/>
                  </a:cubicBezTo>
                  <a:cubicBezTo>
                    <a:pt x="1630" y="265"/>
                    <a:pt x="1799" y="480"/>
                    <a:pt x="1799" y="726"/>
                  </a:cubicBezTo>
                  <a:cubicBezTo>
                    <a:pt x="1799" y="998"/>
                    <a:pt x="1807" y="1270"/>
                    <a:pt x="1821" y="1543"/>
                  </a:cubicBezTo>
                  <a:lnTo>
                    <a:pt x="2581" y="1543"/>
                  </a:lnTo>
                  <a:cubicBezTo>
                    <a:pt x="2567" y="1270"/>
                    <a:pt x="2559" y="998"/>
                    <a:pt x="2559" y="726"/>
                  </a:cubicBezTo>
                  <a:lnTo>
                    <a:pt x="2559" y="453"/>
                  </a:lnTo>
                  <a:cubicBezTo>
                    <a:pt x="2559" y="374"/>
                    <a:pt x="2505" y="303"/>
                    <a:pt x="2431" y="284"/>
                  </a:cubicBezTo>
                  <a:cubicBezTo>
                    <a:pt x="1766" y="96"/>
                    <a:pt x="1077" y="1"/>
                    <a:pt x="369"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3"/>
            <p:cNvSpPr/>
            <p:nvPr/>
          </p:nvSpPr>
          <p:spPr>
            <a:xfrm>
              <a:off x="6777098" y="2091797"/>
              <a:ext cx="295014" cy="18078"/>
            </a:xfrm>
            <a:custGeom>
              <a:rect b="b" l="l" r="r" t="t"/>
              <a:pathLst>
                <a:path extrusionOk="0" h="772" w="12598">
                  <a:moveTo>
                    <a:pt x="153" y="0"/>
                  </a:moveTo>
                  <a:cubicBezTo>
                    <a:pt x="68" y="0"/>
                    <a:pt x="0" y="69"/>
                    <a:pt x="0" y="153"/>
                  </a:cubicBezTo>
                  <a:lnTo>
                    <a:pt x="0" y="616"/>
                  </a:lnTo>
                  <a:cubicBezTo>
                    <a:pt x="0" y="703"/>
                    <a:pt x="68" y="771"/>
                    <a:pt x="153" y="771"/>
                  </a:cubicBezTo>
                  <a:lnTo>
                    <a:pt x="12445" y="771"/>
                  </a:lnTo>
                  <a:cubicBezTo>
                    <a:pt x="12530" y="771"/>
                    <a:pt x="12598" y="703"/>
                    <a:pt x="12598" y="616"/>
                  </a:cubicBezTo>
                  <a:lnTo>
                    <a:pt x="12598" y="153"/>
                  </a:lnTo>
                  <a:cubicBezTo>
                    <a:pt x="12598" y="69"/>
                    <a:pt x="12530" y="0"/>
                    <a:pt x="124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3"/>
            <p:cNvSpPr/>
            <p:nvPr/>
          </p:nvSpPr>
          <p:spPr>
            <a:xfrm>
              <a:off x="7050460" y="2091797"/>
              <a:ext cx="21638" cy="17938"/>
            </a:xfrm>
            <a:custGeom>
              <a:rect b="b" l="l" r="r" t="t"/>
              <a:pathLst>
                <a:path extrusionOk="0" h="766" w="924">
                  <a:moveTo>
                    <a:pt x="0" y="0"/>
                  </a:moveTo>
                  <a:cubicBezTo>
                    <a:pt x="85" y="0"/>
                    <a:pt x="153" y="69"/>
                    <a:pt x="153" y="153"/>
                  </a:cubicBezTo>
                  <a:lnTo>
                    <a:pt x="153" y="613"/>
                  </a:lnTo>
                  <a:cubicBezTo>
                    <a:pt x="153" y="698"/>
                    <a:pt x="85" y="766"/>
                    <a:pt x="0" y="766"/>
                  </a:cubicBezTo>
                  <a:lnTo>
                    <a:pt x="771" y="766"/>
                  </a:lnTo>
                  <a:cubicBezTo>
                    <a:pt x="856" y="766"/>
                    <a:pt x="924" y="698"/>
                    <a:pt x="924" y="613"/>
                  </a:cubicBezTo>
                  <a:lnTo>
                    <a:pt x="924" y="153"/>
                  </a:lnTo>
                  <a:cubicBezTo>
                    <a:pt x="924" y="69"/>
                    <a:pt x="856" y="0"/>
                    <a:pt x="771" y="0"/>
                  </a:cubicBezTo>
                  <a:close/>
                </a:path>
              </a:pathLst>
            </a:custGeom>
            <a:solidFill>
              <a:srgbClr val="FFFFFF">
                <a:alpha val="7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3" name="Google Shape;3693;p73"/>
          <p:cNvGrpSpPr/>
          <p:nvPr/>
        </p:nvGrpSpPr>
        <p:grpSpPr>
          <a:xfrm>
            <a:off x="3467570" y="3789706"/>
            <a:ext cx="335695" cy="400851"/>
            <a:chOff x="2812465" y="2498281"/>
            <a:chExt cx="248589" cy="296839"/>
          </a:xfrm>
        </p:grpSpPr>
        <p:sp>
          <p:nvSpPr>
            <p:cNvPr id="3694" name="Google Shape;3694;p73"/>
            <p:cNvSpPr/>
            <p:nvPr/>
          </p:nvSpPr>
          <p:spPr>
            <a:xfrm>
              <a:off x="2836654" y="2521580"/>
              <a:ext cx="52783" cy="52783"/>
            </a:xfrm>
            <a:custGeom>
              <a:rect b="b" l="l" r="r" t="t"/>
              <a:pathLst>
                <a:path extrusionOk="0" h="2254" w="2254">
                  <a:moveTo>
                    <a:pt x="1101" y="1"/>
                  </a:moveTo>
                  <a:lnTo>
                    <a:pt x="0" y="1099"/>
                  </a:lnTo>
                  <a:lnTo>
                    <a:pt x="1156" y="2254"/>
                  </a:lnTo>
                  <a:lnTo>
                    <a:pt x="2254" y="1153"/>
                  </a:lnTo>
                  <a:lnTo>
                    <a:pt x="11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3"/>
            <p:cNvSpPr/>
            <p:nvPr/>
          </p:nvSpPr>
          <p:spPr>
            <a:xfrm>
              <a:off x="2853631" y="2521580"/>
              <a:ext cx="35805" cy="52783"/>
            </a:xfrm>
            <a:custGeom>
              <a:rect b="b" l="l" r="r" t="t"/>
              <a:pathLst>
                <a:path extrusionOk="0" h="2254" w="1529">
                  <a:moveTo>
                    <a:pt x="373" y="1"/>
                  </a:moveTo>
                  <a:lnTo>
                    <a:pt x="0" y="374"/>
                  </a:lnTo>
                  <a:lnTo>
                    <a:pt x="847" y="1221"/>
                  </a:lnTo>
                  <a:lnTo>
                    <a:pt x="123" y="1949"/>
                  </a:lnTo>
                  <a:lnTo>
                    <a:pt x="428" y="2254"/>
                  </a:lnTo>
                  <a:lnTo>
                    <a:pt x="1529" y="1153"/>
                  </a:lnTo>
                  <a:lnTo>
                    <a:pt x="373"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3"/>
            <p:cNvSpPr/>
            <p:nvPr/>
          </p:nvSpPr>
          <p:spPr>
            <a:xfrm>
              <a:off x="2831994" y="2521463"/>
              <a:ext cx="229000" cy="273657"/>
            </a:xfrm>
            <a:custGeom>
              <a:rect b="b" l="l" r="r" t="t"/>
              <a:pathLst>
                <a:path extrusionOk="0" h="11686" w="9779">
                  <a:moveTo>
                    <a:pt x="7866" y="1041"/>
                  </a:moveTo>
                  <a:cubicBezTo>
                    <a:pt x="8277" y="1041"/>
                    <a:pt x="8607" y="1371"/>
                    <a:pt x="8607" y="1782"/>
                  </a:cubicBezTo>
                  <a:cubicBezTo>
                    <a:pt x="8607" y="2191"/>
                    <a:pt x="8275" y="2526"/>
                    <a:pt x="7866" y="2526"/>
                  </a:cubicBezTo>
                  <a:lnTo>
                    <a:pt x="4643" y="2526"/>
                  </a:lnTo>
                  <a:cubicBezTo>
                    <a:pt x="4234" y="2526"/>
                    <a:pt x="3902" y="2191"/>
                    <a:pt x="3902" y="1782"/>
                  </a:cubicBezTo>
                  <a:cubicBezTo>
                    <a:pt x="3902" y="1373"/>
                    <a:pt x="4234" y="1041"/>
                    <a:pt x="4643" y="1041"/>
                  </a:cubicBezTo>
                  <a:close/>
                  <a:moveTo>
                    <a:pt x="3202" y="0"/>
                  </a:moveTo>
                  <a:cubicBezTo>
                    <a:pt x="3003" y="0"/>
                    <a:pt x="2807" y="79"/>
                    <a:pt x="2665" y="224"/>
                  </a:cubicBezTo>
                  <a:lnTo>
                    <a:pt x="229" y="2624"/>
                  </a:lnTo>
                  <a:cubicBezTo>
                    <a:pt x="82" y="2766"/>
                    <a:pt x="1" y="2965"/>
                    <a:pt x="1" y="3169"/>
                  </a:cubicBezTo>
                  <a:lnTo>
                    <a:pt x="1" y="10920"/>
                  </a:lnTo>
                  <a:cubicBezTo>
                    <a:pt x="1" y="11342"/>
                    <a:pt x="347" y="11685"/>
                    <a:pt x="769" y="11685"/>
                  </a:cubicBezTo>
                  <a:lnTo>
                    <a:pt x="9013" y="11685"/>
                  </a:lnTo>
                  <a:cubicBezTo>
                    <a:pt x="9435" y="11685"/>
                    <a:pt x="9779" y="11342"/>
                    <a:pt x="9779" y="10920"/>
                  </a:cubicBezTo>
                  <a:lnTo>
                    <a:pt x="9779" y="769"/>
                  </a:lnTo>
                  <a:cubicBezTo>
                    <a:pt x="9779" y="341"/>
                    <a:pt x="9438" y="0"/>
                    <a:pt x="90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3"/>
            <p:cNvSpPr/>
            <p:nvPr/>
          </p:nvSpPr>
          <p:spPr>
            <a:xfrm>
              <a:off x="2812465" y="2498281"/>
              <a:ext cx="57139" cy="55734"/>
            </a:xfrm>
            <a:custGeom>
              <a:rect b="b" l="l" r="r" t="t"/>
              <a:pathLst>
                <a:path extrusionOk="0" h="2380" w="2440">
                  <a:moveTo>
                    <a:pt x="1702" y="1"/>
                  </a:moveTo>
                  <a:cubicBezTo>
                    <a:pt x="1604" y="1"/>
                    <a:pt x="1506" y="38"/>
                    <a:pt x="1431" y="113"/>
                  </a:cubicBezTo>
                  <a:lnTo>
                    <a:pt x="151" y="1394"/>
                  </a:lnTo>
                  <a:cubicBezTo>
                    <a:pt x="1" y="1543"/>
                    <a:pt x="1" y="1783"/>
                    <a:pt x="151" y="1936"/>
                  </a:cubicBezTo>
                  <a:lnTo>
                    <a:pt x="546" y="2328"/>
                  </a:lnTo>
                  <a:cubicBezTo>
                    <a:pt x="580" y="2362"/>
                    <a:pt x="626" y="2379"/>
                    <a:pt x="672" y="2379"/>
                  </a:cubicBezTo>
                  <a:cubicBezTo>
                    <a:pt x="719" y="2379"/>
                    <a:pt x="765" y="2362"/>
                    <a:pt x="799" y="2328"/>
                  </a:cubicBezTo>
                  <a:lnTo>
                    <a:pt x="2368" y="759"/>
                  </a:lnTo>
                  <a:cubicBezTo>
                    <a:pt x="2439" y="691"/>
                    <a:pt x="2439" y="579"/>
                    <a:pt x="2368" y="508"/>
                  </a:cubicBezTo>
                  <a:lnTo>
                    <a:pt x="1973" y="113"/>
                  </a:lnTo>
                  <a:cubicBezTo>
                    <a:pt x="1898" y="38"/>
                    <a:pt x="1800" y="1"/>
                    <a:pt x="17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3"/>
            <p:cNvSpPr/>
            <p:nvPr/>
          </p:nvSpPr>
          <p:spPr>
            <a:xfrm>
              <a:off x="2819303" y="2498281"/>
              <a:ext cx="50301" cy="55780"/>
            </a:xfrm>
            <a:custGeom>
              <a:rect b="b" l="l" r="r" t="t"/>
              <a:pathLst>
                <a:path extrusionOk="0" h="2382" w="2148">
                  <a:moveTo>
                    <a:pt x="1410" y="1"/>
                  </a:moveTo>
                  <a:cubicBezTo>
                    <a:pt x="1312" y="1"/>
                    <a:pt x="1214" y="38"/>
                    <a:pt x="1139" y="113"/>
                  </a:cubicBezTo>
                  <a:lnTo>
                    <a:pt x="1028" y="225"/>
                  </a:lnTo>
                  <a:lnTo>
                    <a:pt x="1314" y="511"/>
                  </a:lnTo>
                  <a:cubicBezTo>
                    <a:pt x="1382" y="579"/>
                    <a:pt x="1382" y="696"/>
                    <a:pt x="1314" y="764"/>
                  </a:cubicBezTo>
                  <a:lnTo>
                    <a:pt x="0" y="2075"/>
                  </a:lnTo>
                  <a:lnTo>
                    <a:pt x="257" y="2331"/>
                  </a:lnTo>
                  <a:cubicBezTo>
                    <a:pt x="291" y="2365"/>
                    <a:pt x="337" y="2382"/>
                    <a:pt x="383" y="2382"/>
                  </a:cubicBezTo>
                  <a:cubicBezTo>
                    <a:pt x="430" y="2382"/>
                    <a:pt x="476" y="2365"/>
                    <a:pt x="510" y="2331"/>
                  </a:cubicBezTo>
                  <a:lnTo>
                    <a:pt x="2079" y="759"/>
                  </a:lnTo>
                  <a:cubicBezTo>
                    <a:pt x="2147" y="691"/>
                    <a:pt x="2147" y="579"/>
                    <a:pt x="2076" y="508"/>
                  </a:cubicBezTo>
                  <a:lnTo>
                    <a:pt x="1681" y="113"/>
                  </a:lnTo>
                  <a:cubicBezTo>
                    <a:pt x="1606" y="38"/>
                    <a:pt x="1508" y="1"/>
                    <a:pt x="1410"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3"/>
            <p:cNvSpPr/>
            <p:nvPr/>
          </p:nvSpPr>
          <p:spPr>
            <a:xfrm>
              <a:off x="2855855" y="2604333"/>
              <a:ext cx="181462" cy="166920"/>
            </a:xfrm>
            <a:custGeom>
              <a:rect b="b" l="l" r="r" t="t"/>
              <a:pathLst>
                <a:path extrusionOk="0" h="7128" w="7749">
                  <a:moveTo>
                    <a:pt x="257" y="0"/>
                  </a:moveTo>
                  <a:cubicBezTo>
                    <a:pt x="118" y="0"/>
                    <a:pt x="1" y="118"/>
                    <a:pt x="1" y="257"/>
                  </a:cubicBezTo>
                  <a:lnTo>
                    <a:pt x="1" y="6874"/>
                  </a:lnTo>
                  <a:cubicBezTo>
                    <a:pt x="1" y="7013"/>
                    <a:pt x="112" y="7127"/>
                    <a:pt x="257" y="7127"/>
                  </a:cubicBezTo>
                  <a:lnTo>
                    <a:pt x="7493" y="7127"/>
                  </a:lnTo>
                  <a:cubicBezTo>
                    <a:pt x="7632" y="7127"/>
                    <a:pt x="7749" y="7013"/>
                    <a:pt x="7749" y="6874"/>
                  </a:cubicBezTo>
                  <a:lnTo>
                    <a:pt x="7749" y="257"/>
                  </a:lnTo>
                  <a:cubicBezTo>
                    <a:pt x="7749" y="118"/>
                    <a:pt x="7632" y="0"/>
                    <a:pt x="74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3"/>
            <p:cNvSpPr/>
            <p:nvPr/>
          </p:nvSpPr>
          <p:spPr>
            <a:xfrm>
              <a:off x="3025038" y="2521463"/>
              <a:ext cx="36016" cy="273587"/>
            </a:xfrm>
            <a:custGeom>
              <a:rect b="b" l="l" r="r" t="t"/>
              <a:pathLst>
                <a:path extrusionOk="0" h="11683" w="1538">
                  <a:moveTo>
                    <a:pt x="1" y="0"/>
                  </a:moveTo>
                  <a:cubicBezTo>
                    <a:pt x="426" y="0"/>
                    <a:pt x="769" y="346"/>
                    <a:pt x="769" y="769"/>
                  </a:cubicBezTo>
                  <a:lnTo>
                    <a:pt x="769" y="10917"/>
                  </a:lnTo>
                  <a:cubicBezTo>
                    <a:pt x="769" y="11339"/>
                    <a:pt x="426" y="11683"/>
                    <a:pt x="1" y="11683"/>
                  </a:cubicBezTo>
                  <a:lnTo>
                    <a:pt x="772" y="11683"/>
                  </a:lnTo>
                  <a:cubicBezTo>
                    <a:pt x="1194" y="11683"/>
                    <a:pt x="1537" y="11339"/>
                    <a:pt x="1537" y="10917"/>
                  </a:cubicBezTo>
                  <a:lnTo>
                    <a:pt x="1537" y="763"/>
                  </a:lnTo>
                  <a:cubicBezTo>
                    <a:pt x="1535" y="341"/>
                    <a:pt x="1191" y="0"/>
                    <a:pt x="769"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3"/>
            <p:cNvSpPr/>
            <p:nvPr/>
          </p:nvSpPr>
          <p:spPr>
            <a:xfrm>
              <a:off x="2925706" y="2632222"/>
              <a:ext cx="41191" cy="59153"/>
            </a:xfrm>
            <a:custGeom>
              <a:rect b="b" l="l" r="r" t="t"/>
              <a:pathLst>
                <a:path extrusionOk="0" h="2526" w="1759">
                  <a:moveTo>
                    <a:pt x="879" y="1"/>
                  </a:moveTo>
                  <a:cubicBezTo>
                    <a:pt x="849" y="1"/>
                    <a:pt x="818" y="12"/>
                    <a:pt x="794" y="35"/>
                  </a:cubicBezTo>
                  <a:lnTo>
                    <a:pt x="502" y="330"/>
                  </a:lnTo>
                  <a:cubicBezTo>
                    <a:pt x="1" y="834"/>
                    <a:pt x="1" y="1646"/>
                    <a:pt x="502" y="2147"/>
                  </a:cubicBezTo>
                  <a:lnTo>
                    <a:pt x="881" y="2526"/>
                  </a:lnTo>
                  <a:lnTo>
                    <a:pt x="1257" y="2147"/>
                  </a:lnTo>
                  <a:cubicBezTo>
                    <a:pt x="1758" y="1646"/>
                    <a:pt x="1758" y="834"/>
                    <a:pt x="1254" y="330"/>
                  </a:cubicBezTo>
                  <a:lnTo>
                    <a:pt x="963" y="35"/>
                  </a:lnTo>
                  <a:cubicBezTo>
                    <a:pt x="939" y="12"/>
                    <a:pt x="909" y="1"/>
                    <a:pt x="8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3"/>
            <p:cNvSpPr/>
            <p:nvPr/>
          </p:nvSpPr>
          <p:spPr>
            <a:xfrm>
              <a:off x="2942238" y="2659268"/>
              <a:ext cx="8688" cy="31590"/>
            </a:xfrm>
            <a:custGeom>
              <a:rect b="b" l="l" r="r" t="t"/>
              <a:pathLst>
                <a:path extrusionOk="0" h="1349" w="371">
                  <a:moveTo>
                    <a:pt x="183" y="0"/>
                  </a:moveTo>
                  <a:cubicBezTo>
                    <a:pt x="82" y="0"/>
                    <a:pt x="0" y="82"/>
                    <a:pt x="0" y="185"/>
                  </a:cubicBezTo>
                  <a:lnTo>
                    <a:pt x="0" y="1166"/>
                  </a:lnTo>
                  <a:lnTo>
                    <a:pt x="183" y="1349"/>
                  </a:lnTo>
                  <a:lnTo>
                    <a:pt x="371" y="1163"/>
                  </a:lnTo>
                  <a:lnTo>
                    <a:pt x="371" y="183"/>
                  </a:lnTo>
                  <a:cubicBezTo>
                    <a:pt x="371" y="82"/>
                    <a:pt x="286"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3"/>
            <p:cNvSpPr/>
            <p:nvPr/>
          </p:nvSpPr>
          <p:spPr>
            <a:xfrm>
              <a:off x="2873207" y="2707927"/>
              <a:ext cx="59480" cy="35314"/>
            </a:xfrm>
            <a:custGeom>
              <a:rect b="b" l="l" r="r" t="t"/>
              <a:pathLst>
                <a:path extrusionOk="0" h="1508" w="2540">
                  <a:moveTo>
                    <a:pt x="1256" y="1"/>
                  </a:moveTo>
                  <a:cubicBezTo>
                    <a:pt x="926" y="1"/>
                    <a:pt x="595" y="127"/>
                    <a:pt x="341" y="380"/>
                  </a:cubicBezTo>
                  <a:lnTo>
                    <a:pt x="50" y="671"/>
                  </a:lnTo>
                  <a:cubicBezTo>
                    <a:pt x="1" y="715"/>
                    <a:pt x="1" y="791"/>
                    <a:pt x="50" y="837"/>
                  </a:cubicBezTo>
                  <a:lnTo>
                    <a:pt x="341" y="1132"/>
                  </a:lnTo>
                  <a:cubicBezTo>
                    <a:pt x="594" y="1382"/>
                    <a:pt x="924" y="1507"/>
                    <a:pt x="1253" y="1507"/>
                  </a:cubicBezTo>
                  <a:cubicBezTo>
                    <a:pt x="1582" y="1507"/>
                    <a:pt x="1910" y="1382"/>
                    <a:pt x="2161" y="1132"/>
                  </a:cubicBezTo>
                  <a:lnTo>
                    <a:pt x="2540" y="753"/>
                  </a:lnTo>
                  <a:lnTo>
                    <a:pt x="2161" y="374"/>
                  </a:lnTo>
                  <a:cubicBezTo>
                    <a:pt x="1911" y="126"/>
                    <a:pt x="1584" y="1"/>
                    <a:pt x="12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3"/>
            <p:cNvSpPr/>
            <p:nvPr/>
          </p:nvSpPr>
          <p:spPr>
            <a:xfrm>
              <a:off x="2900510" y="2721391"/>
              <a:ext cx="31614" cy="8641"/>
            </a:xfrm>
            <a:custGeom>
              <a:rect b="b" l="l" r="r" t="t"/>
              <a:pathLst>
                <a:path extrusionOk="0" h="369" w="1350">
                  <a:moveTo>
                    <a:pt x="180" y="1"/>
                  </a:moveTo>
                  <a:cubicBezTo>
                    <a:pt x="85" y="1"/>
                    <a:pt x="1" y="82"/>
                    <a:pt x="1" y="186"/>
                  </a:cubicBezTo>
                  <a:cubicBezTo>
                    <a:pt x="1" y="287"/>
                    <a:pt x="82" y="369"/>
                    <a:pt x="186" y="369"/>
                  </a:cubicBezTo>
                  <a:lnTo>
                    <a:pt x="1167" y="369"/>
                  </a:lnTo>
                  <a:lnTo>
                    <a:pt x="1349" y="186"/>
                  </a:lnTo>
                  <a:lnTo>
                    <a:pt x="1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3"/>
            <p:cNvSpPr/>
            <p:nvPr/>
          </p:nvSpPr>
          <p:spPr>
            <a:xfrm>
              <a:off x="2959917" y="2707927"/>
              <a:ext cx="59480" cy="35314"/>
            </a:xfrm>
            <a:custGeom>
              <a:rect b="b" l="l" r="r" t="t"/>
              <a:pathLst>
                <a:path extrusionOk="0" h="1508" w="2540">
                  <a:moveTo>
                    <a:pt x="1284" y="1"/>
                  </a:moveTo>
                  <a:cubicBezTo>
                    <a:pt x="956" y="1"/>
                    <a:pt x="629" y="126"/>
                    <a:pt x="379" y="374"/>
                  </a:cubicBezTo>
                  <a:lnTo>
                    <a:pt x="0" y="753"/>
                  </a:lnTo>
                  <a:lnTo>
                    <a:pt x="379" y="1132"/>
                  </a:lnTo>
                  <a:cubicBezTo>
                    <a:pt x="629" y="1382"/>
                    <a:pt x="958" y="1507"/>
                    <a:pt x="1287" y="1507"/>
                  </a:cubicBezTo>
                  <a:cubicBezTo>
                    <a:pt x="1616" y="1507"/>
                    <a:pt x="1945" y="1382"/>
                    <a:pt x="2199" y="1132"/>
                  </a:cubicBezTo>
                  <a:lnTo>
                    <a:pt x="2490" y="837"/>
                  </a:lnTo>
                  <a:cubicBezTo>
                    <a:pt x="2539" y="791"/>
                    <a:pt x="2539" y="715"/>
                    <a:pt x="2490" y="671"/>
                  </a:cubicBezTo>
                  <a:lnTo>
                    <a:pt x="2199" y="380"/>
                  </a:lnTo>
                  <a:cubicBezTo>
                    <a:pt x="1945" y="127"/>
                    <a:pt x="1614" y="1"/>
                    <a:pt x="12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3"/>
            <p:cNvSpPr/>
            <p:nvPr/>
          </p:nvSpPr>
          <p:spPr>
            <a:xfrm>
              <a:off x="2960362" y="2721391"/>
              <a:ext cx="31731" cy="8641"/>
            </a:xfrm>
            <a:custGeom>
              <a:rect b="b" l="l" r="r" t="t"/>
              <a:pathLst>
                <a:path extrusionOk="0" h="369" w="1355">
                  <a:moveTo>
                    <a:pt x="185" y="1"/>
                  </a:moveTo>
                  <a:lnTo>
                    <a:pt x="0" y="186"/>
                  </a:lnTo>
                  <a:lnTo>
                    <a:pt x="183" y="369"/>
                  </a:lnTo>
                  <a:lnTo>
                    <a:pt x="1153" y="369"/>
                  </a:lnTo>
                  <a:cubicBezTo>
                    <a:pt x="1256" y="369"/>
                    <a:pt x="1343" y="290"/>
                    <a:pt x="1349" y="189"/>
                  </a:cubicBezTo>
                  <a:cubicBezTo>
                    <a:pt x="1354" y="85"/>
                    <a:pt x="1270" y="1"/>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7" name="Google Shape;3707;p73"/>
          <p:cNvGrpSpPr/>
          <p:nvPr/>
        </p:nvGrpSpPr>
        <p:grpSpPr>
          <a:xfrm>
            <a:off x="3434962" y="1878434"/>
            <a:ext cx="400903" cy="400865"/>
            <a:chOff x="7469728" y="1250708"/>
            <a:chExt cx="296877" cy="296849"/>
          </a:xfrm>
        </p:grpSpPr>
        <p:sp>
          <p:nvSpPr>
            <p:cNvPr id="3708" name="Google Shape;3708;p73"/>
            <p:cNvSpPr/>
            <p:nvPr/>
          </p:nvSpPr>
          <p:spPr>
            <a:xfrm>
              <a:off x="7469728" y="1250708"/>
              <a:ext cx="296676" cy="296700"/>
            </a:xfrm>
            <a:custGeom>
              <a:rect b="b" l="l" r="r" t="t"/>
              <a:pathLst>
                <a:path extrusionOk="0" h="12670" w="12669">
                  <a:moveTo>
                    <a:pt x="6335" y="1"/>
                  </a:moveTo>
                  <a:cubicBezTo>
                    <a:pt x="2837" y="1"/>
                    <a:pt x="0" y="2837"/>
                    <a:pt x="0" y="6335"/>
                  </a:cubicBezTo>
                  <a:cubicBezTo>
                    <a:pt x="0" y="9836"/>
                    <a:pt x="2837" y="12669"/>
                    <a:pt x="6335" y="12669"/>
                  </a:cubicBezTo>
                  <a:cubicBezTo>
                    <a:pt x="9836" y="12669"/>
                    <a:pt x="12669" y="9836"/>
                    <a:pt x="12669" y="6335"/>
                  </a:cubicBezTo>
                  <a:cubicBezTo>
                    <a:pt x="12669" y="2837"/>
                    <a:pt x="9836" y="1"/>
                    <a:pt x="6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3"/>
            <p:cNvSpPr/>
            <p:nvPr/>
          </p:nvSpPr>
          <p:spPr>
            <a:xfrm>
              <a:off x="7543092" y="1262064"/>
              <a:ext cx="223450" cy="285272"/>
            </a:xfrm>
            <a:custGeom>
              <a:rect b="b" l="l" r="r" t="t"/>
              <a:pathLst>
                <a:path extrusionOk="0" h="12182" w="9542">
                  <a:moveTo>
                    <a:pt x="5646" y="1"/>
                  </a:moveTo>
                  <a:lnTo>
                    <a:pt x="5646" y="1"/>
                  </a:lnTo>
                  <a:cubicBezTo>
                    <a:pt x="7517" y="1101"/>
                    <a:pt x="8776" y="3136"/>
                    <a:pt x="8776" y="5466"/>
                  </a:cubicBezTo>
                  <a:cubicBezTo>
                    <a:pt x="8776" y="8964"/>
                    <a:pt x="5937" y="11800"/>
                    <a:pt x="2442" y="11800"/>
                  </a:cubicBezTo>
                  <a:cubicBezTo>
                    <a:pt x="1575" y="11800"/>
                    <a:pt x="750" y="11628"/>
                    <a:pt x="0" y="11315"/>
                  </a:cubicBezTo>
                  <a:lnTo>
                    <a:pt x="0" y="11315"/>
                  </a:lnTo>
                  <a:cubicBezTo>
                    <a:pt x="943" y="11865"/>
                    <a:pt x="2038" y="12181"/>
                    <a:pt x="3207" y="12181"/>
                  </a:cubicBezTo>
                  <a:cubicBezTo>
                    <a:pt x="6705" y="12181"/>
                    <a:pt x="9541" y="9345"/>
                    <a:pt x="9541" y="5847"/>
                  </a:cubicBezTo>
                  <a:cubicBezTo>
                    <a:pt x="9536" y="3215"/>
                    <a:pt x="7931" y="957"/>
                    <a:pt x="5646"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3"/>
            <p:cNvSpPr/>
            <p:nvPr/>
          </p:nvSpPr>
          <p:spPr>
            <a:xfrm>
              <a:off x="7469799" y="1252300"/>
              <a:ext cx="128000" cy="165843"/>
            </a:xfrm>
            <a:custGeom>
              <a:rect b="b" l="l" r="r" t="t"/>
              <a:pathLst>
                <a:path extrusionOk="0" h="7082" w="5466">
                  <a:moveTo>
                    <a:pt x="5408" y="1"/>
                  </a:moveTo>
                  <a:cubicBezTo>
                    <a:pt x="2346" y="448"/>
                    <a:pt x="0" y="3085"/>
                    <a:pt x="0" y="6270"/>
                  </a:cubicBezTo>
                  <a:cubicBezTo>
                    <a:pt x="0" y="6545"/>
                    <a:pt x="16" y="6817"/>
                    <a:pt x="49" y="7081"/>
                  </a:cubicBezTo>
                  <a:cubicBezTo>
                    <a:pt x="654" y="6245"/>
                    <a:pt x="1286" y="5798"/>
                    <a:pt x="1804" y="5545"/>
                  </a:cubicBezTo>
                  <a:cubicBezTo>
                    <a:pt x="2918" y="4997"/>
                    <a:pt x="3727" y="5215"/>
                    <a:pt x="4215" y="4488"/>
                  </a:cubicBezTo>
                  <a:cubicBezTo>
                    <a:pt x="4664" y="3815"/>
                    <a:pt x="4158" y="3363"/>
                    <a:pt x="4626" y="2164"/>
                  </a:cubicBezTo>
                  <a:cubicBezTo>
                    <a:pt x="4975" y="1278"/>
                    <a:pt x="5397" y="1153"/>
                    <a:pt x="5452" y="518"/>
                  </a:cubicBezTo>
                  <a:cubicBezTo>
                    <a:pt x="5465" y="341"/>
                    <a:pt x="5449" y="170"/>
                    <a:pt x="54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3"/>
            <p:cNvSpPr/>
            <p:nvPr/>
          </p:nvSpPr>
          <p:spPr>
            <a:xfrm>
              <a:off x="7654483" y="1258622"/>
              <a:ext cx="112123" cy="197152"/>
            </a:xfrm>
            <a:custGeom>
              <a:rect b="b" l="l" r="r" t="t"/>
              <a:pathLst>
                <a:path extrusionOk="0" h="8419" w="4788">
                  <a:moveTo>
                    <a:pt x="493" y="0"/>
                  </a:moveTo>
                  <a:cubicBezTo>
                    <a:pt x="153" y="461"/>
                    <a:pt x="0" y="1137"/>
                    <a:pt x="210" y="1602"/>
                  </a:cubicBezTo>
                  <a:cubicBezTo>
                    <a:pt x="477" y="2191"/>
                    <a:pt x="1169" y="2147"/>
                    <a:pt x="1270" y="2662"/>
                  </a:cubicBezTo>
                  <a:cubicBezTo>
                    <a:pt x="1376" y="3213"/>
                    <a:pt x="613" y="3485"/>
                    <a:pt x="654" y="4191"/>
                  </a:cubicBezTo>
                  <a:cubicBezTo>
                    <a:pt x="676" y="4656"/>
                    <a:pt x="1017" y="4684"/>
                    <a:pt x="1300" y="5308"/>
                  </a:cubicBezTo>
                  <a:cubicBezTo>
                    <a:pt x="1744" y="6280"/>
                    <a:pt x="1177" y="6795"/>
                    <a:pt x="1567" y="7452"/>
                  </a:cubicBezTo>
                  <a:cubicBezTo>
                    <a:pt x="1937" y="8087"/>
                    <a:pt x="2812" y="8212"/>
                    <a:pt x="3654" y="8334"/>
                  </a:cubicBezTo>
                  <a:cubicBezTo>
                    <a:pt x="3858" y="8364"/>
                    <a:pt x="4082" y="8397"/>
                    <a:pt x="4308" y="8419"/>
                  </a:cubicBezTo>
                  <a:cubicBezTo>
                    <a:pt x="4618" y="7675"/>
                    <a:pt x="4787" y="6858"/>
                    <a:pt x="4787" y="6002"/>
                  </a:cubicBezTo>
                  <a:cubicBezTo>
                    <a:pt x="4779" y="3213"/>
                    <a:pt x="2989" y="850"/>
                    <a:pt x="4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3"/>
            <p:cNvSpPr/>
            <p:nvPr/>
          </p:nvSpPr>
          <p:spPr>
            <a:xfrm>
              <a:off x="7675277" y="1262135"/>
              <a:ext cx="91258" cy="193639"/>
            </a:xfrm>
            <a:custGeom>
              <a:rect b="b" l="l" r="r" t="t"/>
              <a:pathLst>
                <a:path extrusionOk="0" h="8269" w="3897">
                  <a:moveTo>
                    <a:pt x="1" y="0"/>
                  </a:moveTo>
                  <a:cubicBezTo>
                    <a:pt x="2878" y="1689"/>
                    <a:pt x="3888" y="5264"/>
                    <a:pt x="2534" y="8152"/>
                  </a:cubicBezTo>
                  <a:cubicBezTo>
                    <a:pt x="2823" y="8193"/>
                    <a:pt x="3120" y="8239"/>
                    <a:pt x="3414" y="8269"/>
                  </a:cubicBezTo>
                  <a:cubicBezTo>
                    <a:pt x="3725" y="7525"/>
                    <a:pt x="3896" y="6708"/>
                    <a:pt x="3896" y="5852"/>
                  </a:cubicBezTo>
                  <a:cubicBezTo>
                    <a:pt x="3891" y="3212"/>
                    <a:pt x="2286" y="95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3"/>
            <p:cNvSpPr/>
            <p:nvPr/>
          </p:nvSpPr>
          <p:spPr>
            <a:xfrm>
              <a:off x="7525553" y="1464475"/>
              <a:ext cx="149052" cy="82851"/>
            </a:xfrm>
            <a:custGeom>
              <a:rect b="b" l="l" r="r" t="t"/>
              <a:pathLst>
                <a:path extrusionOk="0" h="3538" w="6365">
                  <a:moveTo>
                    <a:pt x="4958" y="1"/>
                  </a:moveTo>
                  <a:cubicBezTo>
                    <a:pt x="4354" y="1"/>
                    <a:pt x="3808" y="539"/>
                    <a:pt x="2705" y="539"/>
                  </a:cubicBezTo>
                  <a:cubicBezTo>
                    <a:pt x="2681" y="539"/>
                    <a:pt x="2657" y="538"/>
                    <a:pt x="2632" y="538"/>
                  </a:cubicBezTo>
                  <a:cubicBezTo>
                    <a:pt x="1588" y="518"/>
                    <a:pt x="897" y="37"/>
                    <a:pt x="504" y="37"/>
                  </a:cubicBezTo>
                  <a:cubicBezTo>
                    <a:pt x="413" y="37"/>
                    <a:pt x="338" y="63"/>
                    <a:pt x="278" y="126"/>
                  </a:cubicBezTo>
                  <a:cubicBezTo>
                    <a:pt x="0" y="421"/>
                    <a:pt x="561" y="987"/>
                    <a:pt x="278" y="1745"/>
                  </a:cubicBezTo>
                  <a:cubicBezTo>
                    <a:pt x="210" y="1925"/>
                    <a:pt x="117" y="2055"/>
                    <a:pt x="17" y="2164"/>
                  </a:cubicBezTo>
                  <a:cubicBezTo>
                    <a:pt x="1098" y="3023"/>
                    <a:pt x="2463" y="3537"/>
                    <a:pt x="3956" y="3537"/>
                  </a:cubicBezTo>
                  <a:cubicBezTo>
                    <a:pt x="4041" y="3537"/>
                    <a:pt x="4122" y="3535"/>
                    <a:pt x="4207" y="3532"/>
                  </a:cubicBezTo>
                  <a:cubicBezTo>
                    <a:pt x="4133" y="3110"/>
                    <a:pt x="4081" y="2663"/>
                    <a:pt x="4368" y="2298"/>
                  </a:cubicBezTo>
                  <a:cubicBezTo>
                    <a:pt x="4902" y="1619"/>
                    <a:pt x="6027" y="1971"/>
                    <a:pt x="6220" y="1448"/>
                  </a:cubicBezTo>
                  <a:cubicBezTo>
                    <a:pt x="6365" y="1045"/>
                    <a:pt x="5956" y="358"/>
                    <a:pt x="5392" y="99"/>
                  </a:cubicBezTo>
                  <a:cubicBezTo>
                    <a:pt x="5239" y="29"/>
                    <a:pt x="5097" y="1"/>
                    <a:pt x="49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3"/>
            <p:cNvSpPr/>
            <p:nvPr/>
          </p:nvSpPr>
          <p:spPr>
            <a:xfrm>
              <a:off x="7543162" y="1527137"/>
              <a:ext cx="80907" cy="20420"/>
            </a:xfrm>
            <a:custGeom>
              <a:rect b="b" l="l" r="r" t="t"/>
              <a:pathLst>
                <a:path extrusionOk="0" h="872" w="3455">
                  <a:moveTo>
                    <a:pt x="0" y="1"/>
                  </a:moveTo>
                  <a:lnTo>
                    <a:pt x="0" y="1"/>
                  </a:lnTo>
                  <a:cubicBezTo>
                    <a:pt x="951" y="561"/>
                    <a:pt x="2053" y="871"/>
                    <a:pt x="3213" y="871"/>
                  </a:cubicBezTo>
                  <a:cubicBezTo>
                    <a:pt x="3293" y="871"/>
                    <a:pt x="3374" y="870"/>
                    <a:pt x="3455" y="867"/>
                  </a:cubicBezTo>
                  <a:cubicBezTo>
                    <a:pt x="3428" y="720"/>
                    <a:pt x="3406" y="570"/>
                    <a:pt x="3398" y="417"/>
                  </a:cubicBezTo>
                  <a:cubicBezTo>
                    <a:pt x="3098" y="465"/>
                    <a:pt x="2787" y="489"/>
                    <a:pt x="2471" y="489"/>
                  </a:cubicBezTo>
                  <a:cubicBezTo>
                    <a:pt x="1620" y="489"/>
                    <a:pt x="740" y="31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3"/>
            <p:cNvSpPr/>
            <p:nvPr/>
          </p:nvSpPr>
          <p:spPr>
            <a:xfrm>
              <a:off x="7582197" y="1346668"/>
              <a:ext cx="71985" cy="104793"/>
            </a:xfrm>
            <a:custGeom>
              <a:rect b="b" l="l" r="r" t="t"/>
              <a:pathLst>
                <a:path extrusionOk="0" h="4475" w="3074">
                  <a:moveTo>
                    <a:pt x="2139" y="0"/>
                  </a:moveTo>
                  <a:cubicBezTo>
                    <a:pt x="2074" y="6"/>
                    <a:pt x="2014" y="41"/>
                    <a:pt x="1959" y="93"/>
                  </a:cubicBezTo>
                  <a:cubicBezTo>
                    <a:pt x="1349" y="668"/>
                    <a:pt x="739" y="1242"/>
                    <a:pt x="134" y="1820"/>
                  </a:cubicBezTo>
                  <a:cubicBezTo>
                    <a:pt x="1" y="1945"/>
                    <a:pt x="17" y="2136"/>
                    <a:pt x="175" y="2231"/>
                  </a:cubicBezTo>
                  <a:cubicBezTo>
                    <a:pt x="513" y="2436"/>
                    <a:pt x="853" y="2626"/>
                    <a:pt x="1194" y="2820"/>
                  </a:cubicBezTo>
                  <a:cubicBezTo>
                    <a:pt x="1213" y="2831"/>
                    <a:pt x="1221" y="2842"/>
                    <a:pt x="1210" y="2869"/>
                  </a:cubicBezTo>
                  <a:lnTo>
                    <a:pt x="883" y="3654"/>
                  </a:lnTo>
                  <a:cubicBezTo>
                    <a:pt x="815" y="3814"/>
                    <a:pt x="747" y="3978"/>
                    <a:pt x="682" y="4141"/>
                  </a:cubicBezTo>
                  <a:cubicBezTo>
                    <a:pt x="635" y="4264"/>
                    <a:pt x="693" y="4395"/>
                    <a:pt x="804" y="4449"/>
                  </a:cubicBezTo>
                  <a:cubicBezTo>
                    <a:pt x="841" y="4466"/>
                    <a:pt x="876" y="4474"/>
                    <a:pt x="912" y="4474"/>
                  </a:cubicBezTo>
                  <a:cubicBezTo>
                    <a:pt x="979" y="4474"/>
                    <a:pt x="1044" y="4444"/>
                    <a:pt x="1112" y="4381"/>
                  </a:cubicBezTo>
                  <a:cubicBezTo>
                    <a:pt x="1720" y="3806"/>
                    <a:pt x="2330" y="3229"/>
                    <a:pt x="2937" y="2654"/>
                  </a:cubicBezTo>
                  <a:cubicBezTo>
                    <a:pt x="3074" y="2523"/>
                    <a:pt x="3049" y="2330"/>
                    <a:pt x="2883" y="2234"/>
                  </a:cubicBezTo>
                  <a:cubicBezTo>
                    <a:pt x="2548" y="2041"/>
                    <a:pt x="2210" y="1847"/>
                    <a:pt x="1878" y="1651"/>
                  </a:cubicBezTo>
                  <a:cubicBezTo>
                    <a:pt x="1856" y="1643"/>
                    <a:pt x="1850" y="1632"/>
                    <a:pt x="1861" y="1605"/>
                  </a:cubicBezTo>
                  <a:cubicBezTo>
                    <a:pt x="2038" y="1183"/>
                    <a:pt x="2221" y="760"/>
                    <a:pt x="2387" y="330"/>
                  </a:cubicBezTo>
                  <a:cubicBezTo>
                    <a:pt x="2450" y="172"/>
                    <a:pt x="2327" y="0"/>
                    <a:pt x="21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716" name="Google Shape;3716;p73"/>
          <p:cNvCxnSpPr>
            <a:stCxn id="3647" idx="3"/>
            <a:endCxn id="3644" idx="1"/>
          </p:cNvCxnSpPr>
          <p:nvPr/>
        </p:nvCxnSpPr>
        <p:spPr>
          <a:xfrm>
            <a:off x="4030950" y="2095700"/>
            <a:ext cx="1080300" cy="0"/>
          </a:xfrm>
          <a:prstGeom prst="straightConnector1">
            <a:avLst/>
          </a:prstGeom>
          <a:noFill/>
          <a:ln cap="flat" cmpd="sng" w="9525">
            <a:solidFill>
              <a:schemeClr val="lt1"/>
            </a:solidFill>
            <a:prstDash val="solid"/>
            <a:round/>
            <a:headEnd len="med" w="med" type="none"/>
            <a:tailEnd len="med" w="med" type="stealth"/>
          </a:ln>
        </p:spPr>
      </p:cxnSp>
      <p:cxnSp>
        <p:nvCxnSpPr>
          <p:cNvPr id="3717" name="Google Shape;3717;p73"/>
          <p:cNvCxnSpPr>
            <a:stCxn id="3644" idx="2"/>
            <a:endCxn id="3646" idx="0"/>
          </p:cNvCxnSpPr>
          <p:nvPr/>
        </p:nvCxnSpPr>
        <p:spPr>
          <a:xfrm>
            <a:off x="5506825" y="2491250"/>
            <a:ext cx="0" cy="1103400"/>
          </a:xfrm>
          <a:prstGeom prst="straightConnector1">
            <a:avLst/>
          </a:prstGeom>
          <a:noFill/>
          <a:ln cap="flat" cmpd="sng" w="9525">
            <a:solidFill>
              <a:schemeClr val="lt1"/>
            </a:solidFill>
            <a:prstDash val="solid"/>
            <a:round/>
            <a:headEnd len="med" w="med" type="none"/>
            <a:tailEnd len="med" w="med" type="stealth"/>
          </a:ln>
        </p:spPr>
      </p:cxnSp>
      <p:cxnSp>
        <p:nvCxnSpPr>
          <p:cNvPr id="3718" name="Google Shape;3718;p73"/>
          <p:cNvCxnSpPr>
            <a:stCxn id="3646" idx="1"/>
            <a:endCxn id="3645" idx="3"/>
          </p:cNvCxnSpPr>
          <p:nvPr/>
        </p:nvCxnSpPr>
        <p:spPr>
          <a:xfrm rot="10800000">
            <a:off x="4030975" y="3990125"/>
            <a:ext cx="1080300" cy="0"/>
          </a:xfrm>
          <a:prstGeom prst="straightConnector1">
            <a:avLst/>
          </a:prstGeom>
          <a:noFill/>
          <a:ln cap="flat" cmpd="sng" w="9525">
            <a:solidFill>
              <a:schemeClr val="lt1"/>
            </a:solidFill>
            <a:prstDash val="solid"/>
            <a:round/>
            <a:headEnd len="med" w="med" type="none"/>
            <a:tailEnd len="med" w="med" type="stealth"/>
          </a:ln>
        </p:spPr>
      </p:cxnSp>
      <p:cxnSp>
        <p:nvCxnSpPr>
          <p:cNvPr id="3719" name="Google Shape;3719;p73"/>
          <p:cNvCxnSpPr>
            <a:stCxn id="3645" idx="0"/>
            <a:endCxn id="3647" idx="2"/>
          </p:cNvCxnSpPr>
          <p:nvPr/>
        </p:nvCxnSpPr>
        <p:spPr>
          <a:xfrm rot="10800000">
            <a:off x="3635400" y="2491175"/>
            <a:ext cx="0" cy="1103400"/>
          </a:xfrm>
          <a:prstGeom prst="straightConnector1">
            <a:avLst/>
          </a:prstGeom>
          <a:noFill/>
          <a:ln cap="flat" cmpd="sng" w="9525">
            <a:solidFill>
              <a:schemeClr val="lt1"/>
            </a:solidFill>
            <a:prstDash val="solid"/>
            <a:round/>
            <a:headEnd len="med" w="med" type="none"/>
            <a:tailEnd len="med" w="med" type="stealth"/>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3" name="Shape 3723"/>
        <p:cNvGrpSpPr/>
        <p:nvPr/>
      </p:nvGrpSpPr>
      <p:grpSpPr>
        <a:xfrm>
          <a:off x="0" y="0"/>
          <a:ext cx="0" cy="0"/>
          <a:chOff x="0" y="0"/>
          <a:chExt cx="0" cy="0"/>
        </a:xfrm>
      </p:grpSpPr>
      <p:grpSp>
        <p:nvGrpSpPr>
          <p:cNvPr id="3724" name="Google Shape;3724;p74"/>
          <p:cNvGrpSpPr/>
          <p:nvPr/>
        </p:nvGrpSpPr>
        <p:grpSpPr>
          <a:xfrm>
            <a:off x="5174105" y="1941098"/>
            <a:ext cx="369882" cy="364325"/>
            <a:chOff x="1190200" y="238125"/>
            <a:chExt cx="5306767" cy="5212083"/>
          </a:xfrm>
        </p:grpSpPr>
        <p:grpSp>
          <p:nvGrpSpPr>
            <p:cNvPr id="3725" name="Google Shape;3725;p74"/>
            <p:cNvGrpSpPr/>
            <p:nvPr/>
          </p:nvGrpSpPr>
          <p:grpSpPr>
            <a:xfrm>
              <a:off x="1190200" y="238125"/>
              <a:ext cx="5212075" cy="5212075"/>
              <a:chOff x="1190200" y="238125"/>
              <a:chExt cx="5212075" cy="5212075"/>
            </a:xfrm>
          </p:grpSpPr>
          <p:sp>
            <p:nvSpPr>
              <p:cNvPr id="3726" name="Google Shape;3726;p74"/>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4"/>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8" name="Google Shape;3728;p74"/>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74"/>
          <p:cNvGrpSpPr/>
          <p:nvPr/>
        </p:nvGrpSpPr>
        <p:grpSpPr>
          <a:xfrm>
            <a:off x="4642779" y="1945132"/>
            <a:ext cx="363314" cy="356576"/>
            <a:chOff x="3763184" y="3817357"/>
            <a:chExt cx="363314" cy="356576"/>
          </a:xfrm>
        </p:grpSpPr>
        <p:sp>
          <p:nvSpPr>
            <p:cNvPr id="3730" name="Google Shape;3730;p74"/>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4"/>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4"/>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4"/>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4"/>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5" name="Google Shape;3735;p74"/>
          <p:cNvGrpSpPr/>
          <p:nvPr/>
        </p:nvGrpSpPr>
        <p:grpSpPr>
          <a:xfrm>
            <a:off x="4111846" y="1945132"/>
            <a:ext cx="362920" cy="356865"/>
            <a:chOff x="3314750" y="3817357"/>
            <a:chExt cx="362920" cy="356865"/>
          </a:xfrm>
        </p:grpSpPr>
        <p:grpSp>
          <p:nvGrpSpPr>
            <p:cNvPr id="3736" name="Google Shape;3736;p74"/>
            <p:cNvGrpSpPr/>
            <p:nvPr/>
          </p:nvGrpSpPr>
          <p:grpSpPr>
            <a:xfrm>
              <a:off x="3314750" y="3817357"/>
              <a:ext cx="362920" cy="356865"/>
              <a:chOff x="3314750" y="3817357"/>
              <a:chExt cx="362920" cy="356865"/>
            </a:xfrm>
          </p:grpSpPr>
          <p:sp>
            <p:nvSpPr>
              <p:cNvPr id="3737" name="Google Shape;3737;p74"/>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4"/>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9" name="Google Shape;3739;p74"/>
            <p:cNvGrpSpPr/>
            <p:nvPr/>
          </p:nvGrpSpPr>
          <p:grpSpPr>
            <a:xfrm>
              <a:off x="3394986" y="3894612"/>
              <a:ext cx="202339" cy="202323"/>
              <a:chOff x="935197" y="1793977"/>
              <a:chExt cx="256451" cy="256430"/>
            </a:xfrm>
          </p:grpSpPr>
          <p:sp>
            <p:nvSpPr>
              <p:cNvPr id="3740" name="Google Shape;3740;p7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2" name="Google Shape;3742;p74"/>
          <p:cNvGrpSpPr/>
          <p:nvPr/>
        </p:nvGrpSpPr>
        <p:grpSpPr>
          <a:xfrm>
            <a:off x="3580913" y="1945132"/>
            <a:ext cx="362920" cy="356865"/>
            <a:chOff x="2866317" y="3817357"/>
            <a:chExt cx="362920" cy="356865"/>
          </a:xfrm>
        </p:grpSpPr>
        <p:sp>
          <p:nvSpPr>
            <p:cNvPr id="3743" name="Google Shape;3743;p74"/>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4"/>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4"/>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6" name="Google Shape;3746;p74"/>
          <p:cNvSpPr txBox="1"/>
          <p:nvPr>
            <p:ph type="ctrTitle"/>
          </p:nvPr>
        </p:nvSpPr>
        <p:spPr>
          <a:xfrm>
            <a:off x="2892450" y="699450"/>
            <a:ext cx="3359100" cy="110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r>
              <a:rPr lang="en"/>
              <a:t>!</a:t>
            </a:r>
            <a:endParaRPr/>
          </a:p>
        </p:txBody>
      </p:sp>
      <p:sp>
        <p:nvSpPr>
          <p:cNvPr id="3747" name="Google Shape;3747;p74"/>
          <p:cNvSpPr txBox="1"/>
          <p:nvPr>
            <p:ph idx="1" type="subTitle"/>
          </p:nvPr>
        </p:nvSpPr>
        <p:spPr>
          <a:xfrm>
            <a:off x="2892450" y="2443075"/>
            <a:ext cx="3359100" cy="100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lt1"/>
                </a:solidFill>
              </a:rPr>
              <a:t>Do</a:t>
            </a:r>
            <a:r>
              <a:rPr b="1" lang="en"/>
              <a:t> you</a:t>
            </a:r>
            <a:r>
              <a:rPr b="1" lang="en">
                <a:solidFill>
                  <a:schemeClr val="lt1"/>
                </a:solidFill>
              </a:rPr>
              <a:t> have any questions?</a:t>
            </a:r>
            <a:endParaRPr b="1">
              <a:solidFill>
                <a:schemeClr val="lt1"/>
              </a:solidFill>
            </a:endParaRPr>
          </a:p>
          <a:p>
            <a:pPr indent="0" lvl="0" marL="0" rtl="0" algn="ctr">
              <a:spcBef>
                <a:spcPts val="0"/>
              </a:spcBef>
              <a:spcAft>
                <a:spcPts val="0"/>
              </a:spcAft>
              <a:buClr>
                <a:schemeClr val="dk1"/>
              </a:buClr>
              <a:buSzPts val="1100"/>
              <a:buFont typeface="Arial"/>
              <a:buNone/>
            </a:pPr>
            <a:r>
              <a:rPr lang="en">
                <a:solidFill>
                  <a:schemeClr val="lt1"/>
                </a:solidFill>
              </a:rPr>
              <a:t>addyouremail@freepik.com</a:t>
            </a:r>
            <a:endParaRPr>
              <a:solidFill>
                <a:schemeClr val="lt1"/>
              </a:solidFill>
            </a:endParaRPr>
          </a:p>
          <a:p>
            <a:pPr indent="0" lvl="0" marL="0" rtl="0" algn="ctr">
              <a:spcBef>
                <a:spcPts val="0"/>
              </a:spcBef>
              <a:spcAft>
                <a:spcPts val="0"/>
              </a:spcAft>
              <a:buClr>
                <a:schemeClr val="dk1"/>
              </a:buClr>
              <a:buSzPts val="1100"/>
              <a:buFont typeface="Arial"/>
              <a:buNone/>
            </a:pPr>
            <a:r>
              <a:rPr lang="en">
                <a:solidFill>
                  <a:schemeClr val="lt1"/>
                </a:solidFill>
              </a:rPr>
              <a:t>+91  620 421 838 </a:t>
            </a:r>
            <a:endParaRPr>
              <a:solidFill>
                <a:schemeClr val="lt1"/>
              </a:solidFill>
            </a:endParaRPr>
          </a:p>
          <a:p>
            <a:pPr indent="0" lvl="0" marL="0" rtl="0" algn="ctr">
              <a:spcBef>
                <a:spcPts val="0"/>
              </a:spcBef>
              <a:spcAft>
                <a:spcPts val="0"/>
              </a:spcAft>
              <a:buNone/>
            </a:pPr>
            <a:r>
              <a:rPr lang="en">
                <a:solidFill>
                  <a:schemeClr val="lt1"/>
                </a:solidFill>
              </a:rPr>
              <a:t>your</a:t>
            </a:r>
            <a:r>
              <a:rPr lang="en"/>
              <a:t>website</a:t>
            </a:r>
            <a:r>
              <a:rPr lang="en">
                <a:solidFill>
                  <a:schemeClr val="lt1"/>
                </a:solidFill>
              </a:rPr>
              <a:t>.com</a:t>
            </a:r>
            <a:endParaRPr>
              <a:solidFill>
                <a:schemeClr val="lt1"/>
              </a:solidFill>
            </a:endParaRPr>
          </a:p>
        </p:txBody>
      </p:sp>
      <p:sp>
        <p:nvSpPr>
          <p:cNvPr id="3748" name="Google Shape;3748;p74"/>
          <p:cNvSpPr txBox="1"/>
          <p:nvPr/>
        </p:nvSpPr>
        <p:spPr>
          <a:xfrm>
            <a:off x="2892450" y="4101150"/>
            <a:ext cx="3359100" cy="34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Barlow"/>
                <a:ea typeface="Barlow"/>
                <a:cs typeface="Barlow"/>
                <a:sym typeface="Barlow"/>
              </a:rPr>
              <a:t>Please keep this slide for attribution</a:t>
            </a:r>
            <a:endParaRPr b="1">
              <a:solidFill>
                <a:schemeClr val="dk1"/>
              </a:solidFill>
              <a:latin typeface="Barlow"/>
              <a:ea typeface="Barlow"/>
              <a:cs typeface="Barlow"/>
              <a:sym typeface="Barlow"/>
            </a:endParaRPr>
          </a:p>
        </p:txBody>
      </p:sp>
      <p:grpSp>
        <p:nvGrpSpPr>
          <p:cNvPr id="3749" name="Google Shape;3749;p74"/>
          <p:cNvGrpSpPr/>
          <p:nvPr/>
        </p:nvGrpSpPr>
        <p:grpSpPr>
          <a:xfrm>
            <a:off x="-403025" y="832859"/>
            <a:ext cx="3102000" cy="4618116"/>
            <a:chOff x="-403025" y="832859"/>
            <a:chExt cx="3102000" cy="4618116"/>
          </a:xfrm>
        </p:grpSpPr>
        <p:grpSp>
          <p:nvGrpSpPr>
            <p:cNvPr id="3750" name="Google Shape;3750;p74"/>
            <p:cNvGrpSpPr/>
            <p:nvPr/>
          </p:nvGrpSpPr>
          <p:grpSpPr>
            <a:xfrm flipH="1">
              <a:off x="255992" y="832859"/>
              <a:ext cx="947776" cy="3034263"/>
              <a:chOff x="2242838" y="1653807"/>
              <a:chExt cx="503173" cy="1610800"/>
            </a:xfrm>
          </p:grpSpPr>
          <p:sp>
            <p:nvSpPr>
              <p:cNvPr id="3751" name="Google Shape;3751;p74"/>
              <p:cNvSpPr/>
              <p:nvPr/>
            </p:nvSpPr>
            <p:spPr>
              <a:xfrm>
                <a:off x="2279068" y="1653807"/>
                <a:ext cx="433454" cy="138690"/>
              </a:xfrm>
              <a:custGeom>
                <a:rect b="b" l="l" r="r" t="t"/>
                <a:pathLst>
                  <a:path extrusionOk="0" h="2676" w="8363">
                    <a:moveTo>
                      <a:pt x="4181" y="0"/>
                    </a:moveTo>
                    <a:cubicBezTo>
                      <a:pt x="2326" y="0"/>
                      <a:pt x="732" y="1096"/>
                      <a:pt x="0" y="2675"/>
                    </a:cubicBezTo>
                    <a:lnTo>
                      <a:pt x="8362" y="2675"/>
                    </a:lnTo>
                    <a:cubicBezTo>
                      <a:pt x="7634" y="1096"/>
                      <a:pt x="6033" y="0"/>
                      <a:pt x="4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4"/>
              <p:cNvSpPr/>
              <p:nvPr/>
            </p:nvSpPr>
            <p:spPr>
              <a:xfrm>
                <a:off x="2523763" y="1655517"/>
                <a:ext cx="188454" cy="136980"/>
              </a:xfrm>
              <a:custGeom>
                <a:rect b="b" l="l" r="r" t="t"/>
                <a:pathLst>
                  <a:path extrusionOk="0" h="2643" w="3636">
                    <a:moveTo>
                      <a:pt x="1" y="0"/>
                    </a:moveTo>
                    <a:lnTo>
                      <a:pt x="1" y="0"/>
                    </a:lnTo>
                    <a:cubicBezTo>
                      <a:pt x="596" y="377"/>
                      <a:pt x="1091" y="1352"/>
                      <a:pt x="1355" y="2642"/>
                    </a:cubicBezTo>
                    <a:lnTo>
                      <a:pt x="3635" y="2642"/>
                    </a:lnTo>
                    <a:cubicBezTo>
                      <a:pt x="2979" y="1218"/>
                      <a:pt x="1616" y="19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4"/>
              <p:cNvSpPr/>
              <p:nvPr/>
            </p:nvSpPr>
            <p:spPr>
              <a:xfrm>
                <a:off x="2330536" y="1686977"/>
                <a:ext cx="216442" cy="94171"/>
              </a:xfrm>
              <a:custGeom>
                <a:rect b="b" l="l" r="r" t="t"/>
                <a:pathLst>
                  <a:path extrusionOk="0" h="1817" w="4176">
                    <a:moveTo>
                      <a:pt x="951" y="1"/>
                    </a:moveTo>
                    <a:cubicBezTo>
                      <a:pt x="890" y="1"/>
                      <a:pt x="823" y="34"/>
                      <a:pt x="805" y="80"/>
                    </a:cubicBezTo>
                    <a:lnTo>
                      <a:pt x="24" y="1737"/>
                    </a:lnTo>
                    <a:cubicBezTo>
                      <a:pt x="0" y="1780"/>
                      <a:pt x="31" y="1816"/>
                      <a:pt x="91" y="1816"/>
                    </a:cubicBezTo>
                    <a:lnTo>
                      <a:pt x="3225" y="1816"/>
                    </a:lnTo>
                    <a:cubicBezTo>
                      <a:pt x="3279" y="1816"/>
                      <a:pt x="3349" y="1783"/>
                      <a:pt x="3367" y="1737"/>
                    </a:cubicBezTo>
                    <a:lnTo>
                      <a:pt x="4154" y="80"/>
                    </a:lnTo>
                    <a:cubicBezTo>
                      <a:pt x="4175" y="34"/>
                      <a:pt x="4145" y="1"/>
                      <a:pt x="4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4"/>
              <p:cNvSpPr/>
              <p:nvPr/>
            </p:nvSpPr>
            <p:spPr>
              <a:xfrm>
                <a:off x="2337274" y="1691071"/>
                <a:ext cx="201671" cy="85982"/>
              </a:xfrm>
              <a:custGeom>
                <a:rect b="b" l="l" r="r" t="t"/>
                <a:pathLst>
                  <a:path extrusionOk="0" h="1659" w="3891">
                    <a:moveTo>
                      <a:pt x="781" y="1"/>
                    </a:moveTo>
                    <a:lnTo>
                      <a:pt x="596" y="395"/>
                    </a:lnTo>
                    <a:lnTo>
                      <a:pt x="1309" y="395"/>
                    </a:lnTo>
                    <a:lnTo>
                      <a:pt x="1495" y="1"/>
                    </a:lnTo>
                    <a:close/>
                    <a:moveTo>
                      <a:pt x="1583" y="1"/>
                    </a:moveTo>
                    <a:lnTo>
                      <a:pt x="1394" y="395"/>
                    </a:lnTo>
                    <a:lnTo>
                      <a:pt x="2111" y="395"/>
                    </a:lnTo>
                    <a:lnTo>
                      <a:pt x="2296" y="1"/>
                    </a:lnTo>
                    <a:close/>
                    <a:moveTo>
                      <a:pt x="2381" y="1"/>
                    </a:moveTo>
                    <a:lnTo>
                      <a:pt x="2190" y="395"/>
                    </a:lnTo>
                    <a:lnTo>
                      <a:pt x="2906" y="395"/>
                    </a:lnTo>
                    <a:lnTo>
                      <a:pt x="3095" y="1"/>
                    </a:lnTo>
                    <a:close/>
                    <a:moveTo>
                      <a:pt x="3177" y="1"/>
                    </a:moveTo>
                    <a:lnTo>
                      <a:pt x="2991" y="395"/>
                    </a:lnTo>
                    <a:lnTo>
                      <a:pt x="3705" y="395"/>
                    </a:lnTo>
                    <a:lnTo>
                      <a:pt x="3890" y="1"/>
                    </a:lnTo>
                    <a:close/>
                    <a:moveTo>
                      <a:pt x="581" y="420"/>
                    </a:moveTo>
                    <a:lnTo>
                      <a:pt x="395" y="817"/>
                    </a:lnTo>
                    <a:lnTo>
                      <a:pt x="1109" y="817"/>
                    </a:lnTo>
                    <a:lnTo>
                      <a:pt x="1294" y="420"/>
                    </a:lnTo>
                    <a:close/>
                    <a:moveTo>
                      <a:pt x="1382" y="420"/>
                    </a:moveTo>
                    <a:lnTo>
                      <a:pt x="1197" y="817"/>
                    </a:lnTo>
                    <a:lnTo>
                      <a:pt x="1908" y="817"/>
                    </a:lnTo>
                    <a:lnTo>
                      <a:pt x="2096" y="420"/>
                    </a:lnTo>
                    <a:close/>
                    <a:moveTo>
                      <a:pt x="2178" y="420"/>
                    </a:moveTo>
                    <a:lnTo>
                      <a:pt x="1993" y="817"/>
                    </a:lnTo>
                    <a:lnTo>
                      <a:pt x="2706" y="817"/>
                    </a:lnTo>
                    <a:lnTo>
                      <a:pt x="2891" y="420"/>
                    </a:lnTo>
                    <a:close/>
                    <a:moveTo>
                      <a:pt x="2979" y="420"/>
                    </a:moveTo>
                    <a:lnTo>
                      <a:pt x="2794" y="817"/>
                    </a:lnTo>
                    <a:lnTo>
                      <a:pt x="3508" y="817"/>
                    </a:lnTo>
                    <a:lnTo>
                      <a:pt x="3693" y="420"/>
                    </a:lnTo>
                    <a:close/>
                    <a:moveTo>
                      <a:pt x="383" y="842"/>
                    </a:moveTo>
                    <a:lnTo>
                      <a:pt x="198" y="1239"/>
                    </a:lnTo>
                    <a:lnTo>
                      <a:pt x="912" y="1239"/>
                    </a:lnTo>
                    <a:lnTo>
                      <a:pt x="1097" y="842"/>
                    </a:lnTo>
                    <a:close/>
                    <a:moveTo>
                      <a:pt x="1185" y="842"/>
                    </a:moveTo>
                    <a:lnTo>
                      <a:pt x="997" y="1239"/>
                    </a:lnTo>
                    <a:lnTo>
                      <a:pt x="1710" y="1239"/>
                    </a:lnTo>
                    <a:lnTo>
                      <a:pt x="1898" y="842"/>
                    </a:lnTo>
                    <a:close/>
                    <a:moveTo>
                      <a:pt x="1980" y="842"/>
                    </a:moveTo>
                    <a:lnTo>
                      <a:pt x="1795" y="1239"/>
                    </a:lnTo>
                    <a:lnTo>
                      <a:pt x="2509" y="1239"/>
                    </a:lnTo>
                    <a:lnTo>
                      <a:pt x="2694" y="842"/>
                    </a:lnTo>
                    <a:close/>
                    <a:moveTo>
                      <a:pt x="2779" y="842"/>
                    </a:moveTo>
                    <a:lnTo>
                      <a:pt x="2591" y="1239"/>
                    </a:lnTo>
                    <a:lnTo>
                      <a:pt x="3304" y="1239"/>
                    </a:lnTo>
                    <a:lnTo>
                      <a:pt x="3492" y="842"/>
                    </a:lnTo>
                    <a:close/>
                    <a:moveTo>
                      <a:pt x="186" y="1264"/>
                    </a:moveTo>
                    <a:lnTo>
                      <a:pt x="1" y="1658"/>
                    </a:lnTo>
                    <a:lnTo>
                      <a:pt x="714" y="1658"/>
                    </a:lnTo>
                    <a:lnTo>
                      <a:pt x="899" y="1264"/>
                    </a:lnTo>
                    <a:close/>
                    <a:moveTo>
                      <a:pt x="984" y="1264"/>
                    </a:moveTo>
                    <a:lnTo>
                      <a:pt x="796" y="1658"/>
                    </a:lnTo>
                    <a:lnTo>
                      <a:pt x="1510" y="1658"/>
                    </a:lnTo>
                    <a:lnTo>
                      <a:pt x="1698" y="1264"/>
                    </a:lnTo>
                    <a:close/>
                    <a:moveTo>
                      <a:pt x="1783" y="1264"/>
                    </a:moveTo>
                    <a:lnTo>
                      <a:pt x="1598" y="1658"/>
                    </a:lnTo>
                    <a:lnTo>
                      <a:pt x="2314" y="1658"/>
                    </a:lnTo>
                    <a:lnTo>
                      <a:pt x="2503" y="1264"/>
                    </a:lnTo>
                    <a:close/>
                    <a:moveTo>
                      <a:pt x="2582" y="1264"/>
                    </a:moveTo>
                    <a:lnTo>
                      <a:pt x="2396" y="1658"/>
                    </a:lnTo>
                    <a:lnTo>
                      <a:pt x="3110" y="1658"/>
                    </a:lnTo>
                    <a:lnTo>
                      <a:pt x="3295"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4"/>
              <p:cNvSpPr/>
              <p:nvPr/>
            </p:nvSpPr>
            <p:spPr>
              <a:xfrm>
                <a:off x="2556675" y="1686977"/>
                <a:ext cx="132685" cy="94171"/>
              </a:xfrm>
              <a:custGeom>
                <a:rect b="b" l="l" r="r" t="t"/>
                <a:pathLst>
                  <a:path extrusionOk="0" h="1817" w="2560">
                    <a:moveTo>
                      <a:pt x="22" y="1"/>
                    </a:moveTo>
                    <a:cubicBezTo>
                      <a:pt x="0" y="1"/>
                      <a:pt x="9" y="34"/>
                      <a:pt x="46" y="80"/>
                    </a:cubicBezTo>
                    <a:lnTo>
                      <a:pt x="1315" y="1737"/>
                    </a:lnTo>
                    <a:cubicBezTo>
                      <a:pt x="1351" y="1783"/>
                      <a:pt x="1391" y="1816"/>
                      <a:pt x="1415" y="1816"/>
                    </a:cubicBezTo>
                    <a:lnTo>
                      <a:pt x="2539" y="1816"/>
                    </a:lnTo>
                    <a:cubicBezTo>
                      <a:pt x="2560" y="1816"/>
                      <a:pt x="2548" y="1780"/>
                      <a:pt x="2514" y="1737"/>
                    </a:cubicBezTo>
                    <a:lnTo>
                      <a:pt x="1242" y="80"/>
                    </a:lnTo>
                    <a:cubicBezTo>
                      <a:pt x="1209" y="34"/>
                      <a:pt x="1163" y="1"/>
                      <a:pt x="1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4"/>
              <p:cNvSpPr/>
              <p:nvPr/>
            </p:nvSpPr>
            <p:spPr>
              <a:xfrm>
                <a:off x="2561392" y="1691071"/>
                <a:ext cx="123874" cy="85982"/>
              </a:xfrm>
              <a:custGeom>
                <a:rect b="b" l="l" r="r" t="t"/>
                <a:pathLst>
                  <a:path extrusionOk="0" h="1659" w="2390">
                    <a:moveTo>
                      <a:pt x="0" y="1"/>
                    </a:moveTo>
                    <a:lnTo>
                      <a:pt x="304" y="395"/>
                    </a:lnTo>
                    <a:lnTo>
                      <a:pt x="562" y="395"/>
                    </a:lnTo>
                    <a:lnTo>
                      <a:pt x="258" y="1"/>
                    </a:lnTo>
                    <a:close/>
                    <a:moveTo>
                      <a:pt x="289" y="1"/>
                    </a:moveTo>
                    <a:lnTo>
                      <a:pt x="592" y="395"/>
                    </a:lnTo>
                    <a:lnTo>
                      <a:pt x="848" y="395"/>
                    </a:lnTo>
                    <a:lnTo>
                      <a:pt x="544" y="1"/>
                    </a:lnTo>
                    <a:close/>
                    <a:moveTo>
                      <a:pt x="571" y="1"/>
                    </a:moveTo>
                    <a:lnTo>
                      <a:pt x="875" y="395"/>
                    </a:lnTo>
                    <a:lnTo>
                      <a:pt x="1133" y="395"/>
                    </a:lnTo>
                    <a:lnTo>
                      <a:pt x="829" y="1"/>
                    </a:lnTo>
                    <a:close/>
                    <a:moveTo>
                      <a:pt x="860" y="1"/>
                    </a:moveTo>
                    <a:lnTo>
                      <a:pt x="1163" y="395"/>
                    </a:lnTo>
                    <a:lnTo>
                      <a:pt x="1421" y="395"/>
                    </a:lnTo>
                    <a:lnTo>
                      <a:pt x="1118" y="1"/>
                    </a:lnTo>
                    <a:close/>
                    <a:moveTo>
                      <a:pt x="322" y="420"/>
                    </a:moveTo>
                    <a:lnTo>
                      <a:pt x="626" y="817"/>
                    </a:lnTo>
                    <a:lnTo>
                      <a:pt x="881" y="817"/>
                    </a:lnTo>
                    <a:lnTo>
                      <a:pt x="577" y="420"/>
                    </a:lnTo>
                    <a:close/>
                    <a:moveTo>
                      <a:pt x="611" y="420"/>
                    </a:moveTo>
                    <a:lnTo>
                      <a:pt x="914" y="817"/>
                    </a:lnTo>
                    <a:lnTo>
                      <a:pt x="1172" y="817"/>
                    </a:lnTo>
                    <a:lnTo>
                      <a:pt x="869" y="420"/>
                    </a:lnTo>
                    <a:close/>
                    <a:moveTo>
                      <a:pt x="896" y="420"/>
                    </a:moveTo>
                    <a:lnTo>
                      <a:pt x="1200" y="817"/>
                    </a:lnTo>
                    <a:lnTo>
                      <a:pt x="1455" y="817"/>
                    </a:lnTo>
                    <a:lnTo>
                      <a:pt x="1151" y="420"/>
                    </a:lnTo>
                    <a:close/>
                    <a:moveTo>
                      <a:pt x="1178" y="420"/>
                    </a:moveTo>
                    <a:lnTo>
                      <a:pt x="1482" y="817"/>
                    </a:lnTo>
                    <a:lnTo>
                      <a:pt x="1740" y="817"/>
                    </a:lnTo>
                    <a:lnTo>
                      <a:pt x="1437" y="420"/>
                    </a:lnTo>
                    <a:close/>
                    <a:moveTo>
                      <a:pt x="644" y="842"/>
                    </a:moveTo>
                    <a:lnTo>
                      <a:pt x="948" y="1239"/>
                    </a:lnTo>
                    <a:lnTo>
                      <a:pt x="1206" y="1239"/>
                    </a:lnTo>
                    <a:lnTo>
                      <a:pt x="902" y="842"/>
                    </a:lnTo>
                    <a:close/>
                    <a:moveTo>
                      <a:pt x="929" y="842"/>
                    </a:moveTo>
                    <a:lnTo>
                      <a:pt x="1233" y="1239"/>
                    </a:lnTo>
                    <a:lnTo>
                      <a:pt x="1491" y="1239"/>
                    </a:lnTo>
                    <a:lnTo>
                      <a:pt x="1188" y="842"/>
                    </a:lnTo>
                    <a:close/>
                    <a:moveTo>
                      <a:pt x="1218" y="842"/>
                    </a:moveTo>
                    <a:lnTo>
                      <a:pt x="1522" y="1239"/>
                    </a:lnTo>
                    <a:lnTo>
                      <a:pt x="1780" y="1239"/>
                    </a:lnTo>
                    <a:lnTo>
                      <a:pt x="1476" y="842"/>
                    </a:lnTo>
                    <a:close/>
                    <a:moveTo>
                      <a:pt x="1506" y="842"/>
                    </a:moveTo>
                    <a:lnTo>
                      <a:pt x="1810" y="1239"/>
                    </a:lnTo>
                    <a:lnTo>
                      <a:pt x="2068" y="1239"/>
                    </a:lnTo>
                    <a:lnTo>
                      <a:pt x="1764" y="842"/>
                    </a:lnTo>
                    <a:close/>
                    <a:moveTo>
                      <a:pt x="966" y="1264"/>
                    </a:moveTo>
                    <a:lnTo>
                      <a:pt x="1270" y="1658"/>
                    </a:lnTo>
                    <a:lnTo>
                      <a:pt x="1525" y="1658"/>
                    </a:lnTo>
                    <a:lnTo>
                      <a:pt x="1221" y="1264"/>
                    </a:lnTo>
                    <a:close/>
                    <a:moveTo>
                      <a:pt x="1254" y="1264"/>
                    </a:moveTo>
                    <a:lnTo>
                      <a:pt x="1558" y="1658"/>
                    </a:lnTo>
                    <a:lnTo>
                      <a:pt x="1813" y="1658"/>
                    </a:lnTo>
                    <a:lnTo>
                      <a:pt x="1509" y="1264"/>
                    </a:lnTo>
                    <a:close/>
                    <a:moveTo>
                      <a:pt x="1540" y="1264"/>
                    </a:moveTo>
                    <a:lnTo>
                      <a:pt x="1843" y="1658"/>
                    </a:lnTo>
                    <a:lnTo>
                      <a:pt x="2101" y="1658"/>
                    </a:lnTo>
                    <a:lnTo>
                      <a:pt x="1798" y="1264"/>
                    </a:lnTo>
                    <a:close/>
                    <a:moveTo>
                      <a:pt x="1828" y="1264"/>
                    </a:moveTo>
                    <a:lnTo>
                      <a:pt x="2132" y="1658"/>
                    </a:lnTo>
                    <a:lnTo>
                      <a:pt x="2390" y="1658"/>
                    </a:lnTo>
                    <a:lnTo>
                      <a:pt x="2086"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4"/>
              <p:cNvSpPr/>
              <p:nvPr/>
            </p:nvSpPr>
            <p:spPr>
              <a:xfrm>
                <a:off x="2597881" y="1814784"/>
                <a:ext cx="135224" cy="1449822"/>
              </a:xfrm>
              <a:custGeom>
                <a:rect b="b" l="l" r="r" t="t"/>
                <a:pathLst>
                  <a:path extrusionOk="0" h="27974" w="2609">
                    <a:moveTo>
                      <a:pt x="1" y="0"/>
                    </a:moveTo>
                    <a:lnTo>
                      <a:pt x="1" y="27973"/>
                    </a:lnTo>
                    <a:lnTo>
                      <a:pt x="2609" y="27973"/>
                    </a:lnTo>
                    <a:lnTo>
                      <a:pt x="2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4"/>
              <p:cNvSpPr/>
              <p:nvPr/>
            </p:nvSpPr>
            <p:spPr>
              <a:xfrm>
                <a:off x="2261757" y="1814784"/>
                <a:ext cx="336325" cy="1449822"/>
              </a:xfrm>
              <a:custGeom>
                <a:rect b="b" l="l" r="r" t="t"/>
                <a:pathLst>
                  <a:path extrusionOk="0" h="27974" w="6489">
                    <a:moveTo>
                      <a:pt x="0" y="0"/>
                    </a:moveTo>
                    <a:lnTo>
                      <a:pt x="0" y="27973"/>
                    </a:lnTo>
                    <a:lnTo>
                      <a:pt x="6489" y="27973"/>
                    </a:lnTo>
                    <a:lnTo>
                      <a:pt x="64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4"/>
              <p:cNvSpPr/>
              <p:nvPr/>
            </p:nvSpPr>
            <p:spPr>
              <a:xfrm>
                <a:off x="2597881" y="1781407"/>
                <a:ext cx="148130" cy="44105"/>
              </a:xfrm>
              <a:custGeom>
                <a:rect b="b" l="l" r="r" t="t"/>
                <a:pathLst>
                  <a:path extrusionOk="0" h="851" w="2858">
                    <a:moveTo>
                      <a:pt x="1" y="0"/>
                    </a:moveTo>
                    <a:lnTo>
                      <a:pt x="1" y="851"/>
                    </a:lnTo>
                    <a:lnTo>
                      <a:pt x="2858" y="8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4"/>
              <p:cNvSpPr/>
              <p:nvPr/>
            </p:nvSpPr>
            <p:spPr>
              <a:xfrm>
                <a:off x="2242838" y="1781407"/>
                <a:ext cx="355087" cy="44105"/>
              </a:xfrm>
              <a:custGeom>
                <a:rect b="b" l="l" r="r" t="t"/>
                <a:pathLst>
                  <a:path extrusionOk="0" h="851" w="6851">
                    <a:moveTo>
                      <a:pt x="1" y="0"/>
                    </a:moveTo>
                    <a:lnTo>
                      <a:pt x="1" y="851"/>
                    </a:lnTo>
                    <a:lnTo>
                      <a:pt x="6851" y="851"/>
                    </a:lnTo>
                    <a:lnTo>
                      <a:pt x="6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4"/>
              <p:cNvSpPr/>
              <p:nvPr/>
            </p:nvSpPr>
            <p:spPr>
              <a:xfrm>
                <a:off x="2613165" y="1847798"/>
                <a:ext cx="104697" cy="676712"/>
              </a:xfrm>
              <a:custGeom>
                <a:rect b="b" l="l" r="r" t="t"/>
                <a:pathLst>
                  <a:path extrusionOk="0" h="13057" w="2020">
                    <a:moveTo>
                      <a:pt x="0" y="1"/>
                    </a:moveTo>
                    <a:lnTo>
                      <a:pt x="0" y="1185"/>
                    </a:lnTo>
                    <a:lnTo>
                      <a:pt x="307" y="1185"/>
                    </a:lnTo>
                    <a:lnTo>
                      <a:pt x="307" y="1"/>
                    </a:lnTo>
                    <a:close/>
                    <a:moveTo>
                      <a:pt x="568" y="1"/>
                    </a:moveTo>
                    <a:lnTo>
                      <a:pt x="568" y="1185"/>
                    </a:lnTo>
                    <a:lnTo>
                      <a:pt x="878" y="1185"/>
                    </a:lnTo>
                    <a:lnTo>
                      <a:pt x="878" y="1"/>
                    </a:lnTo>
                    <a:close/>
                    <a:moveTo>
                      <a:pt x="1139" y="1"/>
                    </a:moveTo>
                    <a:lnTo>
                      <a:pt x="1139" y="1185"/>
                    </a:lnTo>
                    <a:lnTo>
                      <a:pt x="1448" y="1185"/>
                    </a:lnTo>
                    <a:lnTo>
                      <a:pt x="1448" y="1"/>
                    </a:lnTo>
                    <a:close/>
                    <a:moveTo>
                      <a:pt x="1706" y="1"/>
                    </a:moveTo>
                    <a:lnTo>
                      <a:pt x="1706" y="1185"/>
                    </a:lnTo>
                    <a:lnTo>
                      <a:pt x="2019" y="1185"/>
                    </a:lnTo>
                    <a:lnTo>
                      <a:pt x="2019" y="1"/>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5"/>
                    </a:moveTo>
                    <a:lnTo>
                      <a:pt x="0" y="4579"/>
                    </a:lnTo>
                    <a:lnTo>
                      <a:pt x="307" y="4579"/>
                    </a:lnTo>
                    <a:lnTo>
                      <a:pt x="307" y="3395"/>
                    </a:lnTo>
                    <a:close/>
                    <a:moveTo>
                      <a:pt x="568" y="3395"/>
                    </a:moveTo>
                    <a:lnTo>
                      <a:pt x="568" y="4579"/>
                    </a:lnTo>
                    <a:lnTo>
                      <a:pt x="878" y="4579"/>
                    </a:lnTo>
                    <a:lnTo>
                      <a:pt x="878" y="3395"/>
                    </a:lnTo>
                    <a:close/>
                    <a:moveTo>
                      <a:pt x="1139" y="3395"/>
                    </a:moveTo>
                    <a:lnTo>
                      <a:pt x="1139" y="4579"/>
                    </a:lnTo>
                    <a:lnTo>
                      <a:pt x="1448" y="4579"/>
                    </a:lnTo>
                    <a:lnTo>
                      <a:pt x="1448" y="3395"/>
                    </a:lnTo>
                    <a:close/>
                    <a:moveTo>
                      <a:pt x="1706" y="3395"/>
                    </a:moveTo>
                    <a:lnTo>
                      <a:pt x="1706" y="4579"/>
                    </a:lnTo>
                    <a:lnTo>
                      <a:pt x="2019" y="4579"/>
                    </a:lnTo>
                    <a:lnTo>
                      <a:pt x="2019" y="3395"/>
                    </a:lnTo>
                    <a:close/>
                    <a:moveTo>
                      <a:pt x="0" y="5093"/>
                    </a:moveTo>
                    <a:lnTo>
                      <a:pt x="0" y="6277"/>
                    </a:lnTo>
                    <a:lnTo>
                      <a:pt x="307" y="6277"/>
                    </a:lnTo>
                    <a:lnTo>
                      <a:pt x="307" y="5093"/>
                    </a:lnTo>
                    <a:close/>
                    <a:moveTo>
                      <a:pt x="568" y="5093"/>
                    </a:moveTo>
                    <a:lnTo>
                      <a:pt x="568" y="6277"/>
                    </a:lnTo>
                    <a:lnTo>
                      <a:pt x="878" y="6277"/>
                    </a:lnTo>
                    <a:lnTo>
                      <a:pt x="878" y="5093"/>
                    </a:lnTo>
                    <a:close/>
                    <a:moveTo>
                      <a:pt x="1139" y="5093"/>
                    </a:moveTo>
                    <a:lnTo>
                      <a:pt x="1139" y="6277"/>
                    </a:lnTo>
                    <a:lnTo>
                      <a:pt x="1448" y="6277"/>
                    </a:lnTo>
                    <a:lnTo>
                      <a:pt x="1448" y="5093"/>
                    </a:lnTo>
                    <a:close/>
                    <a:moveTo>
                      <a:pt x="1706" y="5093"/>
                    </a:moveTo>
                    <a:lnTo>
                      <a:pt x="1706" y="6277"/>
                    </a:lnTo>
                    <a:lnTo>
                      <a:pt x="2019" y="6277"/>
                    </a:lnTo>
                    <a:lnTo>
                      <a:pt x="2019" y="5093"/>
                    </a:lnTo>
                    <a:close/>
                    <a:moveTo>
                      <a:pt x="0" y="6787"/>
                    </a:moveTo>
                    <a:lnTo>
                      <a:pt x="0" y="7971"/>
                    </a:lnTo>
                    <a:lnTo>
                      <a:pt x="307" y="7971"/>
                    </a:lnTo>
                    <a:lnTo>
                      <a:pt x="307" y="6787"/>
                    </a:lnTo>
                    <a:close/>
                    <a:moveTo>
                      <a:pt x="568" y="6787"/>
                    </a:moveTo>
                    <a:lnTo>
                      <a:pt x="568" y="7971"/>
                    </a:lnTo>
                    <a:lnTo>
                      <a:pt x="878" y="7971"/>
                    </a:lnTo>
                    <a:lnTo>
                      <a:pt x="878" y="6787"/>
                    </a:lnTo>
                    <a:close/>
                    <a:moveTo>
                      <a:pt x="1139" y="6787"/>
                    </a:moveTo>
                    <a:lnTo>
                      <a:pt x="1139" y="7971"/>
                    </a:lnTo>
                    <a:lnTo>
                      <a:pt x="1448" y="7971"/>
                    </a:lnTo>
                    <a:lnTo>
                      <a:pt x="1448" y="6787"/>
                    </a:lnTo>
                    <a:close/>
                    <a:moveTo>
                      <a:pt x="1706" y="6787"/>
                    </a:moveTo>
                    <a:lnTo>
                      <a:pt x="1706" y="7971"/>
                    </a:lnTo>
                    <a:lnTo>
                      <a:pt x="2019" y="7971"/>
                    </a:lnTo>
                    <a:lnTo>
                      <a:pt x="2019" y="6787"/>
                    </a:lnTo>
                    <a:close/>
                    <a:moveTo>
                      <a:pt x="0" y="8481"/>
                    </a:moveTo>
                    <a:lnTo>
                      <a:pt x="0" y="9665"/>
                    </a:lnTo>
                    <a:lnTo>
                      <a:pt x="307" y="9665"/>
                    </a:lnTo>
                    <a:lnTo>
                      <a:pt x="307" y="8481"/>
                    </a:lnTo>
                    <a:close/>
                    <a:moveTo>
                      <a:pt x="568" y="8481"/>
                    </a:moveTo>
                    <a:lnTo>
                      <a:pt x="568" y="9665"/>
                    </a:lnTo>
                    <a:lnTo>
                      <a:pt x="878" y="9665"/>
                    </a:lnTo>
                    <a:lnTo>
                      <a:pt x="878" y="8481"/>
                    </a:lnTo>
                    <a:close/>
                    <a:moveTo>
                      <a:pt x="1139" y="8481"/>
                    </a:moveTo>
                    <a:lnTo>
                      <a:pt x="1139" y="9665"/>
                    </a:lnTo>
                    <a:lnTo>
                      <a:pt x="1448" y="9665"/>
                    </a:lnTo>
                    <a:lnTo>
                      <a:pt x="1448" y="8481"/>
                    </a:lnTo>
                    <a:close/>
                    <a:moveTo>
                      <a:pt x="1706" y="8481"/>
                    </a:moveTo>
                    <a:lnTo>
                      <a:pt x="1706" y="9665"/>
                    </a:lnTo>
                    <a:lnTo>
                      <a:pt x="2019" y="9665"/>
                    </a:lnTo>
                    <a:lnTo>
                      <a:pt x="2019" y="8481"/>
                    </a:lnTo>
                    <a:close/>
                    <a:moveTo>
                      <a:pt x="0" y="10178"/>
                    </a:moveTo>
                    <a:lnTo>
                      <a:pt x="0" y="11362"/>
                    </a:lnTo>
                    <a:lnTo>
                      <a:pt x="307" y="11362"/>
                    </a:lnTo>
                    <a:lnTo>
                      <a:pt x="307" y="10178"/>
                    </a:lnTo>
                    <a:close/>
                    <a:moveTo>
                      <a:pt x="568" y="10178"/>
                    </a:moveTo>
                    <a:lnTo>
                      <a:pt x="568" y="11362"/>
                    </a:lnTo>
                    <a:lnTo>
                      <a:pt x="878" y="11362"/>
                    </a:lnTo>
                    <a:lnTo>
                      <a:pt x="878" y="10178"/>
                    </a:lnTo>
                    <a:close/>
                    <a:moveTo>
                      <a:pt x="1139" y="10178"/>
                    </a:moveTo>
                    <a:lnTo>
                      <a:pt x="1139" y="11362"/>
                    </a:lnTo>
                    <a:lnTo>
                      <a:pt x="1448" y="11362"/>
                    </a:lnTo>
                    <a:lnTo>
                      <a:pt x="1448" y="10178"/>
                    </a:lnTo>
                    <a:close/>
                    <a:moveTo>
                      <a:pt x="1706" y="10178"/>
                    </a:moveTo>
                    <a:lnTo>
                      <a:pt x="1706" y="11362"/>
                    </a:lnTo>
                    <a:lnTo>
                      <a:pt x="2019" y="11362"/>
                    </a:lnTo>
                    <a:lnTo>
                      <a:pt x="2019" y="10178"/>
                    </a:lnTo>
                    <a:close/>
                    <a:moveTo>
                      <a:pt x="0" y="11873"/>
                    </a:moveTo>
                    <a:lnTo>
                      <a:pt x="0" y="13057"/>
                    </a:lnTo>
                    <a:lnTo>
                      <a:pt x="307" y="13057"/>
                    </a:lnTo>
                    <a:lnTo>
                      <a:pt x="307" y="11873"/>
                    </a:lnTo>
                    <a:close/>
                    <a:moveTo>
                      <a:pt x="568" y="11873"/>
                    </a:moveTo>
                    <a:lnTo>
                      <a:pt x="568" y="13057"/>
                    </a:lnTo>
                    <a:lnTo>
                      <a:pt x="878" y="13057"/>
                    </a:lnTo>
                    <a:lnTo>
                      <a:pt x="878" y="11873"/>
                    </a:lnTo>
                    <a:close/>
                    <a:moveTo>
                      <a:pt x="1139" y="11873"/>
                    </a:moveTo>
                    <a:lnTo>
                      <a:pt x="1139" y="13057"/>
                    </a:lnTo>
                    <a:lnTo>
                      <a:pt x="1448" y="13057"/>
                    </a:lnTo>
                    <a:lnTo>
                      <a:pt x="1448" y="11873"/>
                    </a:lnTo>
                    <a:close/>
                    <a:moveTo>
                      <a:pt x="1706" y="11873"/>
                    </a:moveTo>
                    <a:lnTo>
                      <a:pt x="1706" y="13057"/>
                    </a:lnTo>
                    <a:lnTo>
                      <a:pt x="2019" y="13057"/>
                    </a:lnTo>
                    <a:lnTo>
                      <a:pt x="2019" y="11873"/>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4"/>
              <p:cNvSpPr/>
              <p:nvPr/>
            </p:nvSpPr>
            <p:spPr>
              <a:xfrm>
                <a:off x="2288101" y="1847798"/>
                <a:ext cx="283614" cy="1382499"/>
              </a:xfrm>
              <a:custGeom>
                <a:rect b="b" l="l" r="r" t="t"/>
                <a:pathLst>
                  <a:path extrusionOk="0" h="26675" w="5472">
                    <a:moveTo>
                      <a:pt x="1840" y="1185"/>
                    </a:moveTo>
                    <a:lnTo>
                      <a:pt x="1179" y="1185"/>
                    </a:lnTo>
                    <a:lnTo>
                      <a:pt x="1179" y="1"/>
                    </a:lnTo>
                    <a:lnTo>
                      <a:pt x="1840" y="1"/>
                    </a:lnTo>
                    <a:close/>
                    <a:moveTo>
                      <a:pt x="3052" y="1"/>
                    </a:moveTo>
                    <a:lnTo>
                      <a:pt x="2393" y="1"/>
                    </a:lnTo>
                    <a:lnTo>
                      <a:pt x="2393" y="1185"/>
                    </a:lnTo>
                    <a:lnTo>
                      <a:pt x="3052" y="1185"/>
                    </a:lnTo>
                    <a:close/>
                    <a:moveTo>
                      <a:pt x="4257" y="1"/>
                    </a:moveTo>
                    <a:lnTo>
                      <a:pt x="3602" y="1"/>
                    </a:lnTo>
                    <a:lnTo>
                      <a:pt x="3602" y="1185"/>
                    </a:lnTo>
                    <a:lnTo>
                      <a:pt x="4257" y="1185"/>
                    </a:lnTo>
                    <a:close/>
                    <a:moveTo>
                      <a:pt x="5472" y="1"/>
                    </a:moveTo>
                    <a:lnTo>
                      <a:pt x="4810" y="1"/>
                    </a:lnTo>
                    <a:lnTo>
                      <a:pt x="4810" y="1185"/>
                    </a:lnTo>
                    <a:lnTo>
                      <a:pt x="5472" y="1185"/>
                    </a:lnTo>
                    <a:close/>
                    <a:moveTo>
                      <a:pt x="1840" y="1698"/>
                    </a:moveTo>
                    <a:lnTo>
                      <a:pt x="1179" y="1698"/>
                    </a:lnTo>
                    <a:lnTo>
                      <a:pt x="1179" y="2882"/>
                    </a:lnTo>
                    <a:lnTo>
                      <a:pt x="1840" y="2882"/>
                    </a:lnTo>
                    <a:close/>
                    <a:moveTo>
                      <a:pt x="3052" y="1698"/>
                    </a:moveTo>
                    <a:lnTo>
                      <a:pt x="2393" y="1698"/>
                    </a:lnTo>
                    <a:lnTo>
                      <a:pt x="2393" y="2882"/>
                    </a:lnTo>
                    <a:lnTo>
                      <a:pt x="3052" y="2882"/>
                    </a:lnTo>
                    <a:close/>
                    <a:moveTo>
                      <a:pt x="4257" y="1698"/>
                    </a:moveTo>
                    <a:lnTo>
                      <a:pt x="3602" y="1698"/>
                    </a:lnTo>
                    <a:lnTo>
                      <a:pt x="3602" y="2882"/>
                    </a:lnTo>
                    <a:lnTo>
                      <a:pt x="4257" y="2882"/>
                    </a:lnTo>
                    <a:close/>
                    <a:moveTo>
                      <a:pt x="5472" y="1698"/>
                    </a:moveTo>
                    <a:lnTo>
                      <a:pt x="4810" y="1698"/>
                    </a:lnTo>
                    <a:lnTo>
                      <a:pt x="4810" y="2882"/>
                    </a:lnTo>
                    <a:lnTo>
                      <a:pt x="5472" y="2882"/>
                    </a:lnTo>
                    <a:close/>
                    <a:moveTo>
                      <a:pt x="1840" y="3395"/>
                    </a:moveTo>
                    <a:lnTo>
                      <a:pt x="1179" y="3395"/>
                    </a:lnTo>
                    <a:lnTo>
                      <a:pt x="1179" y="4579"/>
                    </a:lnTo>
                    <a:lnTo>
                      <a:pt x="1840" y="4579"/>
                    </a:lnTo>
                    <a:close/>
                    <a:moveTo>
                      <a:pt x="3052" y="3395"/>
                    </a:moveTo>
                    <a:lnTo>
                      <a:pt x="2393" y="3395"/>
                    </a:lnTo>
                    <a:lnTo>
                      <a:pt x="2393" y="4579"/>
                    </a:lnTo>
                    <a:lnTo>
                      <a:pt x="3052" y="4579"/>
                    </a:lnTo>
                    <a:close/>
                    <a:moveTo>
                      <a:pt x="4257" y="3395"/>
                    </a:moveTo>
                    <a:lnTo>
                      <a:pt x="3602" y="3395"/>
                    </a:lnTo>
                    <a:lnTo>
                      <a:pt x="3602" y="4579"/>
                    </a:lnTo>
                    <a:lnTo>
                      <a:pt x="4257" y="4579"/>
                    </a:lnTo>
                    <a:close/>
                    <a:moveTo>
                      <a:pt x="5472" y="3395"/>
                    </a:moveTo>
                    <a:lnTo>
                      <a:pt x="4810" y="3395"/>
                    </a:lnTo>
                    <a:lnTo>
                      <a:pt x="4810" y="4579"/>
                    </a:lnTo>
                    <a:lnTo>
                      <a:pt x="5472" y="4579"/>
                    </a:lnTo>
                    <a:close/>
                    <a:moveTo>
                      <a:pt x="1840" y="5093"/>
                    </a:moveTo>
                    <a:lnTo>
                      <a:pt x="1179" y="5093"/>
                    </a:lnTo>
                    <a:lnTo>
                      <a:pt x="1179" y="6277"/>
                    </a:lnTo>
                    <a:lnTo>
                      <a:pt x="1840" y="6277"/>
                    </a:lnTo>
                    <a:close/>
                    <a:moveTo>
                      <a:pt x="3052" y="5093"/>
                    </a:moveTo>
                    <a:lnTo>
                      <a:pt x="2393" y="5093"/>
                    </a:lnTo>
                    <a:lnTo>
                      <a:pt x="2393" y="6277"/>
                    </a:lnTo>
                    <a:lnTo>
                      <a:pt x="3052" y="6277"/>
                    </a:lnTo>
                    <a:close/>
                    <a:moveTo>
                      <a:pt x="4257" y="5093"/>
                    </a:moveTo>
                    <a:lnTo>
                      <a:pt x="3602" y="5093"/>
                    </a:lnTo>
                    <a:lnTo>
                      <a:pt x="3602" y="6277"/>
                    </a:lnTo>
                    <a:lnTo>
                      <a:pt x="4257" y="6277"/>
                    </a:lnTo>
                    <a:close/>
                    <a:moveTo>
                      <a:pt x="5472" y="5093"/>
                    </a:moveTo>
                    <a:lnTo>
                      <a:pt x="4810" y="5093"/>
                    </a:lnTo>
                    <a:lnTo>
                      <a:pt x="4810" y="6277"/>
                    </a:lnTo>
                    <a:lnTo>
                      <a:pt x="5472" y="6277"/>
                    </a:lnTo>
                    <a:close/>
                    <a:moveTo>
                      <a:pt x="1840" y="6787"/>
                    </a:moveTo>
                    <a:lnTo>
                      <a:pt x="1179" y="6787"/>
                    </a:lnTo>
                    <a:lnTo>
                      <a:pt x="1179" y="7971"/>
                    </a:lnTo>
                    <a:lnTo>
                      <a:pt x="1840" y="7971"/>
                    </a:lnTo>
                    <a:close/>
                    <a:moveTo>
                      <a:pt x="3052" y="6787"/>
                    </a:moveTo>
                    <a:lnTo>
                      <a:pt x="2393" y="6787"/>
                    </a:lnTo>
                    <a:lnTo>
                      <a:pt x="2393" y="7971"/>
                    </a:lnTo>
                    <a:lnTo>
                      <a:pt x="3052" y="7971"/>
                    </a:lnTo>
                    <a:close/>
                    <a:moveTo>
                      <a:pt x="4257" y="6787"/>
                    </a:moveTo>
                    <a:lnTo>
                      <a:pt x="3602" y="6787"/>
                    </a:lnTo>
                    <a:lnTo>
                      <a:pt x="3602" y="7971"/>
                    </a:lnTo>
                    <a:lnTo>
                      <a:pt x="4257" y="7971"/>
                    </a:lnTo>
                    <a:close/>
                    <a:moveTo>
                      <a:pt x="5472" y="6787"/>
                    </a:moveTo>
                    <a:lnTo>
                      <a:pt x="4810" y="6787"/>
                    </a:lnTo>
                    <a:lnTo>
                      <a:pt x="4810" y="7971"/>
                    </a:lnTo>
                    <a:lnTo>
                      <a:pt x="5472" y="7971"/>
                    </a:lnTo>
                    <a:close/>
                    <a:moveTo>
                      <a:pt x="1840" y="8481"/>
                    </a:moveTo>
                    <a:lnTo>
                      <a:pt x="1179" y="8481"/>
                    </a:lnTo>
                    <a:lnTo>
                      <a:pt x="1179" y="9665"/>
                    </a:lnTo>
                    <a:lnTo>
                      <a:pt x="1840" y="9665"/>
                    </a:lnTo>
                    <a:close/>
                    <a:moveTo>
                      <a:pt x="3052" y="8481"/>
                    </a:moveTo>
                    <a:lnTo>
                      <a:pt x="2393" y="8481"/>
                    </a:lnTo>
                    <a:lnTo>
                      <a:pt x="2393" y="9665"/>
                    </a:lnTo>
                    <a:lnTo>
                      <a:pt x="3052" y="9665"/>
                    </a:lnTo>
                    <a:close/>
                    <a:moveTo>
                      <a:pt x="4257" y="8481"/>
                    </a:moveTo>
                    <a:lnTo>
                      <a:pt x="3602" y="8481"/>
                    </a:lnTo>
                    <a:lnTo>
                      <a:pt x="3602" y="9665"/>
                    </a:lnTo>
                    <a:lnTo>
                      <a:pt x="4257" y="9665"/>
                    </a:lnTo>
                    <a:close/>
                    <a:moveTo>
                      <a:pt x="5472" y="8481"/>
                    </a:moveTo>
                    <a:lnTo>
                      <a:pt x="4810" y="8481"/>
                    </a:lnTo>
                    <a:lnTo>
                      <a:pt x="4810" y="9665"/>
                    </a:lnTo>
                    <a:lnTo>
                      <a:pt x="5472" y="9665"/>
                    </a:lnTo>
                    <a:close/>
                    <a:moveTo>
                      <a:pt x="1840" y="10178"/>
                    </a:moveTo>
                    <a:lnTo>
                      <a:pt x="1179" y="10178"/>
                    </a:lnTo>
                    <a:lnTo>
                      <a:pt x="1179" y="11362"/>
                    </a:lnTo>
                    <a:lnTo>
                      <a:pt x="1840" y="11362"/>
                    </a:lnTo>
                    <a:close/>
                    <a:moveTo>
                      <a:pt x="3052" y="10178"/>
                    </a:moveTo>
                    <a:lnTo>
                      <a:pt x="2393" y="10178"/>
                    </a:lnTo>
                    <a:lnTo>
                      <a:pt x="2393" y="11362"/>
                    </a:lnTo>
                    <a:lnTo>
                      <a:pt x="3052" y="11362"/>
                    </a:lnTo>
                    <a:close/>
                    <a:moveTo>
                      <a:pt x="4257" y="10178"/>
                    </a:moveTo>
                    <a:lnTo>
                      <a:pt x="3602" y="10178"/>
                    </a:lnTo>
                    <a:lnTo>
                      <a:pt x="3602" y="11362"/>
                    </a:lnTo>
                    <a:lnTo>
                      <a:pt x="4257" y="11362"/>
                    </a:lnTo>
                    <a:close/>
                    <a:moveTo>
                      <a:pt x="5472" y="10178"/>
                    </a:moveTo>
                    <a:lnTo>
                      <a:pt x="4810" y="10178"/>
                    </a:lnTo>
                    <a:lnTo>
                      <a:pt x="4810" y="11362"/>
                    </a:lnTo>
                    <a:lnTo>
                      <a:pt x="5472" y="11362"/>
                    </a:lnTo>
                    <a:close/>
                    <a:moveTo>
                      <a:pt x="1840" y="11873"/>
                    </a:moveTo>
                    <a:lnTo>
                      <a:pt x="1179" y="11873"/>
                    </a:lnTo>
                    <a:lnTo>
                      <a:pt x="1179" y="13057"/>
                    </a:lnTo>
                    <a:lnTo>
                      <a:pt x="1840" y="13057"/>
                    </a:lnTo>
                    <a:close/>
                    <a:moveTo>
                      <a:pt x="3052" y="11873"/>
                    </a:moveTo>
                    <a:lnTo>
                      <a:pt x="2393" y="11873"/>
                    </a:lnTo>
                    <a:lnTo>
                      <a:pt x="2393" y="13057"/>
                    </a:lnTo>
                    <a:lnTo>
                      <a:pt x="3052" y="13057"/>
                    </a:lnTo>
                    <a:close/>
                    <a:moveTo>
                      <a:pt x="4257" y="11873"/>
                    </a:moveTo>
                    <a:lnTo>
                      <a:pt x="3602" y="11873"/>
                    </a:lnTo>
                    <a:lnTo>
                      <a:pt x="3602" y="13057"/>
                    </a:lnTo>
                    <a:lnTo>
                      <a:pt x="4257" y="13057"/>
                    </a:lnTo>
                    <a:close/>
                    <a:moveTo>
                      <a:pt x="5472" y="11873"/>
                    </a:moveTo>
                    <a:lnTo>
                      <a:pt x="4810" y="11873"/>
                    </a:lnTo>
                    <a:lnTo>
                      <a:pt x="4810" y="13057"/>
                    </a:lnTo>
                    <a:lnTo>
                      <a:pt x="5472" y="13057"/>
                    </a:lnTo>
                    <a:close/>
                    <a:moveTo>
                      <a:pt x="1840" y="14800"/>
                    </a:moveTo>
                    <a:lnTo>
                      <a:pt x="1179" y="14800"/>
                    </a:lnTo>
                    <a:lnTo>
                      <a:pt x="1179" y="13615"/>
                    </a:lnTo>
                    <a:lnTo>
                      <a:pt x="1840" y="13615"/>
                    </a:lnTo>
                    <a:close/>
                    <a:moveTo>
                      <a:pt x="3052" y="13612"/>
                    </a:moveTo>
                    <a:lnTo>
                      <a:pt x="2393" y="13612"/>
                    </a:lnTo>
                    <a:lnTo>
                      <a:pt x="2393" y="14797"/>
                    </a:lnTo>
                    <a:lnTo>
                      <a:pt x="3052" y="14797"/>
                    </a:lnTo>
                    <a:close/>
                    <a:moveTo>
                      <a:pt x="4257" y="13612"/>
                    </a:moveTo>
                    <a:lnTo>
                      <a:pt x="3602" y="13612"/>
                    </a:lnTo>
                    <a:lnTo>
                      <a:pt x="3602" y="14797"/>
                    </a:lnTo>
                    <a:lnTo>
                      <a:pt x="4257" y="14797"/>
                    </a:lnTo>
                    <a:close/>
                    <a:moveTo>
                      <a:pt x="5472" y="13612"/>
                    </a:moveTo>
                    <a:lnTo>
                      <a:pt x="4810" y="13612"/>
                    </a:lnTo>
                    <a:lnTo>
                      <a:pt x="4810" y="14797"/>
                    </a:lnTo>
                    <a:lnTo>
                      <a:pt x="5472" y="14797"/>
                    </a:lnTo>
                    <a:close/>
                    <a:moveTo>
                      <a:pt x="1840" y="15310"/>
                    </a:moveTo>
                    <a:lnTo>
                      <a:pt x="1179" y="15310"/>
                    </a:lnTo>
                    <a:lnTo>
                      <a:pt x="1179" y="16494"/>
                    </a:lnTo>
                    <a:lnTo>
                      <a:pt x="1840" y="16494"/>
                    </a:lnTo>
                    <a:close/>
                    <a:moveTo>
                      <a:pt x="3052" y="15310"/>
                    </a:moveTo>
                    <a:lnTo>
                      <a:pt x="2393" y="15310"/>
                    </a:lnTo>
                    <a:lnTo>
                      <a:pt x="2393" y="16494"/>
                    </a:lnTo>
                    <a:lnTo>
                      <a:pt x="3052" y="16494"/>
                    </a:lnTo>
                    <a:close/>
                    <a:moveTo>
                      <a:pt x="4257" y="15310"/>
                    </a:moveTo>
                    <a:lnTo>
                      <a:pt x="3602" y="15310"/>
                    </a:lnTo>
                    <a:lnTo>
                      <a:pt x="3602" y="16494"/>
                    </a:lnTo>
                    <a:lnTo>
                      <a:pt x="4257" y="16494"/>
                    </a:lnTo>
                    <a:close/>
                    <a:moveTo>
                      <a:pt x="5472" y="15310"/>
                    </a:moveTo>
                    <a:lnTo>
                      <a:pt x="4810" y="15310"/>
                    </a:lnTo>
                    <a:lnTo>
                      <a:pt x="4810" y="16494"/>
                    </a:lnTo>
                    <a:lnTo>
                      <a:pt x="5472" y="16494"/>
                    </a:lnTo>
                    <a:close/>
                    <a:moveTo>
                      <a:pt x="1840" y="17004"/>
                    </a:moveTo>
                    <a:lnTo>
                      <a:pt x="1179" y="17004"/>
                    </a:lnTo>
                    <a:lnTo>
                      <a:pt x="1179" y="18188"/>
                    </a:lnTo>
                    <a:lnTo>
                      <a:pt x="1840" y="18188"/>
                    </a:lnTo>
                    <a:close/>
                    <a:moveTo>
                      <a:pt x="3052" y="17004"/>
                    </a:moveTo>
                    <a:lnTo>
                      <a:pt x="2393" y="17004"/>
                    </a:lnTo>
                    <a:lnTo>
                      <a:pt x="2393" y="18188"/>
                    </a:lnTo>
                    <a:lnTo>
                      <a:pt x="3052" y="18188"/>
                    </a:lnTo>
                    <a:close/>
                    <a:moveTo>
                      <a:pt x="4257" y="17004"/>
                    </a:moveTo>
                    <a:lnTo>
                      <a:pt x="3602" y="17004"/>
                    </a:lnTo>
                    <a:lnTo>
                      <a:pt x="3602" y="18188"/>
                    </a:lnTo>
                    <a:lnTo>
                      <a:pt x="4257" y="18188"/>
                    </a:lnTo>
                    <a:close/>
                    <a:moveTo>
                      <a:pt x="5472" y="17004"/>
                    </a:moveTo>
                    <a:lnTo>
                      <a:pt x="4810" y="17004"/>
                    </a:lnTo>
                    <a:lnTo>
                      <a:pt x="4810" y="18188"/>
                    </a:lnTo>
                    <a:lnTo>
                      <a:pt x="5472" y="18188"/>
                    </a:lnTo>
                    <a:close/>
                    <a:moveTo>
                      <a:pt x="1840" y="18701"/>
                    </a:moveTo>
                    <a:lnTo>
                      <a:pt x="1179" y="18701"/>
                    </a:lnTo>
                    <a:lnTo>
                      <a:pt x="1179" y="19885"/>
                    </a:lnTo>
                    <a:lnTo>
                      <a:pt x="1840" y="19885"/>
                    </a:lnTo>
                    <a:close/>
                    <a:moveTo>
                      <a:pt x="3052" y="18701"/>
                    </a:moveTo>
                    <a:lnTo>
                      <a:pt x="2393" y="18701"/>
                    </a:lnTo>
                    <a:lnTo>
                      <a:pt x="2393" y="19885"/>
                    </a:lnTo>
                    <a:lnTo>
                      <a:pt x="3052" y="19885"/>
                    </a:lnTo>
                    <a:close/>
                    <a:moveTo>
                      <a:pt x="4257" y="18701"/>
                    </a:moveTo>
                    <a:lnTo>
                      <a:pt x="3602" y="18701"/>
                    </a:lnTo>
                    <a:lnTo>
                      <a:pt x="3602" y="19885"/>
                    </a:lnTo>
                    <a:lnTo>
                      <a:pt x="4257" y="19885"/>
                    </a:lnTo>
                    <a:close/>
                    <a:moveTo>
                      <a:pt x="5472" y="18701"/>
                    </a:moveTo>
                    <a:lnTo>
                      <a:pt x="4810" y="18701"/>
                    </a:lnTo>
                    <a:lnTo>
                      <a:pt x="4810" y="19885"/>
                    </a:lnTo>
                    <a:lnTo>
                      <a:pt x="5472" y="19885"/>
                    </a:lnTo>
                    <a:close/>
                    <a:moveTo>
                      <a:pt x="1840" y="20398"/>
                    </a:moveTo>
                    <a:lnTo>
                      <a:pt x="1179" y="20398"/>
                    </a:lnTo>
                    <a:lnTo>
                      <a:pt x="1179" y="21583"/>
                    </a:lnTo>
                    <a:lnTo>
                      <a:pt x="1840" y="21583"/>
                    </a:lnTo>
                    <a:close/>
                    <a:moveTo>
                      <a:pt x="3052" y="20398"/>
                    </a:moveTo>
                    <a:lnTo>
                      <a:pt x="2393" y="20398"/>
                    </a:lnTo>
                    <a:lnTo>
                      <a:pt x="2393" y="21583"/>
                    </a:lnTo>
                    <a:lnTo>
                      <a:pt x="3052" y="21583"/>
                    </a:lnTo>
                    <a:close/>
                    <a:moveTo>
                      <a:pt x="4257" y="20398"/>
                    </a:moveTo>
                    <a:lnTo>
                      <a:pt x="3602" y="20398"/>
                    </a:lnTo>
                    <a:lnTo>
                      <a:pt x="3602" y="21583"/>
                    </a:lnTo>
                    <a:lnTo>
                      <a:pt x="4257" y="21583"/>
                    </a:lnTo>
                    <a:close/>
                    <a:moveTo>
                      <a:pt x="5472" y="20398"/>
                    </a:moveTo>
                    <a:lnTo>
                      <a:pt x="4810" y="20398"/>
                    </a:lnTo>
                    <a:lnTo>
                      <a:pt x="4810" y="21583"/>
                    </a:lnTo>
                    <a:lnTo>
                      <a:pt x="5472" y="21583"/>
                    </a:lnTo>
                    <a:close/>
                    <a:moveTo>
                      <a:pt x="1840" y="22096"/>
                    </a:moveTo>
                    <a:lnTo>
                      <a:pt x="1179" y="22096"/>
                    </a:lnTo>
                    <a:lnTo>
                      <a:pt x="1179" y="23283"/>
                    </a:lnTo>
                    <a:lnTo>
                      <a:pt x="1840" y="23283"/>
                    </a:lnTo>
                    <a:close/>
                    <a:moveTo>
                      <a:pt x="3052" y="22096"/>
                    </a:moveTo>
                    <a:lnTo>
                      <a:pt x="2393" y="22096"/>
                    </a:lnTo>
                    <a:lnTo>
                      <a:pt x="2393" y="23283"/>
                    </a:lnTo>
                    <a:lnTo>
                      <a:pt x="3052" y="23283"/>
                    </a:lnTo>
                    <a:close/>
                    <a:moveTo>
                      <a:pt x="4257" y="22096"/>
                    </a:moveTo>
                    <a:lnTo>
                      <a:pt x="3602" y="22096"/>
                    </a:lnTo>
                    <a:lnTo>
                      <a:pt x="3602" y="23283"/>
                    </a:lnTo>
                    <a:lnTo>
                      <a:pt x="4257" y="23283"/>
                    </a:lnTo>
                    <a:close/>
                    <a:moveTo>
                      <a:pt x="5472" y="22096"/>
                    </a:moveTo>
                    <a:lnTo>
                      <a:pt x="4810" y="22096"/>
                    </a:lnTo>
                    <a:lnTo>
                      <a:pt x="4810" y="23283"/>
                    </a:lnTo>
                    <a:lnTo>
                      <a:pt x="5472" y="23283"/>
                    </a:lnTo>
                    <a:close/>
                    <a:moveTo>
                      <a:pt x="1840" y="23790"/>
                    </a:moveTo>
                    <a:lnTo>
                      <a:pt x="1179" y="23790"/>
                    </a:lnTo>
                    <a:lnTo>
                      <a:pt x="1179" y="24980"/>
                    </a:lnTo>
                    <a:lnTo>
                      <a:pt x="1840" y="24980"/>
                    </a:lnTo>
                    <a:close/>
                    <a:moveTo>
                      <a:pt x="3052" y="23790"/>
                    </a:moveTo>
                    <a:lnTo>
                      <a:pt x="2393" y="23790"/>
                    </a:lnTo>
                    <a:lnTo>
                      <a:pt x="2393" y="24980"/>
                    </a:lnTo>
                    <a:lnTo>
                      <a:pt x="3052" y="24980"/>
                    </a:lnTo>
                    <a:close/>
                    <a:moveTo>
                      <a:pt x="4257" y="23790"/>
                    </a:moveTo>
                    <a:lnTo>
                      <a:pt x="3602" y="23790"/>
                    </a:lnTo>
                    <a:lnTo>
                      <a:pt x="3602" y="24980"/>
                    </a:lnTo>
                    <a:lnTo>
                      <a:pt x="4257" y="24980"/>
                    </a:lnTo>
                    <a:close/>
                    <a:moveTo>
                      <a:pt x="5472" y="23790"/>
                    </a:moveTo>
                    <a:lnTo>
                      <a:pt x="4810" y="23790"/>
                    </a:lnTo>
                    <a:lnTo>
                      <a:pt x="4810" y="24980"/>
                    </a:lnTo>
                    <a:lnTo>
                      <a:pt x="5472" y="24980"/>
                    </a:lnTo>
                    <a:close/>
                    <a:moveTo>
                      <a:pt x="1840" y="25487"/>
                    </a:moveTo>
                    <a:lnTo>
                      <a:pt x="1179" y="25487"/>
                    </a:lnTo>
                    <a:lnTo>
                      <a:pt x="1179" y="26674"/>
                    </a:lnTo>
                    <a:lnTo>
                      <a:pt x="1840" y="26674"/>
                    </a:lnTo>
                    <a:close/>
                    <a:moveTo>
                      <a:pt x="3052" y="25487"/>
                    </a:moveTo>
                    <a:lnTo>
                      <a:pt x="2393" y="25487"/>
                    </a:lnTo>
                    <a:lnTo>
                      <a:pt x="2393" y="26674"/>
                    </a:lnTo>
                    <a:lnTo>
                      <a:pt x="3052" y="26674"/>
                    </a:lnTo>
                    <a:close/>
                    <a:moveTo>
                      <a:pt x="4257" y="25487"/>
                    </a:moveTo>
                    <a:lnTo>
                      <a:pt x="3602" y="25487"/>
                    </a:lnTo>
                    <a:lnTo>
                      <a:pt x="3602" y="26674"/>
                    </a:lnTo>
                    <a:lnTo>
                      <a:pt x="4257" y="26674"/>
                    </a:lnTo>
                    <a:close/>
                    <a:moveTo>
                      <a:pt x="5472" y="25487"/>
                    </a:moveTo>
                    <a:lnTo>
                      <a:pt x="4810" y="25487"/>
                    </a:lnTo>
                    <a:lnTo>
                      <a:pt x="4810" y="26674"/>
                    </a:lnTo>
                    <a:lnTo>
                      <a:pt x="5472" y="26674"/>
                    </a:lnTo>
                    <a:close/>
                    <a:moveTo>
                      <a:pt x="0" y="13063"/>
                    </a:moveTo>
                    <a:lnTo>
                      <a:pt x="656" y="13063"/>
                    </a:lnTo>
                    <a:lnTo>
                      <a:pt x="656" y="11879"/>
                    </a:lnTo>
                    <a:lnTo>
                      <a:pt x="0" y="11879"/>
                    </a:lnTo>
                    <a:close/>
                    <a:moveTo>
                      <a:pt x="0" y="9668"/>
                    </a:moveTo>
                    <a:lnTo>
                      <a:pt x="656" y="9668"/>
                    </a:lnTo>
                    <a:lnTo>
                      <a:pt x="656" y="8484"/>
                    </a:lnTo>
                    <a:lnTo>
                      <a:pt x="0" y="8484"/>
                    </a:lnTo>
                    <a:close/>
                    <a:moveTo>
                      <a:pt x="0" y="11366"/>
                    </a:moveTo>
                    <a:lnTo>
                      <a:pt x="656" y="11366"/>
                    </a:lnTo>
                    <a:lnTo>
                      <a:pt x="656" y="10181"/>
                    </a:lnTo>
                    <a:lnTo>
                      <a:pt x="0" y="10181"/>
                    </a:lnTo>
                    <a:close/>
                    <a:moveTo>
                      <a:pt x="0" y="7971"/>
                    </a:moveTo>
                    <a:lnTo>
                      <a:pt x="656" y="7971"/>
                    </a:lnTo>
                    <a:lnTo>
                      <a:pt x="656" y="6787"/>
                    </a:lnTo>
                    <a:lnTo>
                      <a:pt x="0" y="6787"/>
                    </a:lnTo>
                    <a:close/>
                    <a:moveTo>
                      <a:pt x="0" y="2882"/>
                    </a:moveTo>
                    <a:lnTo>
                      <a:pt x="656" y="2882"/>
                    </a:lnTo>
                    <a:lnTo>
                      <a:pt x="656" y="1698"/>
                    </a:lnTo>
                    <a:lnTo>
                      <a:pt x="0" y="1698"/>
                    </a:lnTo>
                    <a:close/>
                    <a:moveTo>
                      <a:pt x="0" y="6277"/>
                    </a:moveTo>
                    <a:lnTo>
                      <a:pt x="656" y="6277"/>
                    </a:lnTo>
                    <a:lnTo>
                      <a:pt x="656" y="5093"/>
                    </a:lnTo>
                    <a:lnTo>
                      <a:pt x="0" y="5093"/>
                    </a:lnTo>
                    <a:close/>
                    <a:moveTo>
                      <a:pt x="0" y="4579"/>
                    </a:moveTo>
                    <a:lnTo>
                      <a:pt x="656" y="4579"/>
                    </a:lnTo>
                    <a:lnTo>
                      <a:pt x="656" y="3395"/>
                    </a:lnTo>
                    <a:lnTo>
                      <a:pt x="0" y="3395"/>
                    </a:lnTo>
                    <a:close/>
                    <a:moveTo>
                      <a:pt x="0" y="24974"/>
                    </a:moveTo>
                    <a:lnTo>
                      <a:pt x="656" y="24974"/>
                    </a:lnTo>
                    <a:lnTo>
                      <a:pt x="656" y="23787"/>
                    </a:lnTo>
                    <a:lnTo>
                      <a:pt x="0" y="23787"/>
                    </a:lnTo>
                    <a:close/>
                    <a:moveTo>
                      <a:pt x="0" y="23280"/>
                    </a:moveTo>
                    <a:lnTo>
                      <a:pt x="656" y="23280"/>
                    </a:lnTo>
                    <a:lnTo>
                      <a:pt x="656" y="22090"/>
                    </a:lnTo>
                    <a:lnTo>
                      <a:pt x="0" y="22090"/>
                    </a:lnTo>
                    <a:close/>
                    <a:moveTo>
                      <a:pt x="0" y="1185"/>
                    </a:moveTo>
                    <a:lnTo>
                      <a:pt x="656" y="1185"/>
                    </a:lnTo>
                    <a:lnTo>
                      <a:pt x="656" y="1"/>
                    </a:lnTo>
                    <a:lnTo>
                      <a:pt x="0" y="1"/>
                    </a:lnTo>
                    <a:close/>
                    <a:moveTo>
                      <a:pt x="0" y="21583"/>
                    </a:moveTo>
                    <a:lnTo>
                      <a:pt x="656" y="21583"/>
                    </a:lnTo>
                    <a:lnTo>
                      <a:pt x="656" y="20398"/>
                    </a:lnTo>
                    <a:lnTo>
                      <a:pt x="0" y="20398"/>
                    </a:lnTo>
                    <a:close/>
                    <a:moveTo>
                      <a:pt x="0" y="14800"/>
                    </a:moveTo>
                    <a:lnTo>
                      <a:pt x="656" y="14800"/>
                    </a:lnTo>
                    <a:lnTo>
                      <a:pt x="656" y="13615"/>
                    </a:lnTo>
                    <a:lnTo>
                      <a:pt x="0" y="13615"/>
                    </a:lnTo>
                    <a:close/>
                    <a:moveTo>
                      <a:pt x="0" y="16494"/>
                    </a:moveTo>
                    <a:lnTo>
                      <a:pt x="656" y="16494"/>
                    </a:lnTo>
                    <a:lnTo>
                      <a:pt x="656" y="15310"/>
                    </a:lnTo>
                    <a:lnTo>
                      <a:pt x="0" y="15310"/>
                    </a:lnTo>
                    <a:close/>
                    <a:moveTo>
                      <a:pt x="0" y="18188"/>
                    </a:moveTo>
                    <a:lnTo>
                      <a:pt x="656" y="18188"/>
                    </a:lnTo>
                    <a:lnTo>
                      <a:pt x="656" y="17004"/>
                    </a:lnTo>
                    <a:lnTo>
                      <a:pt x="0" y="17004"/>
                    </a:lnTo>
                    <a:close/>
                    <a:moveTo>
                      <a:pt x="0" y="19885"/>
                    </a:moveTo>
                    <a:lnTo>
                      <a:pt x="656" y="19885"/>
                    </a:lnTo>
                    <a:lnTo>
                      <a:pt x="656" y="18701"/>
                    </a:lnTo>
                    <a:lnTo>
                      <a:pt x="0" y="18701"/>
                    </a:lnTo>
                    <a:close/>
                    <a:moveTo>
                      <a:pt x="0" y="26671"/>
                    </a:moveTo>
                    <a:lnTo>
                      <a:pt x="656" y="26671"/>
                    </a:lnTo>
                    <a:lnTo>
                      <a:pt x="656" y="25484"/>
                    </a:lnTo>
                    <a:lnTo>
                      <a:pt x="0" y="2548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4"/>
              <p:cNvSpPr/>
              <p:nvPr/>
            </p:nvSpPr>
            <p:spPr>
              <a:xfrm>
                <a:off x="2613165" y="2553279"/>
                <a:ext cx="104697" cy="677023"/>
              </a:xfrm>
              <a:custGeom>
                <a:rect b="b" l="l" r="r" t="t"/>
                <a:pathLst>
                  <a:path extrusionOk="0" h="13063" w="2020">
                    <a:moveTo>
                      <a:pt x="568" y="0"/>
                    </a:moveTo>
                    <a:lnTo>
                      <a:pt x="568" y="1185"/>
                    </a:lnTo>
                    <a:lnTo>
                      <a:pt x="878" y="1185"/>
                    </a:lnTo>
                    <a:lnTo>
                      <a:pt x="878" y="0"/>
                    </a:lnTo>
                    <a:close/>
                    <a:moveTo>
                      <a:pt x="1139" y="0"/>
                    </a:moveTo>
                    <a:lnTo>
                      <a:pt x="1139" y="1185"/>
                    </a:lnTo>
                    <a:lnTo>
                      <a:pt x="1448" y="1185"/>
                    </a:lnTo>
                    <a:lnTo>
                      <a:pt x="1448" y="0"/>
                    </a:lnTo>
                    <a:close/>
                    <a:moveTo>
                      <a:pt x="1706" y="0"/>
                    </a:moveTo>
                    <a:lnTo>
                      <a:pt x="1706" y="1185"/>
                    </a:lnTo>
                    <a:lnTo>
                      <a:pt x="2019" y="1185"/>
                    </a:lnTo>
                    <a:lnTo>
                      <a:pt x="2019" y="0"/>
                    </a:lnTo>
                    <a:close/>
                    <a:moveTo>
                      <a:pt x="0" y="3"/>
                    </a:moveTo>
                    <a:lnTo>
                      <a:pt x="0" y="1188"/>
                    </a:lnTo>
                    <a:lnTo>
                      <a:pt x="307" y="1188"/>
                    </a:lnTo>
                    <a:lnTo>
                      <a:pt x="307" y="3"/>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2"/>
                    </a:moveTo>
                    <a:lnTo>
                      <a:pt x="0" y="4576"/>
                    </a:lnTo>
                    <a:lnTo>
                      <a:pt x="307" y="4576"/>
                    </a:lnTo>
                    <a:lnTo>
                      <a:pt x="307" y="3392"/>
                    </a:lnTo>
                    <a:close/>
                    <a:moveTo>
                      <a:pt x="568" y="3392"/>
                    </a:moveTo>
                    <a:lnTo>
                      <a:pt x="568" y="4576"/>
                    </a:lnTo>
                    <a:lnTo>
                      <a:pt x="878" y="4576"/>
                    </a:lnTo>
                    <a:lnTo>
                      <a:pt x="878" y="3392"/>
                    </a:lnTo>
                    <a:close/>
                    <a:moveTo>
                      <a:pt x="1139" y="3392"/>
                    </a:moveTo>
                    <a:lnTo>
                      <a:pt x="1139" y="4576"/>
                    </a:lnTo>
                    <a:lnTo>
                      <a:pt x="1448" y="4576"/>
                    </a:lnTo>
                    <a:lnTo>
                      <a:pt x="1448" y="3392"/>
                    </a:lnTo>
                    <a:close/>
                    <a:moveTo>
                      <a:pt x="1706" y="3392"/>
                    </a:moveTo>
                    <a:lnTo>
                      <a:pt x="1706" y="4576"/>
                    </a:lnTo>
                    <a:lnTo>
                      <a:pt x="2019" y="4576"/>
                    </a:lnTo>
                    <a:lnTo>
                      <a:pt x="2019" y="3392"/>
                    </a:lnTo>
                    <a:close/>
                    <a:moveTo>
                      <a:pt x="0" y="5089"/>
                    </a:moveTo>
                    <a:lnTo>
                      <a:pt x="0" y="6273"/>
                    </a:lnTo>
                    <a:lnTo>
                      <a:pt x="307" y="6273"/>
                    </a:lnTo>
                    <a:lnTo>
                      <a:pt x="307" y="5089"/>
                    </a:lnTo>
                    <a:close/>
                    <a:moveTo>
                      <a:pt x="568" y="5089"/>
                    </a:moveTo>
                    <a:lnTo>
                      <a:pt x="568" y="6273"/>
                    </a:lnTo>
                    <a:lnTo>
                      <a:pt x="878" y="6273"/>
                    </a:lnTo>
                    <a:lnTo>
                      <a:pt x="878" y="5089"/>
                    </a:lnTo>
                    <a:close/>
                    <a:moveTo>
                      <a:pt x="1139" y="5089"/>
                    </a:moveTo>
                    <a:lnTo>
                      <a:pt x="1139" y="6273"/>
                    </a:lnTo>
                    <a:lnTo>
                      <a:pt x="1448" y="6273"/>
                    </a:lnTo>
                    <a:lnTo>
                      <a:pt x="1448" y="5089"/>
                    </a:lnTo>
                    <a:close/>
                    <a:moveTo>
                      <a:pt x="1706" y="5089"/>
                    </a:moveTo>
                    <a:lnTo>
                      <a:pt x="1706" y="6273"/>
                    </a:lnTo>
                    <a:lnTo>
                      <a:pt x="2019" y="6273"/>
                    </a:lnTo>
                    <a:lnTo>
                      <a:pt x="2019" y="5089"/>
                    </a:lnTo>
                    <a:close/>
                    <a:moveTo>
                      <a:pt x="0" y="6786"/>
                    </a:moveTo>
                    <a:lnTo>
                      <a:pt x="0" y="7971"/>
                    </a:lnTo>
                    <a:lnTo>
                      <a:pt x="307" y="7971"/>
                    </a:lnTo>
                    <a:lnTo>
                      <a:pt x="307" y="6786"/>
                    </a:lnTo>
                    <a:close/>
                    <a:moveTo>
                      <a:pt x="568" y="6786"/>
                    </a:moveTo>
                    <a:lnTo>
                      <a:pt x="568" y="7971"/>
                    </a:lnTo>
                    <a:lnTo>
                      <a:pt x="878" y="7971"/>
                    </a:lnTo>
                    <a:lnTo>
                      <a:pt x="878" y="6786"/>
                    </a:lnTo>
                    <a:close/>
                    <a:moveTo>
                      <a:pt x="1139" y="6786"/>
                    </a:moveTo>
                    <a:lnTo>
                      <a:pt x="1139" y="7971"/>
                    </a:lnTo>
                    <a:lnTo>
                      <a:pt x="1448" y="7971"/>
                    </a:lnTo>
                    <a:lnTo>
                      <a:pt x="1448" y="6786"/>
                    </a:lnTo>
                    <a:close/>
                    <a:moveTo>
                      <a:pt x="1706" y="6786"/>
                    </a:moveTo>
                    <a:lnTo>
                      <a:pt x="1706" y="7971"/>
                    </a:lnTo>
                    <a:lnTo>
                      <a:pt x="2019" y="7971"/>
                    </a:lnTo>
                    <a:lnTo>
                      <a:pt x="2019" y="6786"/>
                    </a:lnTo>
                    <a:close/>
                    <a:moveTo>
                      <a:pt x="0" y="8484"/>
                    </a:moveTo>
                    <a:lnTo>
                      <a:pt x="0" y="9671"/>
                    </a:lnTo>
                    <a:lnTo>
                      <a:pt x="307" y="9671"/>
                    </a:lnTo>
                    <a:lnTo>
                      <a:pt x="307" y="8484"/>
                    </a:lnTo>
                    <a:close/>
                    <a:moveTo>
                      <a:pt x="568" y="8484"/>
                    </a:moveTo>
                    <a:lnTo>
                      <a:pt x="568" y="9671"/>
                    </a:lnTo>
                    <a:lnTo>
                      <a:pt x="878" y="9671"/>
                    </a:lnTo>
                    <a:lnTo>
                      <a:pt x="878" y="8484"/>
                    </a:lnTo>
                    <a:close/>
                    <a:moveTo>
                      <a:pt x="1139" y="8484"/>
                    </a:moveTo>
                    <a:lnTo>
                      <a:pt x="1139" y="9671"/>
                    </a:lnTo>
                    <a:lnTo>
                      <a:pt x="1448" y="9671"/>
                    </a:lnTo>
                    <a:lnTo>
                      <a:pt x="1448" y="8484"/>
                    </a:lnTo>
                    <a:close/>
                    <a:moveTo>
                      <a:pt x="1706" y="8484"/>
                    </a:moveTo>
                    <a:lnTo>
                      <a:pt x="1706" y="9671"/>
                    </a:lnTo>
                    <a:lnTo>
                      <a:pt x="2019" y="9671"/>
                    </a:lnTo>
                    <a:lnTo>
                      <a:pt x="2019" y="8484"/>
                    </a:lnTo>
                    <a:close/>
                    <a:moveTo>
                      <a:pt x="0" y="10178"/>
                    </a:moveTo>
                    <a:lnTo>
                      <a:pt x="0" y="11368"/>
                    </a:lnTo>
                    <a:lnTo>
                      <a:pt x="307" y="11368"/>
                    </a:lnTo>
                    <a:lnTo>
                      <a:pt x="307" y="10178"/>
                    </a:lnTo>
                    <a:close/>
                    <a:moveTo>
                      <a:pt x="568" y="10178"/>
                    </a:moveTo>
                    <a:lnTo>
                      <a:pt x="568" y="11368"/>
                    </a:lnTo>
                    <a:lnTo>
                      <a:pt x="878" y="11368"/>
                    </a:lnTo>
                    <a:lnTo>
                      <a:pt x="878" y="10178"/>
                    </a:lnTo>
                    <a:close/>
                    <a:moveTo>
                      <a:pt x="1139" y="10178"/>
                    </a:moveTo>
                    <a:lnTo>
                      <a:pt x="1139" y="11368"/>
                    </a:lnTo>
                    <a:lnTo>
                      <a:pt x="1448" y="11368"/>
                    </a:lnTo>
                    <a:lnTo>
                      <a:pt x="1448" y="10178"/>
                    </a:lnTo>
                    <a:close/>
                    <a:moveTo>
                      <a:pt x="1706" y="10178"/>
                    </a:moveTo>
                    <a:lnTo>
                      <a:pt x="1706" y="11368"/>
                    </a:lnTo>
                    <a:lnTo>
                      <a:pt x="2019" y="11368"/>
                    </a:lnTo>
                    <a:lnTo>
                      <a:pt x="2019" y="10178"/>
                    </a:lnTo>
                    <a:close/>
                    <a:moveTo>
                      <a:pt x="0" y="11875"/>
                    </a:moveTo>
                    <a:lnTo>
                      <a:pt x="0" y="13062"/>
                    </a:lnTo>
                    <a:lnTo>
                      <a:pt x="307" y="13062"/>
                    </a:lnTo>
                    <a:lnTo>
                      <a:pt x="307" y="11875"/>
                    </a:lnTo>
                    <a:close/>
                    <a:moveTo>
                      <a:pt x="568" y="11875"/>
                    </a:moveTo>
                    <a:lnTo>
                      <a:pt x="568" y="13062"/>
                    </a:lnTo>
                    <a:lnTo>
                      <a:pt x="878" y="13062"/>
                    </a:lnTo>
                    <a:lnTo>
                      <a:pt x="878" y="11875"/>
                    </a:lnTo>
                    <a:close/>
                    <a:moveTo>
                      <a:pt x="1139" y="11875"/>
                    </a:moveTo>
                    <a:lnTo>
                      <a:pt x="1139" y="13062"/>
                    </a:lnTo>
                    <a:lnTo>
                      <a:pt x="1448" y="13062"/>
                    </a:lnTo>
                    <a:lnTo>
                      <a:pt x="1448" y="11875"/>
                    </a:lnTo>
                    <a:close/>
                    <a:moveTo>
                      <a:pt x="1706" y="11875"/>
                    </a:moveTo>
                    <a:lnTo>
                      <a:pt x="1706" y="13062"/>
                    </a:lnTo>
                    <a:lnTo>
                      <a:pt x="2019" y="13062"/>
                    </a:lnTo>
                    <a:lnTo>
                      <a:pt x="2019" y="11875"/>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4" name="Google Shape;3764;p74"/>
            <p:cNvSpPr/>
            <p:nvPr/>
          </p:nvSpPr>
          <p:spPr>
            <a:xfrm>
              <a:off x="-403025" y="4410875"/>
              <a:ext cx="3102000" cy="104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5" name="Google Shape;3765;p74"/>
            <p:cNvGrpSpPr/>
            <p:nvPr/>
          </p:nvGrpSpPr>
          <p:grpSpPr>
            <a:xfrm flipH="1">
              <a:off x="-87" y="2487275"/>
              <a:ext cx="1796358" cy="2123935"/>
              <a:chOff x="3605318" y="1740600"/>
              <a:chExt cx="905696" cy="1070856"/>
            </a:xfrm>
          </p:grpSpPr>
          <p:sp>
            <p:nvSpPr>
              <p:cNvPr id="3766" name="Google Shape;3766;p74"/>
              <p:cNvSpPr/>
              <p:nvPr/>
            </p:nvSpPr>
            <p:spPr>
              <a:xfrm>
                <a:off x="3746357" y="1740608"/>
                <a:ext cx="764657" cy="1070848"/>
              </a:xfrm>
              <a:custGeom>
                <a:rect b="b" l="l" r="r" t="t"/>
                <a:pathLst>
                  <a:path extrusionOk="0" h="41139" w="29376">
                    <a:moveTo>
                      <a:pt x="23249" y="2329"/>
                    </a:moveTo>
                    <a:lnTo>
                      <a:pt x="23249" y="5153"/>
                    </a:lnTo>
                    <a:lnTo>
                      <a:pt x="23223" y="5153"/>
                    </a:lnTo>
                    <a:lnTo>
                      <a:pt x="23223" y="2329"/>
                    </a:lnTo>
                    <a:close/>
                    <a:moveTo>
                      <a:pt x="23249" y="5923"/>
                    </a:moveTo>
                    <a:lnTo>
                      <a:pt x="23249" y="9279"/>
                    </a:lnTo>
                    <a:lnTo>
                      <a:pt x="23223" y="9279"/>
                    </a:lnTo>
                    <a:lnTo>
                      <a:pt x="23223" y="5923"/>
                    </a:lnTo>
                    <a:close/>
                    <a:moveTo>
                      <a:pt x="23249" y="10045"/>
                    </a:moveTo>
                    <a:lnTo>
                      <a:pt x="23249" y="14666"/>
                    </a:lnTo>
                    <a:lnTo>
                      <a:pt x="23223" y="14666"/>
                    </a:lnTo>
                    <a:lnTo>
                      <a:pt x="23223" y="10045"/>
                    </a:lnTo>
                    <a:close/>
                    <a:moveTo>
                      <a:pt x="23249" y="15441"/>
                    </a:moveTo>
                    <a:lnTo>
                      <a:pt x="23249" y="15569"/>
                    </a:lnTo>
                    <a:lnTo>
                      <a:pt x="23249" y="16702"/>
                    </a:lnTo>
                    <a:lnTo>
                      <a:pt x="23249" y="20062"/>
                    </a:lnTo>
                    <a:lnTo>
                      <a:pt x="23223" y="20062"/>
                    </a:lnTo>
                    <a:lnTo>
                      <a:pt x="23223" y="15441"/>
                    </a:lnTo>
                    <a:close/>
                    <a:moveTo>
                      <a:pt x="23249" y="20819"/>
                    </a:moveTo>
                    <a:lnTo>
                      <a:pt x="23249" y="23489"/>
                    </a:lnTo>
                    <a:lnTo>
                      <a:pt x="23249" y="25087"/>
                    </a:lnTo>
                    <a:lnTo>
                      <a:pt x="23249" y="25127"/>
                    </a:lnTo>
                    <a:lnTo>
                      <a:pt x="23223" y="25127"/>
                    </a:lnTo>
                    <a:lnTo>
                      <a:pt x="23223" y="20819"/>
                    </a:lnTo>
                    <a:close/>
                    <a:moveTo>
                      <a:pt x="23249" y="25892"/>
                    </a:moveTo>
                    <a:lnTo>
                      <a:pt x="23249" y="29500"/>
                    </a:lnTo>
                    <a:lnTo>
                      <a:pt x="23249" y="30514"/>
                    </a:lnTo>
                    <a:lnTo>
                      <a:pt x="23223" y="30514"/>
                    </a:lnTo>
                    <a:lnTo>
                      <a:pt x="23223" y="25892"/>
                    </a:lnTo>
                    <a:close/>
                    <a:moveTo>
                      <a:pt x="23249" y="31284"/>
                    </a:moveTo>
                    <a:lnTo>
                      <a:pt x="23249" y="31864"/>
                    </a:lnTo>
                    <a:lnTo>
                      <a:pt x="23249" y="35906"/>
                    </a:lnTo>
                    <a:lnTo>
                      <a:pt x="23223" y="35906"/>
                    </a:lnTo>
                    <a:lnTo>
                      <a:pt x="23223" y="31284"/>
                    </a:lnTo>
                    <a:close/>
                    <a:moveTo>
                      <a:pt x="0" y="0"/>
                    </a:moveTo>
                    <a:lnTo>
                      <a:pt x="0" y="1164"/>
                    </a:lnTo>
                    <a:lnTo>
                      <a:pt x="0" y="2324"/>
                    </a:lnTo>
                    <a:lnTo>
                      <a:pt x="137" y="2324"/>
                    </a:lnTo>
                    <a:lnTo>
                      <a:pt x="137" y="41112"/>
                    </a:lnTo>
                    <a:lnTo>
                      <a:pt x="819" y="41112"/>
                    </a:lnTo>
                    <a:lnTo>
                      <a:pt x="819" y="41138"/>
                    </a:lnTo>
                    <a:lnTo>
                      <a:pt x="854" y="41112"/>
                    </a:lnTo>
                    <a:lnTo>
                      <a:pt x="16711" y="41112"/>
                    </a:lnTo>
                    <a:lnTo>
                      <a:pt x="16711" y="41138"/>
                    </a:lnTo>
                    <a:lnTo>
                      <a:pt x="16746" y="41112"/>
                    </a:lnTo>
                    <a:lnTo>
                      <a:pt x="23223" y="41112"/>
                    </a:lnTo>
                    <a:lnTo>
                      <a:pt x="23223" y="36672"/>
                    </a:lnTo>
                    <a:lnTo>
                      <a:pt x="23249" y="36672"/>
                    </a:lnTo>
                    <a:lnTo>
                      <a:pt x="23249" y="38451"/>
                    </a:lnTo>
                    <a:lnTo>
                      <a:pt x="23249" y="41112"/>
                    </a:lnTo>
                    <a:lnTo>
                      <a:pt x="23249" y="41138"/>
                    </a:lnTo>
                    <a:lnTo>
                      <a:pt x="23285" y="41112"/>
                    </a:lnTo>
                    <a:lnTo>
                      <a:pt x="29376" y="41112"/>
                    </a:lnTo>
                    <a:lnTo>
                      <a:pt x="29376" y="2324"/>
                    </a:lnTo>
                    <a:lnTo>
                      <a:pt x="29372" y="2324"/>
                    </a:lnTo>
                    <a:lnTo>
                      <a:pt x="293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4"/>
              <p:cNvSpPr/>
              <p:nvPr/>
            </p:nvSpPr>
            <p:spPr>
              <a:xfrm>
                <a:off x="3772639" y="1801101"/>
                <a:ext cx="264126" cy="1009652"/>
              </a:xfrm>
              <a:custGeom>
                <a:rect b="b" l="l" r="r" t="t"/>
                <a:pathLst>
                  <a:path extrusionOk="0" h="38788" w="10147">
                    <a:moveTo>
                      <a:pt x="0" y="0"/>
                    </a:moveTo>
                    <a:lnTo>
                      <a:pt x="0" y="38788"/>
                    </a:lnTo>
                    <a:lnTo>
                      <a:pt x="10146" y="38788"/>
                    </a:lnTo>
                    <a:lnTo>
                      <a:pt x="1014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4"/>
              <p:cNvSpPr/>
              <p:nvPr/>
            </p:nvSpPr>
            <p:spPr>
              <a:xfrm>
                <a:off x="3772743" y="2694581"/>
                <a:ext cx="264022" cy="99695"/>
              </a:xfrm>
              <a:custGeom>
                <a:rect b="b" l="l" r="r" t="t"/>
                <a:pathLst>
                  <a:path extrusionOk="0" h="3830" w="10143">
                    <a:moveTo>
                      <a:pt x="10142" y="0"/>
                    </a:moveTo>
                    <a:lnTo>
                      <a:pt x="6472" y="23"/>
                    </a:lnTo>
                    <a:lnTo>
                      <a:pt x="5" y="2382"/>
                    </a:lnTo>
                    <a:lnTo>
                      <a:pt x="1" y="3830"/>
                    </a:lnTo>
                    <a:lnTo>
                      <a:pt x="1014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4"/>
              <p:cNvSpPr/>
              <p:nvPr/>
            </p:nvSpPr>
            <p:spPr>
              <a:xfrm>
                <a:off x="3772405" y="2694919"/>
                <a:ext cx="136449" cy="50628"/>
              </a:xfrm>
              <a:custGeom>
                <a:rect b="b" l="l" r="r" t="t"/>
                <a:pathLst>
                  <a:path extrusionOk="0" h="1945" w="5242">
                    <a:moveTo>
                      <a:pt x="3896" y="1"/>
                    </a:moveTo>
                    <a:lnTo>
                      <a:pt x="0" y="1346"/>
                    </a:lnTo>
                    <a:lnTo>
                      <a:pt x="0" y="1944"/>
                    </a:lnTo>
                    <a:lnTo>
                      <a:pt x="5242" y="23"/>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4"/>
              <p:cNvSpPr/>
              <p:nvPr/>
            </p:nvSpPr>
            <p:spPr>
              <a:xfrm>
                <a:off x="3772743" y="2554357"/>
                <a:ext cx="264022" cy="99695"/>
              </a:xfrm>
              <a:custGeom>
                <a:rect b="b" l="l" r="r" t="t"/>
                <a:pathLst>
                  <a:path extrusionOk="0" h="3830" w="10143">
                    <a:moveTo>
                      <a:pt x="10142" y="0"/>
                    </a:moveTo>
                    <a:lnTo>
                      <a:pt x="6472" y="22"/>
                    </a:lnTo>
                    <a:lnTo>
                      <a:pt x="5" y="2377"/>
                    </a:lnTo>
                    <a:lnTo>
                      <a:pt x="1" y="3829"/>
                    </a:lnTo>
                    <a:lnTo>
                      <a:pt x="1014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4"/>
              <p:cNvSpPr/>
              <p:nvPr/>
            </p:nvSpPr>
            <p:spPr>
              <a:xfrm>
                <a:off x="3772405" y="2554566"/>
                <a:ext cx="136449" cy="50628"/>
              </a:xfrm>
              <a:custGeom>
                <a:rect b="b" l="l" r="r" t="t"/>
                <a:pathLst>
                  <a:path extrusionOk="0" h="1945" w="5242">
                    <a:moveTo>
                      <a:pt x="3896" y="1"/>
                    </a:moveTo>
                    <a:lnTo>
                      <a:pt x="0" y="1347"/>
                    </a:lnTo>
                    <a:lnTo>
                      <a:pt x="0" y="1944"/>
                    </a:lnTo>
                    <a:lnTo>
                      <a:pt x="5242" y="19"/>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4"/>
              <p:cNvSpPr/>
              <p:nvPr/>
            </p:nvSpPr>
            <p:spPr>
              <a:xfrm>
                <a:off x="3772743" y="2414004"/>
                <a:ext cx="264126" cy="99695"/>
              </a:xfrm>
              <a:custGeom>
                <a:rect b="b" l="l" r="r" t="t"/>
                <a:pathLst>
                  <a:path extrusionOk="0" h="3830" w="10147">
                    <a:moveTo>
                      <a:pt x="10147" y="0"/>
                    </a:moveTo>
                    <a:lnTo>
                      <a:pt x="6472" y="22"/>
                    </a:lnTo>
                    <a:lnTo>
                      <a:pt x="5" y="2382"/>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4"/>
              <p:cNvSpPr/>
              <p:nvPr/>
            </p:nvSpPr>
            <p:spPr>
              <a:xfrm>
                <a:off x="3772405" y="2414342"/>
                <a:ext cx="136449" cy="50602"/>
              </a:xfrm>
              <a:custGeom>
                <a:rect b="b" l="l" r="r" t="t"/>
                <a:pathLst>
                  <a:path extrusionOk="0" h="1944" w="5242">
                    <a:moveTo>
                      <a:pt x="3896" y="0"/>
                    </a:moveTo>
                    <a:lnTo>
                      <a:pt x="0" y="1346"/>
                    </a:lnTo>
                    <a:lnTo>
                      <a:pt x="0" y="1944"/>
                    </a:lnTo>
                    <a:lnTo>
                      <a:pt x="5242" y="18"/>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4"/>
              <p:cNvSpPr/>
              <p:nvPr/>
            </p:nvSpPr>
            <p:spPr>
              <a:xfrm>
                <a:off x="3772743" y="2281953"/>
                <a:ext cx="264126" cy="99695"/>
              </a:xfrm>
              <a:custGeom>
                <a:rect b="b" l="l" r="r" t="t"/>
                <a:pathLst>
                  <a:path extrusionOk="0" h="3830" w="10147">
                    <a:moveTo>
                      <a:pt x="10147" y="0"/>
                    </a:moveTo>
                    <a:lnTo>
                      <a:pt x="6472" y="22"/>
                    </a:lnTo>
                    <a:lnTo>
                      <a:pt x="5" y="2382"/>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4"/>
              <p:cNvSpPr/>
              <p:nvPr/>
            </p:nvSpPr>
            <p:spPr>
              <a:xfrm>
                <a:off x="3772405" y="2282292"/>
                <a:ext cx="136449" cy="50498"/>
              </a:xfrm>
              <a:custGeom>
                <a:rect b="b" l="l" r="r" t="t"/>
                <a:pathLst>
                  <a:path extrusionOk="0" h="1940" w="5242">
                    <a:moveTo>
                      <a:pt x="3896" y="0"/>
                    </a:moveTo>
                    <a:lnTo>
                      <a:pt x="0" y="1342"/>
                    </a:lnTo>
                    <a:lnTo>
                      <a:pt x="0" y="1939"/>
                    </a:lnTo>
                    <a:lnTo>
                      <a:pt x="5242" y="23"/>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4"/>
              <p:cNvSpPr/>
              <p:nvPr/>
            </p:nvSpPr>
            <p:spPr>
              <a:xfrm>
                <a:off x="3772743" y="2141704"/>
                <a:ext cx="264126" cy="99695"/>
              </a:xfrm>
              <a:custGeom>
                <a:rect b="b" l="l" r="r" t="t"/>
                <a:pathLst>
                  <a:path extrusionOk="0" h="3830" w="10147">
                    <a:moveTo>
                      <a:pt x="10147" y="1"/>
                    </a:moveTo>
                    <a:lnTo>
                      <a:pt x="6472" y="23"/>
                    </a:lnTo>
                    <a:lnTo>
                      <a:pt x="5" y="2378"/>
                    </a:lnTo>
                    <a:lnTo>
                      <a:pt x="1" y="3830"/>
                    </a:lnTo>
                    <a:lnTo>
                      <a:pt x="1014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4"/>
              <p:cNvSpPr/>
              <p:nvPr/>
            </p:nvSpPr>
            <p:spPr>
              <a:xfrm>
                <a:off x="3772405" y="2141938"/>
                <a:ext cx="136449" cy="50602"/>
              </a:xfrm>
              <a:custGeom>
                <a:rect b="b" l="l" r="r" t="t"/>
                <a:pathLst>
                  <a:path extrusionOk="0" h="1944" w="5242">
                    <a:moveTo>
                      <a:pt x="3896" y="1"/>
                    </a:moveTo>
                    <a:lnTo>
                      <a:pt x="0" y="1346"/>
                    </a:lnTo>
                    <a:lnTo>
                      <a:pt x="0" y="1944"/>
                    </a:lnTo>
                    <a:lnTo>
                      <a:pt x="5242" y="23"/>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4"/>
              <p:cNvSpPr/>
              <p:nvPr/>
            </p:nvSpPr>
            <p:spPr>
              <a:xfrm>
                <a:off x="3772743" y="2001350"/>
                <a:ext cx="264126" cy="99721"/>
              </a:xfrm>
              <a:custGeom>
                <a:rect b="b" l="l" r="r" t="t"/>
                <a:pathLst>
                  <a:path extrusionOk="0" h="3831" w="10147">
                    <a:moveTo>
                      <a:pt x="10147" y="1"/>
                    </a:moveTo>
                    <a:lnTo>
                      <a:pt x="6472" y="23"/>
                    </a:lnTo>
                    <a:lnTo>
                      <a:pt x="5" y="2383"/>
                    </a:lnTo>
                    <a:lnTo>
                      <a:pt x="1" y="3830"/>
                    </a:lnTo>
                    <a:lnTo>
                      <a:pt x="1014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4"/>
              <p:cNvSpPr/>
              <p:nvPr/>
            </p:nvSpPr>
            <p:spPr>
              <a:xfrm>
                <a:off x="3772405" y="2001714"/>
                <a:ext cx="136449" cy="50498"/>
              </a:xfrm>
              <a:custGeom>
                <a:rect b="b" l="l" r="r" t="t"/>
                <a:pathLst>
                  <a:path extrusionOk="0" h="1940" w="5242">
                    <a:moveTo>
                      <a:pt x="3896" y="0"/>
                    </a:moveTo>
                    <a:lnTo>
                      <a:pt x="0" y="1350"/>
                    </a:lnTo>
                    <a:lnTo>
                      <a:pt x="0" y="1939"/>
                    </a:lnTo>
                    <a:lnTo>
                      <a:pt x="5242" y="22"/>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4"/>
              <p:cNvSpPr/>
              <p:nvPr/>
            </p:nvSpPr>
            <p:spPr>
              <a:xfrm>
                <a:off x="3772743" y="1885907"/>
                <a:ext cx="264126" cy="99695"/>
              </a:xfrm>
              <a:custGeom>
                <a:rect b="b" l="l" r="r" t="t"/>
                <a:pathLst>
                  <a:path extrusionOk="0" h="3830" w="10147">
                    <a:moveTo>
                      <a:pt x="10147" y="0"/>
                    </a:moveTo>
                    <a:lnTo>
                      <a:pt x="6472" y="22"/>
                    </a:lnTo>
                    <a:lnTo>
                      <a:pt x="5" y="2378"/>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4"/>
              <p:cNvSpPr/>
              <p:nvPr/>
            </p:nvSpPr>
            <p:spPr>
              <a:xfrm>
                <a:off x="3772405" y="1886141"/>
                <a:ext cx="136449" cy="50602"/>
              </a:xfrm>
              <a:custGeom>
                <a:rect b="b" l="l" r="r" t="t"/>
                <a:pathLst>
                  <a:path extrusionOk="0" h="1944" w="5242">
                    <a:moveTo>
                      <a:pt x="3896" y="0"/>
                    </a:moveTo>
                    <a:lnTo>
                      <a:pt x="0" y="1346"/>
                    </a:lnTo>
                    <a:lnTo>
                      <a:pt x="0" y="1944"/>
                    </a:lnTo>
                    <a:lnTo>
                      <a:pt x="5242" y="18"/>
                    </a:lnTo>
                    <a:lnTo>
                      <a:pt x="389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4"/>
              <p:cNvSpPr/>
              <p:nvPr/>
            </p:nvSpPr>
            <p:spPr>
              <a:xfrm>
                <a:off x="3772743" y="1770334"/>
                <a:ext cx="264126" cy="99695"/>
              </a:xfrm>
              <a:custGeom>
                <a:rect b="b" l="l" r="r" t="t"/>
                <a:pathLst>
                  <a:path extrusionOk="0" h="3830" w="10147">
                    <a:moveTo>
                      <a:pt x="10147" y="0"/>
                    </a:moveTo>
                    <a:lnTo>
                      <a:pt x="6472" y="22"/>
                    </a:lnTo>
                    <a:lnTo>
                      <a:pt x="5" y="2373"/>
                    </a:lnTo>
                    <a:lnTo>
                      <a:pt x="1" y="3829"/>
                    </a:lnTo>
                    <a:lnTo>
                      <a:pt x="101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4"/>
              <p:cNvSpPr/>
              <p:nvPr/>
            </p:nvSpPr>
            <p:spPr>
              <a:xfrm>
                <a:off x="3772405" y="1770672"/>
                <a:ext cx="136449" cy="50498"/>
              </a:xfrm>
              <a:custGeom>
                <a:rect b="b" l="l" r="r" t="t"/>
                <a:pathLst>
                  <a:path extrusionOk="0" h="1940" w="5242">
                    <a:moveTo>
                      <a:pt x="3896" y="1"/>
                    </a:moveTo>
                    <a:lnTo>
                      <a:pt x="0" y="1342"/>
                    </a:lnTo>
                    <a:lnTo>
                      <a:pt x="0" y="1939"/>
                    </a:lnTo>
                    <a:lnTo>
                      <a:pt x="5242" y="14"/>
                    </a:lnTo>
                    <a:lnTo>
                      <a:pt x="389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4"/>
              <p:cNvSpPr/>
              <p:nvPr/>
            </p:nvSpPr>
            <p:spPr>
              <a:xfrm>
                <a:off x="4036844" y="1801101"/>
                <a:ext cx="149699" cy="1009652"/>
              </a:xfrm>
              <a:custGeom>
                <a:rect b="b" l="l" r="r" t="t"/>
                <a:pathLst>
                  <a:path extrusionOk="0" h="38788" w="5751">
                    <a:moveTo>
                      <a:pt x="1" y="0"/>
                    </a:moveTo>
                    <a:lnTo>
                      <a:pt x="1" y="38788"/>
                    </a:lnTo>
                    <a:lnTo>
                      <a:pt x="5751" y="38788"/>
                    </a:lnTo>
                    <a:lnTo>
                      <a:pt x="57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4"/>
              <p:cNvSpPr/>
              <p:nvPr/>
            </p:nvSpPr>
            <p:spPr>
              <a:xfrm>
                <a:off x="4036844" y="1801101"/>
                <a:ext cx="149594" cy="73639"/>
              </a:xfrm>
              <a:custGeom>
                <a:rect b="b" l="l" r="r" t="t"/>
                <a:pathLst>
                  <a:path extrusionOk="0" h="2829" w="5747">
                    <a:moveTo>
                      <a:pt x="1" y="0"/>
                    </a:moveTo>
                    <a:lnTo>
                      <a:pt x="1" y="2829"/>
                    </a:lnTo>
                    <a:lnTo>
                      <a:pt x="57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4"/>
              <p:cNvSpPr/>
              <p:nvPr/>
            </p:nvSpPr>
            <p:spPr>
              <a:xfrm>
                <a:off x="4036844" y="1894315"/>
                <a:ext cx="148553" cy="87825"/>
              </a:xfrm>
              <a:custGeom>
                <a:rect b="b" l="l" r="r" t="t"/>
                <a:pathLst>
                  <a:path extrusionOk="0" h="3374" w="5707">
                    <a:moveTo>
                      <a:pt x="5707" y="0"/>
                    </a:moveTo>
                    <a:lnTo>
                      <a:pt x="1" y="80"/>
                    </a:lnTo>
                    <a:lnTo>
                      <a:pt x="1" y="3374"/>
                    </a:lnTo>
                    <a:lnTo>
                      <a:pt x="570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4"/>
              <p:cNvSpPr/>
              <p:nvPr/>
            </p:nvSpPr>
            <p:spPr>
              <a:xfrm>
                <a:off x="4036844" y="2002626"/>
                <a:ext cx="148553" cy="119764"/>
              </a:xfrm>
              <a:custGeom>
                <a:rect b="b" l="l" r="r" t="t"/>
                <a:pathLst>
                  <a:path extrusionOk="0" h="4601" w="5707">
                    <a:moveTo>
                      <a:pt x="5707" y="1"/>
                    </a:moveTo>
                    <a:lnTo>
                      <a:pt x="1" y="111"/>
                    </a:lnTo>
                    <a:lnTo>
                      <a:pt x="1" y="4600"/>
                    </a:lnTo>
                    <a:lnTo>
                      <a:pt x="570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4"/>
              <p:cNvSpPr/>
              <p:nvPr/>
            </p:nvSpPr>
            <p:spPr>
              <a:xfrm>
                <a:off x="4036844" y="2142979"/>
                <a:ext cx="148553" cy="119738"/>
              </a:xfrm>
              <a:custGeom>
                <a:rect b="b" l="l" r="r" t="t"/>
                <a:pathLst>
                  <a:path extrusionOk="0" h="4600" w="5707">
                    <a:moveTo>
                      <a:pt x="5707" y="0"/>
                    </a:moveTo>
                    <a:lnTo>
                      <a:pt x="1" y="111"/>
                    </a:lnTo>
                    <a:lnTo>
                      <a:pt x="1" y="4600"/>
                    </a:lnTo>
                    <a:lnTo>
                      <a:pt x="570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4"/>
              <p:cNvSpPr/>
              <p:nvPr/>
            </p:nvSpPr>
            <p:spPr>
              <a:xfrm>
                <a:off x="4036844" y="2283203"/>
                <a:ext cx="148553" cy="110549"/>
              </a:xfrm>
              <a:custGeom>
                <a:rect b="b" l="l" r="r" t="t"/>
                <a:pathLst>
                  <a:path extrusionOk="0" h="4247" w="5707">
                    <a:moveTo>
                      <a:pt x="5707" y="1"/>
                    </a:moveTo>
                    <a:lnTo>
                      <a:pt x="1" y="103"/>
                    </a:lnTo>
                    <a:lnTo>
                      <a:pt x="1" y="4246"/>
                    </a:lnTo>
                    <a:lnTo>
                      <a:pt x="5707"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4"/>
              <p:cNvSpPr/>
              <p:nvPr/>
            </p:nvSpPr>
            <p:spPr>
              <a:xfrm>
                <a:off x="4036844" y="2415383"/>
                <a:ext cx="148553" cy="119634"/>
              </a:xfrm>
              <a:custGeom>
                <a:rect b="b" l="l" r="r" t="t"/>
                <a:pathLst>
                  <a:path extrusionOk="0" h="4596" w="5707">
                    <a:moveTo>
                      <a:pt x="5707" y="0"/>
                    </a:moveTo>
                    <a:lnTo>
                      <a:pt x="1" y="102"/>
                    </a:lnTo>
                    <a:lnTo>
                      <a:pt x="1" y="4595"/>
                    </a:lnTo>
                    <a:lnTo>
                      <a:pt x="570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4"/>
              <p:cNvSpPr/>
              <p:nvPr/>
            </p:nvSpPr>
            <p:spPr>
              <a:xfrm>
                <a:off x="4036740" y="2555607"/>
                <a:ext cx="148657" cy="119764"/>
              </a:xfrm>
              <a:custGeom>
                <a:rect b="b" l="l" r="r" t="t"/>
                <a:pathLst>
                  <a:path extrusionOk="0" h="4601" w="5711">
                    <a:moveTo>
                      <a:pt x="5711" y="1"/>
                    </a:moveTo>
                    <a:lnTo>
                      <a:pt x="0" y="107"/>
                    </a:lnTo>
                    <a:lnTo>
                      <a:pt x="0" y="4600"/>
                    </a:lnTo>
                    <a:lnTo>
                      <a:pt x="5711"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4"/>
              <p:cNvSpPr/>
              <p:nvPr/>
            </p:nvSpPr>
            <p:spPr>
              <a:xfrm>
                <a:off x="4036740" y="2691692"/>
                <a:ext cx="148657" cy="119764"/>
              </a:xfrm>
              <a:custGeom>
                <a:rect b="b" l="l" r="r" t="t"/>
                <a:pathLst>
                  <a:path extrusionOk="0" h="4601" w="5711">
                    <a:moveTo>
                      <a:pt x="5711" y="1"/>
                    </a:moveTo>
                    <a:lnTo>
                      <a:pt x="0" y="111"/>
                    </a:lnTo>
                    <a:lnTo>
                      <a:pt x="0" y="4600"/>
                    </a:lnTo>
                    <a:lnTo>
                      <a:pt x="5711"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4"/>
              <p:cNvSpPr/>
              <p:nvPr/>
            </p:nvSpPr>
            <p:spPr>
              <a:xfrm>
                <a:off x="4207028" y="1801101"/>
                <a:ext cx="149725" cy="1009652"/>
              </a:xfrm>
              <a:custGeom>
                <a:rect b="b" l="l" r="r" t="t"/>
                <a:pathLst>
                  <a:path extrusionOk="0" h="38788" w="5752">
                    <a:moveTo>
                      <a:pt x="1" y="0"/>
                    </a:moveTo>
                    <a:lnTo>
                      <a:pt x="1" y="38788"/>
                    </a:lnTo>
                    <a:lnTo>
                      <a:pt x="5751" y="38788"/>
                    </a:lnTo>
                    <a:lnTo>
                      <a:pt x="57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4"/>
              <p:cNvSpPr/>
              <p:nvPr/>
            </p:nvSpPr>
            <p:spPr>
              <a:xfrm>
                <a:off x="4207158" y="1801101"/>
                <a:ext cx="149594" cy="73639"/>
              </a:xfrm>
              <a:custGeom>
                <a:rect b="b" l="l" r="r" t="t"/>
                <a:pathLst>
                  <a:path extrusionOk="0" h="2829" w="5747">
                    <a:moveTo>
                      <a:pt x="0" y="0"/>
                    </a:moveTo>
                    <a:lnTo>
                      <a:pt x="0" y="2829"/>
                    </a:lnTo>
                    <a:lnTo>
                      <a:pt x="574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4"/>
              <p:cNvSpPr/>
              <p:nvPr/>
            </p:nvSpPr>
            <p:spPr>
              <a:xfrm>
                <a:off x="4207158" y="1894315"/>
                <a:ext cx="148449" cy="87825"/>
              </a:xfrm>
              <a:custGeom>
                <a:rect b="b" l="l" r="r" t="t"/>
                <a:pathLst>
                  <a:path extrusionOk="0" h="3374" w="5703">
                    <a:moveTo>
                      <a:pt x="5702" y="0"/>
                    </a:moveTo>
                    <a:lnTo>
                      <a:pt x="0" y="80"/>
                    </a:lnTo>
                    <a:lnTo>
                      <a:pt x="0" y="3374"/>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4"/>
              <p:cNvSpPr/>
              <p:nvPr/>
            </p:nvSpPr>
            <p:spPr>
              <a:xfrm>
                <a:off x="4207158" y="2002626"/>
                <a:ext cx="148449" cy="119764"/>
              </a:xfrm>
              <a:custGeom>
                <a:rect b="b" l="l" r="r" t="t"/>
                <a:pathLst>
                  <a:path extrusionOk="0" h="4601" w="5703">
                    <a:moveTo>
                      <a:pt x="5702" y="1"/>
                    </a:moveTo>
                    <a:lnTo>
                      <a:pt x="0" y="111"/>
                    </a:lnTo>
                    <a:lnTo>
                      <a:pt x="0"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4"/>
              <p:cNvSpPr/>
              <p:nvPr/>
            </p:nvSpPr>
            <p:spPr>
              <a:xfrm>
                <a:off x="4207158" y="2142979"/>
                <a:ext cx="148449" cy="119738"/>
              </a:xfrm>
              <a:custGeom>
                <a:rect b="b" l="l" r="r" t="t"/>
                <a:pathLst>
                  <a:path extrusionOk="0" h="4600" w="5703">
                    <a:moveTo>
                      <a:pt x="5702" y="0"/>
                    </a:moveTo>
                    <a:lnTo>
                      <a:pt x="0" y="111"/>
                    </a:lnTo>
                    <a:lnTo>
                      <a:pt x="0" y="4600"/>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4"/>
              <p:cNvSpPr/>
              <p:nvPr/>
            </p:nvSpPr>
            <p:spPr>
              <a:xfrm>
                <a:off x="4207158" y="2283203"/>
                <a:ext cx="148449" cy="110549"/>
              </a:xfrm>
              <a:custGeom>
                <a:rect b="b" l="l" r="r" t="t"/>
                <a:pathLst>
                  <a:path extrusionOk="0" h="4247" w="5703">
                    <a:moveTo>
                      <a:pt x="5702" y="1"/>
                    </a:moveTo>
                    <a:lnTo>
                      <a:pt x="0" y="103"/>
                    </a:lnTo>
                    <a:lnTo>
                      <a:pt x="0" y="4246"/>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4"/>
              <p:cNvSpPr/>
              <p:nvPr/>
            </p:nvSpPr>
            <p:spPr>
              <a:xfrm>
                <a:off x="4207158" y="2415383"/>
                <a:ext cx="148449" cy="119634"/>
              </a:xfrm>
              <a:custGeom>
                <a:rect b="b" l="l" r="r" t="t"/>
                <a:pathLst>
                  <a:path extrusionOk="0" h="4596" w="5703">
                    <a:moveTo>
                      <a:pt x="5702" y="0"/>
                    </a:moveTo>
                    <a:lnTo>
                      <a:pt x="0" y="111"/>
                    </a:lnTo>
                    <a:lnTo>
                      <a:pt x="0" y="4595"/>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4"/>
              <p:cNvSpPr/>
              <p:nvPr/>
            </p:nvSpPr>
            <p:spPr>
              <a:xfrm>
                <a:off x="4207158" y="2555607"/>
                <a:ext cx="148449" cy="119764"/>
              </a:xfrm>
              <a:custGeom>
                <a:rect b="b" l="l" r="r" t="t"/>
                <a:pathLst>
                  <a:path extrusionOk="0" h="4601" w="5703">
                    <a:moveTo>
                      <a:pt x="5702" y="1"/>
                    </a:moveTo>
                    <a:lnTo>
                      <a:pt x="0" y="111"/>
                    </a:lnTo>
                    <a:lnTo>
                      <a:pt x="0"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4"/>
              <p:cNvSpPr/>
              <p:nvPr/>
            </p:nvSpPr>
            <p:spPr>
              <a:xfrm>
                <a:off x="4207158" y="2691692"/>
                <a:ext cx="148449" cy="119764"/>
              </a:xfrm>
              <a:custGeom>
                <a:rect b="b" l="l" r="r" t="t"/>
                <a:pathLst>
                  <a:path extrusionOk="0" h="4601" w="5703">
                    <a:moveTo>
                      <a:pt x="5702" y="1"/>
                    </a:moveTo>
                    <a:lnTo>
                      <a:pt x="0" y="111"/>
                    </a:lnTo>
                    <a:lnTo>
                      <a:pt x="0"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4"/>
              <p:cNvSpPr/>
              <p:nvPr/>
            </p:nvSpPr>
            <p:spPr>
              <a:xfrm>
                <a:off x="4185839" y="1801101"/>
                <a:ext cx="20408" cy="1009652"/>
              </a:xfrm>
              <a:custGeom>
                <a:rect b="b" l="l" r="r" t="t"/>
                <a:pathLst>
                  <a:path extrusionOk="0" h="38788" w="784">
                    <a:moveTo>
                      <a:pt x="0" y="0"/>
                    </a:moveTo>
                    <a:lnTo>
                      <a:pt x="0" y="38788"/>
                    </a:lnTo>
                    <a:lnTo>
                      <a:pt x="784" y="38788"/>
                    </a:lnTo>
                    <a:lnTo>
                      <a:pt x="784" y="0"/>
                    </a:lnTo>
                    <a:close/>
                  </a:path>
                </a:pathLst>
              </a:custGeom>
              <a:solidFill>
                <a:srgbClr val="7076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4"/>
              <p:cNvSpPr/>
              <p:nvPr/>
            </p:nvSpPr>
            <p:spPr>
              <a:xfrm>
                <a:off x="3623175" y="1801101"/>
                <a:ext cx="149699" cy="1009652"/>
              </a:xfrm>
              <a:custGeom>
                <a:rect b="b" l="l" r="r" t="t"/>
                <a:pathLst>
                  <a:path extrusionOk="0" h="38788" w="5751">
                    <a:moveTo>
                      <a:pt x="1" y="0"/>
                    </a:moveTo>
                    <a:lnTo>
                      <a:pt x="1" y="38788"/>
                    </a:lnTo>
                    <a:lnTo>
                      <a:pt x="5751" y="38788"/>
                    </a:lnTo>
                    <a:lnTo>
                      <a:pt x="57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4"/>
              <p:cNvSpPr/>
              <p:nvPr/>
            </p:nvSpPr>
            <p:spPr>
              <a:xfrm>
                <a:off x="3623175" y="1801101"/>
                <a:ext cx="149594" cy="73639"/>
              </a:xfrm>
              <a:custGeom>
                <a:rect b="b" l="l" r="r" t="t"/>
                <a:pathLst>
                  <a:path extrusionOk="0" h="2829" w="5747">
                    <a:moveTo>
                      <a:pt x="1" y="0"/>
                    </a:moveTo>
                    <a:lnTo>
                      <a:pt x="1" y="2829"/>
                    </a:lnTo>
                    <a:lnTo>
                      <a:pt x="5747"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4"/>
              <p:cNvSpPr/>
              <p:nvPr/>
            </p:nvSpPr>
            <p:spPr>
              <a:xfrm>
                <a:off x="3623175" y="1894315"/>
                <a:ext cx="148449" cy="87825"/>
              </a:xfrm>
              <a:custGeom>
                <a:rect b="b" l="l" r="r" t="t"/>
                <a:pathLst>
                  <a:path extrusionOk="0" h="3374" w="5703">
                    <a:moveTo>
                      <a:pt x="5702" y="0"/>
                    </a:moveTo>
                    <a:lnTo>
                      <a:pt x="1" y="80"/>
                    </a:lnTo>
                    <a:lnTo>
                      <a:pt x="1" y="3374"/>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4"/>
              <p:cNvSpPr/>
              <p:nvPr/>
            </p:nvSpPr>
            <p:spPr>
              <a:xfrm>
                <a:off x="3623175" y="2002626"/>
                <a:ext cx="148449" cy="119764"/>
              </a:xfrm>
              <a:custGeom>
                <a:rect b="b" l="l" r="r" t="t"/>
                <a:pathLst>
                  <a:path extrusionOk="0" h="4601" w="5703">
                    <a:moveTo>
                      <a:pt x="5702" y="1"/>
                    </a:moveTo>
                    <a:lnTo>
                      <a:pt x="1" y="111"/>
                    </a:lnTo>
                    <a:lnTo>
                      <a:pt x="1" y="4600"/>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4"/>
              <p:cNvSpPr/>
              <p:nvPr/>
            </p:nvSpPr>
            <p:spPr>
              <a:xfrm>
                <a:off x="3623175" y="2142979"/>
                <a:ext cx="148449" cy="119738"/>
              </a:xfrm>
              <a:custGeom>
                <a:rect b="b" l="l" r="r" t="t"/>
                <a:pathLst>
                  <a:path extrusionOk="0" h="4600" w="5703">
                    <a:moveTo>
                      <a:pt x="5702" y="0"/>
                    </a:moveTo>
                    <a:lnTo>
                      <a:pt x="1" y="111"/>
                    </a:lnTo>
                    <a:lnTo>
                      <a:pt x="1" y="4600"/>
                    </a:lnTo>
                    <a:lnTo>
                      <a:pt x="570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4"/>
              <p:cNvSpPr/>
              <p:nvPr/>
            </p:nvSpPr>
            <p:spPr>
              <a:xfrm>
                <a:off x="3623175" y="2283203"/>
                <a:ext cx="148449" cy="110549"/>
              </a:xfrm>
              <a:custGeom>
                <a:rect b="b" l="l" r="r" t="t"/>
                <a:pathLst>
                  <a:path extrusionOk="0" h="4247" w="5703">
                    <a:moveTo>
                      <a:pt x="5702" y="1"/>
                    </a:moveTo>
                    <a:lnTo>
                      <a:pt x="1" y="103"/>
                    </a:lnTo>
                    <a:lnTo>
                      <a:pt x="1" y="4246"/>
                    </a:lnTo>
                    <a:lnTo>
                      <a:pt x="5702"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4"/>
              <p:cNvSpPr/>
              <p:nvPr/>
            </p:nvSpPr>
            <p:spPr>
              <a:xfrm>
                <a:off x="3623071" y="2415383"/>
                <a:ext cx="148553" cy="119634"/>
              </a:xfrm>
              <a:custGeom>
                <a:rect b="b" l="l" r="r" t="t"/>
                <a:pathLst>
                  <a:path extrusionOk="0" h="4596" w="5707">
                    <a:moveTo>
                      <a:pt x="5706" y="0"/>
                    </a:moveTo>
                    <a:lnTo>
                      <a:pt x="5" y="102"/>
                    </a:lnTo>
                    <a:lnTo>
                      <a:pt x="0" y="4595"/>
                    </a:lnTo>
                    <a:lnTo>
                      <a:pt x="0" y="4595"/>
                    </a:lnTo>
                    <a:lnTo>
                      <a:pt x="570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4"/>
              <p:cNvSpPr/>
              <p:nvPr/>
            </p:nvSpPr>
            <p:spPr>
              <a:xfrm>
                <a:off x="3623071" y="2555607"/>
                <a:ext cx="148553" cy="119764"/>
              </a:xfrm>
              <a:custGeom>
                <a:rect b="b" l="l" r="r" t="t"/>
                <a:pathLst>
                  <a:path extrusionOk="0" h="4601" w="5707">
                    <a:moveTo>
                      <a:pt x="5706" y="1"/>
                    </a:moveTo>
                    <a:lnTo>
                      <a:pt x="0" y="107"/>
                    </a:lnTo>
                    <a:lnTo>
                      <a:pt x="0" y="4600"/>
                    </a:lnTo>
                    <a:lnTo>
                      <a:pt x="570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4"/>
              <p:cNvSpPr/>
              <p:nvPr/>
            </p:nvSpPr>
            <p:spPr>
              <a:xfrm>
                <a:off x="3623071" y="2691692"/>
                <a:ext cx="148553" cy="119764"/>
              </a:xfrm>
              <a:custGeom>
                <a:rect b="b" l="l" r="r" t="t"/>
                <a:pathLst>
                  <a:path extrusionOk="0" h="4601" w="5707">
                    <a:moveTo>
                      <a:pt x="5706" y="1"/>
                    </a:moveTo>
                    <a:lnTo>
                      <a:pt x="0" y="111"/>
                    </a:lnTo>
                    <a:lnTo>
                      <a:pt x="0" y="4600"/>
                    </a:lnTo>
                    <a:lnTo>
                      <a:pt x="5706"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4"/>
              <p:cNvSpPr/>
              <p:nvPr/>
            </p:nvSpPr>
            <p:spPr>
              <a:xfrm>
                <a:off x="3605318" y="1801101"/>
                <a:ext cx="17778" cy="1009652"/>
              </a:xfrm>
              <a:custGeom>
                <a:rect b="b" l="l" r="r" t="t"/>
                <a:pathLst>
                  <a:path extrusionOk="0" h="38788" w="683">
                    <a:moveTo>
                      <a:pt x="0" y="0"/>
                    </a:moveTo>
                    <a:lnTo>
                      <a:pt x="0" y="38788"/>
                    </a:lnTo>
                    <a:lnTo>
                      <a:pt x="682" y="38788"/>
                    </a:lnTo>
                    <a:lnTo>
                      <a:pt x="68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4"/>
              <p:cNvSpPr/>
              <p:nvPr/>
            </p:nvSpPr>
            <p:spPr>
              <a:xfrm>
                <a:off x="3616381" y="1875417"/>
                <a:ext cx="739799" cy="19262"/>
              </a:xfrm>
              <a:custGeom>
                <a:rect b="b" l="l" r="r" t="t"/>
                <a:pathLst>
                  <a:path extrusionOk="0" h="740" w="28421">
                    <a:moveTo>
                      <a:pt x="0" y="0"/>
                    </a:moveTo>
                    <a:lnTo>
                      <a:pt x="0" y="740"/>
                    </a:lnTo>
                    <a:lnTo>
                      <a:pt x="28420" y="740"/>
                    </a:lnTo>
                    <a:lnTo>
                      <a:pt x="28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4"/>
              <p:cNvSpPr/>
              <p:nvPr/>
            </p:nvSpPr>
            <p:spPr>
              <a:xfrm>
                <a:off x="3616381" y="1982817"/>
                <a:ext cx="739799" cy="19262"/>
              </a:xfrm>
              <a:custGeom>
                <a:rect b="b" l="l" r="r" t="t"/>
                <a:pathLst>
                  <a:path extrusionOk="0" h="740" w="28421">
                    <a:moveTo>
                      <a:pt x="0" y="0"/>
                    </a:moveTo>
                    <a:lnTo>
                      <a:pt x="0" y="740"/>
                    </a:lnTo>
                    <a:lnTo>
                      <a:pt x="28420" y="740"/>
                    </a:lnTo>
                    <a:lnTo>
                      <a:pt x="2842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4"/>
              <p:cNvSpPr/>
              <p:nvPr/>
            </p:nvSpPr>
            <p:spPr>
              <a:xfrm>
                <a:off x="3616381" y="2123040"/>
                <a:ext cx="739799" cy="19158"/>
              </a:xfrm>
              <a:custGeom>
                <a:rect b="b" l="l" r="r" t="t"/>
                <a:pathLst>
                  <a:path extrusionOk="0" h="736" w="28421">
                    <a:moveTo>
                      <a:pt x="0" y="1"/>
                    </a:moveTo>
                    <a:lnTo>
                      <a:pt x="0" y="735"/>
                    </a:lnTo>
                    <a:lnTo>
                      <a:pt x="28420" y="735"/>
                    </a:lnTo>
                    <a:lnTo>
                      <a:pt x="2842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4"/>
              <p:cNvSpPr/>
              <p:nvPr/>
            </p:nvSpPr>
            <p:spPr>
              <a:xfrm>
                <a:off x="3616381" y="2263290"/>
                <a:ext cx="739330" cy="19262"/>
              </a:xfrm>
              <a:custGeom>
                <a:rect b="b" l="l" r="r" t="t"/>
                <a:pathLst>
                  <a:path extrusionOk="0" h="740" w="28403">
                    <a:moveTo>
                      <a:pt x="0" y="0"/>
                    </a:moveTo>
                    <a:lnTo>
                      <a:pt x="0" y="739"/>
                    </a:lnTo>
                    <a:lnTo>
                      <a:pt x="28402" y="739"/>
                    </a:lnTo>
                    <a:lnTo>
                      <a:pt x="28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4"/>
              <p:cNvSpPr/>
              <p:nvPr/>
            </p:nvSpPr>
            <p:spPr>
              <a:xfrm>
                <a:off x="3605325" y="1740600"/>
                <a:ext cx="761128" cy="60526"/>
              </a:xfrm>
              <a:custGeom>
                <a:rect b="b" l="l" r="r" t="t"/>
                <a:pathLst>
                  <a:path extrusionOk="0" h="2325" w="29373">
                    <a:moveTo>
                      <a:pt x="1" y="0"/>
                    </a:moveTo>
                    <a:lnTo>
                      <a:pt x="1" y="2324"/>
                    </a:lnTo>
                    <a:lnTo>
                      <a:pt x="29372" y="2324"/>
                    </a:lnTo>
                    <a:lnTo>
                      <a:pt x="2937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4"/>
              <p:cNvSpPr/>
              <p:nvPr/>
            </p:nvSpPr>
            <p:spPr>
              <a:xfrm>
                <a:off x="3605325" y="1770902"/>
                <a:ext cx="761128" cy="30224"/>
              </a:xfrm>
              <a:custGeom>
                <a:rect b="b" l="l" r="r" t="t"/>
                <a:pathLst>
                  <a:path extrusionOk="0" h="1161" w="29373">
                    <a:moveTo>
                      <a:pt x="1" y="0"/>
                    </a:moveTo>
                    <a:lnTo>
                      <a:pt x="1" y="1160"/>
                    </a:lnTo>
                    <a:lnTo>
                      <a:pt x="29372" y="1160"/>
                    </a:lnTo>
                    <a:lnTo>
                      <a:pt x="293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4"/>
              <p:cNvSpPr/>
              <p:nvPr/>
            </p:nvSpPr>
            <p:spPr>
              <a:xfrm>
                <a:off x="3625127" y="1874714"/>
                <a:ext cx="730350" cy="9267"/>
              </a:xfrm>
              <a:custGeom>
                <a:rect b="b" l="l" r="r" t="t"/>
                <a:pathLst>
                  <a:path extrusionOk="0" h="356" w="28058">
                    <a:moveTo>
                      <a:pt x="1" y="1"/>
                    </a:moveTo>
                    <a:lnTo>
                      <a:pt x="1" y="355"/>
                    </a:lnTo>
                    <a:lnTo>
                      <a:pt x="28058" y="355"/>
                    </a:lnTo>
                    <a:lnTo>
                      <a:pt x="280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4"/>
              <p:cNvSpPr/>
              <p:nvPr/>
            </p:nvSpPr>
            <p:spPr>
              <a:xfrm>
                <a:off x="3625127" y="1982010"/>
                <a:ext cx="730350" cy="9241"/>
              </a:xfrm>
              <a:custGeom>
                <a:rect b="b" l="l" r="r" t="t"/>
                <a:pathLst>
                  <a:path extrusionOk="0" h="355" w="28058">
                    <a:moveTo>
                      <a:pt x="1" y="0"/>
                    </a:moveTo>
                    <a:lnTo>
                      <a:pt x="1" y="354"/>
                    </a:lnTo>
                    <a:lnTo>
                      <a:pt x="28058" y="354"/>
                    </a:lnTo>
                    <a:lnTo>
                      <a:pt x="280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4"/>
              <p:cNvSpPr/>
              <p:nvPr/>
            </p:nvSpPr>
            <p:spPr>
              <a:xfrm>
                <a:off x="3625023" y="2122364"/>
                <a:ext cx="730350" cy="9345"/>
              </a:xfrm>
              <a:custGeom>
                <a:rect b="b" l="l" r="r" t="t"/>
                <a:pathLst>
                  <a:path extrusionOk="0" h="359" w="28058">
                    <a:moveTo>
                      <a:pt x="0" y="0"/>
                    </a:moveTo>
                    <a:lnTo>
                      <a:pt x="0" y="359"/>
                    </a:lnTo>
                    <a:lnTo>
                      <a:pt x="28057" y="359"/>
                    </a:lnTo>
                    <a:lnTo>
                      <a:pt x="28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4"/>
              <p:cNvSpPr/>
              <p:nvPr/>
            </p:nvSpPr>
            <p:spPr>
              <a:xfrm>
                <a:off x="3625023" y="2262691"/>
                <a:ext cx="729985" cy="9371"/>
              </a:xfrm>
              <a:custGeom>
                <a:rect b="b" l="l" r="r" t="t"/>
                <a:pathLst>
                  <a:path extrusionOk="0" h="360" w="28044">
                    <a:moveTo>
                      <a:pt x="0" y="1"/>
                    </a:moveTo>
                    <a:lnTo>
                      <a:pt x="0" y="359"/>
                    </a:lnTo>
                    <a:lnTo>
                      <a:pt x="28044" y="359"/>
                    </a:lnTo>
                    <a:lnTo>
                      <a:pt x="280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4"/>
              <p:cNvSpPr/>
              <p:nvPr/>
            </p:nvSpPr>
            <p:spPr>
              <a:xfrm>
                <a:off x="3616381" y="2395444"/>
                <a:ext cx="739226" cy="19158"/>
              </a:xfrm>
              <a:custGeom>
                <a:rect b="b" l="l" r="r" t="t"/>
                <a:pathLst>
                  <a:path extrusionOk="0" h="736" w="28399">
                    <a:moveTo>
                      <a:pt x="0" y="1"/>
                    </a:moveTo>
                    <a:lnTo>
                      <a:pt x="0" y="735"/>
                    </a:lnTo>
                    <a:lnTo>
                      <a:pt x="28398" y="735"/>
                    </a:lnTo>
                    <a:lnTo>
                      <a:pt x="283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4"/>
              <p:cNvSpPr/>
              <p:nvPr/>
            </p:nvSpPr>
            <p:spPr>
              <a:xfrm>
                <a:off x="3625023" y="2394741"/>
                <a:ext cx="729881" cy="9267"/>
              </a:xfrm>
              <a:custGeom>
                <a:rect b="b" l="l" r="r" t="t"/>
                <a:pathLst>
                  <a:path extrusionOk="0" h="356" w="28040">
                    <a:moveTo>
                      <a:pt x="0" y="1"/>
                    </a:moveTo>
                    <a:lnTo>
                      <a:pt x="0" y="355"/>
                    </a:lnTo>
                    <a:lnTo>
                      <a:pt x="28039" y="355"/>
                    </a:lnTo>
                    <a:lnTo>
                      <a:pt x="280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4"/>
              <p:cNvSpPr/>
              <p:nvPr/>
            </p:nvSpPr>
            <p:spPr>
              <a:xfrm>
                <a:off x="3616381" y="2535564"/>
                <a:ext cx="740710" cy="19392"/>
              </a:xfrm>
              <a:custGeom>
                <a:rect b="b" l="l" r="r" t="t"/>
                <a:pathLst>
                  <a:path extrusionOk="0" h="745" w="28456">
                    <a:moveTo>
                      <a:pt x="0" y="0"/>
                    </a:moveTo>
                    <a:lnTo>
                      <a:pt x="0" y="744"/>
                    </a:lnTo>
                    <a:lnTo>
                      <a:pt x="28456" y="744"/>
                    </a:lnTo>
                    <a:lnTo>
                      <a:pt x="284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4"/>
              <p:cNvSpPr/>
              <p:nvPr/>
            </p:nvSpPr>
            <p:spPr>
              <a:xfrm>
                <a:off x="3625127" y="2534991"/>
                <a:ext cx="731157" cy="9345"/>
              </a:xfrm>
              <a:custGeom>
                <a:rect b="b" l="l" r="r" t="t"/>
                <a:pathLst>
                  <a:path extrusionOk="0" h="359" w="28089">
                    <a:moveTo>
                      <a:pt x="1" y="0"/>
                    </a:moveTo>
                    <a:lnTo>
                      <a:pt x="1" y="359"/>
                    </a:lnTo>
                    <a:lnTo>
                      <a:pt x="28089" y="359"/>
                    </a:lnTo>
                    <a:lnTo>
                      <a:pt x="28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4"/>
              <p:cNvSpPr/>
              <p:nvPr/>
            </p:nvSpPr>
            <p:spPr>
              <a:xfrm>
                <a:off x="3616381" y="2676022"/>
                <a:ext cx="741282" cy="19158"/>
              </a:xfrm>
              <a:custGeom>
                <a:rect b="b" l="l" r="r" t="t"/>
                <a:pathLst>
                  <a:path extrusionOk="0" h="736" w="28478">
                    <a:moveTo>
                      <a:pt x="0" y="1"/>
                    </a:moveTo>
                    <a:lnTo>
                      <a:pt x="0" y="736"/>
                    </a:lnTo>
                    <a:lnTo>
                      <a:pt x="28478" y="736"/>
                    </a:lnTo>
                    <a:lnTo>
                      <a:pt x="284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4"/>
              <p:cNvSpPr/>
              <p:nvPr/>
            </p:nvSpPr>
            <p:spPr>
              <a:xfrm>
                <a:off x="3625127" y="2675345"/>
                <a:ext cx="731729" cy="9345"/>
              </a:xfrm>
              <a:custGeom>
                <a:rect b="b" l="l" r="r" t="t"/>
                <a:pathLst>
                  <a:path extrusionOk="0" h="359" w="28111">
                    <a:moveTo>
                      <a:pt x="1" y="0"/>
                    </a:moveTo>
                    <a:lnTo>
                      <a:pt x="1" y="359"/>
                    </a:lnTo>
                    <a:lnTo>
                      <a:pt x="28111" y="359"/>
                    </a:lnTo>
                    <a:lnTo>
                      <a:pt x="28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4"/>
              <p:cNvSpPr/>
              <p:nvPr/>
            </p:nvSpPr>
            <p:spPr>
              <a:xfrm>
                <a:off x="4348761" y="1801101"/>
                <a:ext cx="17778" cy="1009652"/>
              </a:xfrm>
              <a:custGeom>
                <a:rect b="b" l="l" r="r" t="t"/>
                <a:pathLst>
                  <a:path extrusionOk="0" h="38788" w="683">
                    <a:moveTo>
                      <a:pt x="1" y="0"/>
                    </a:moveTo>
                    <a:lnTo>
                      <a:pt x="1" y="38788"/>
                    </a:lnTo>
                    <a:lnTo>
                      <a:pt x="683" y="38788"/>
                    </a:lnTo>
                    <a:lnTo>
                      <a:pt x="6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0" name="Google Shape;3830;p74"/>
            <p:cNvGrpSpPr/>
            <p:nvPr/>
          </p:nvGrpSpPr>
          <p:grpSpPr>
            <a:xfrm flipH="1">
              <a:off x="1326279" y="4264333"/>
              <a:ext cx="1129532" cy="741251"/>
              <a:chOff x="-4805100" y="2274074"/>
              <a:chExt cx="2548008" cy="1672121"/>
            </a:xfrm>
          </p:grpSpPr>
          <p:sp>
            <p:nvSpPr>
              <p:cNvPr id="3831" name="Google Shape;3831;p74"/>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4"/>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4"/>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4"/>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4"/>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4"/>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4"/>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8" name="Google Shape;3838;p74"/>
            <p:cNvGrpSpPr/>
            <p:nvPr/>
          </p:nvGrpSpPr>
          <p:grpSpPr>
            <a:xfrm>
              <a:off x="136272" y="2209347"/>
              <a:ext cx="402264" cy="281281"/>
              <a:chOff x="530364" y="78205"/>
              <a:chExt cx="1410464" cy="986605"/>
            </a:xfrm>
          </p:grpSpPr>
          <p:sp>
            <p:nvSpPr>
              <p:cNvPr id="3839" name="Google Shape;3839;p7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3" name="Google Shape;3843;p74"/>
            <p:cNvGrpSpPr/>
            <p:nvPr/>
          </p:nvGrpSpPr>
          <p:grpSpPr>
            <a:xfrm flipH="1">
              <a:off x="78901" y="3657576"/>
              <a:ext cx="810717" cy="1230052"/>
              <a:chOff x="2357761" y="2720732"/>
              <a:chExt cx="1271115" cy="1928586"/>
            </a:xfrm>
          </p:grpSpPr>
          <p:sp>
            <p:nvSpPr>
              <p:cNvPr id="3844" name="Google Shape;3844;p74"/>
              <p:cNvSpPr/>
              <p:nvPr/>
            </p:nvSpPr>
            <p:spPr>
              <a:xfrm>
                <a:off x="2908231" y="3467047"/>
                <a:ext cx="129663" cy="1182271"/>
              </a:xfrm>
              <a:custGeom>
                <a:rect b="b" l="l" r="r" t="t"/>
                <a:pathLst>
                  <a:path extrusionOk="0" h="7878" w="864">
                    <a:moveTo>
                      <a:pt x="204" y="1"/>
                    </a:moveTo>
                    <a:lnTo>
                      <a:pt x="1" y="7877"/>
                    </a:lnTo>
                    <a:lnTo>
                      <a:pt x="863" y="7877"/>
                    </a:lnTo>
                    <a:lnTo>
                      <a:pt x="6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4"/>
              <p:cNvSpPr/>
              <p:nvPr/>
            </p:nvSpPr>
            <p:spPr>
              <a:xfrm>
                <a:off x="2937495" y="3566845"/>
                <a:ext cx="37518" cy="1082473"/>
              </a:xfrm>
              <a:custGeom>
                <a:rect b="b" l="l" r="r" t="t"/>
                <a:pathLst>
                  <a:path extrusionOk="0" h="7213" w="250">
                    <a:moveTo>
                      <a:pt x="185" y="1"/>
                    </a:moveTo>
                    <a:cubicBezTo>
                      <a:pt x="146" y="1"/>
                      <a:pt x="122" y="31"/>
                      <a:pt x="122" y="65"/>
                    </a:cubicBezTo>
                    <a:lnTo>
                      <a:pt x="0" y="7212"/>
                    </a:lnTo>
                    <a:lnTo>
                      <a:pt x="234" y="7212"/>
                    </a:lnTo>
                    <a:lnTo>
                      <a:pt x="249" y="65"/>
                    </a:lnTo>
                    <a:cubicBezTo>
                      <a:pt x="249" y="31"/>
                      <a:pt x="219" y="1"/>
                      <a:pt x="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4"/>
              <p:cNvSpPr/>
              <p:nvPr/>
            </p:nvSpPr>
            <p:spPr>
              <a:xfrm>
                <a:off x="2423944" y="2721633"/>
                <a:ext cx="1204932" cy="1039102"/>
              </a:xfrm>
              <a:custGeom>
                <a:rect b="b" l="l" r="r" t="t"/>
                <a:pathLst>
                  <a:path extrusionOk="0" h="6924" w="8029">
                    <a:moveTo>
                      <a:pt x="2769" y="1"/>
                    </a:moveTo>
                    <a:cubicBezTo>
                      <a:pt x="2435" y="1"/>
                      <a:pt x="2165" y="268"/>
                      <a:pt x="2165" y="608"/>
                    </a:cubicBezTo>
                    <a:cubicBezTo>
                      <a:pt x="2165" y="720"/>
                      <a:pt x="2199" y="826"/>
                      <a:pt x="2256" y="918"/>
                    </a:cubicBezTo>
                    <a:lnTo>
                      <a:pt x="1625" y="918"/>
                    </a:lnTo>
                    <a:cubicBezTo>
                      <a:pt x="1236" y="918"/>
                      <a:pt x="917" y="1236"/>
                      <a:pt x="917" y="1628"/>
                    </a:cubicBezTo>
                    <a:cubicBezTo>
                      <a:pt x="917" y="1680"/>
                      <a:pt x="923" y="1725"/>
                      <a:pt x="932" y="1777"/>
                    </a:cubicBezTo>
                    <a:cubicBezTo>
                      <a:pt x="553" y="1950"/>
                      <a:pt x="289" y="2332"/>
                      <a:pt x="289" y="2779"/>
                    </a:cubicBezTo>
                    <a:cubicBezTo>
                      <a:pt x="289" y="3076"/>
                      <a:pt x="410" y="3347"/>
                      <a:pt x="604" y="3547"/>
                    </a:cubicBezTo>
                    <a:lnTo>
                      <a:pt x="522" y="3547"/>
                    </a:lnTo>
                    <a:cubicBezTo>
                      <a:pt x="234" y="3547"/>
                      <a:pt x="0" y="3781"/>
                      <a:pt x="0" y="4069"/>
                    </a:cubicBezTo>
                    <a:cubicBezTo>
                      <a:pt x="0" y="4358"/>
                      <a:pt x="234" y="4588"/>
                      <a:pt x="522" y="4588"/>
                    </a:cubicBezTo>
                    <a:lnTo>
                      <a:pt x="668" y="4588"/>
                    </a:lnTo>
                    <a:cubicBezTo>
                      <a:pt x="589" y="4692"/>
                      <a:pt x="541" y="4822"/>
                      <a:pt x="541" y="4965"/>
                    </a:cubicBezTo>
                    <a:cubicBezTo>
                      <a:pt x="541" y="5284"/>
                      <a:pt x="784" y="5545"/>
                      <a:pt x="1090" y="5578"/>
                    </a:cubicBezTo>
                    <a:cubicBezTo>
                      <a:pt x="1087" y="5609"/>
                      <a:pt x="1084" y="5639"/>
                      <a:pt x="1084" y="5669"/>
                    </a:cubicBezTo>
                    <a:cubicBezTo>
                      <a:pt x="1084" y="6107"/>
                      <a:pt x="1436" y="6462"/>
                      <a:pt x="1874" y="6462"/>
                    </a:cubicBezTo>
                    <a:cubicBezTo>
                      <a:pt x="1889" y="6717"/>
                      <a:pt x="2095" y="6923"/>
                      <a:pt x="2350" y="6923"/>
                    </a:cubicBezTo>
                    <a:lnTo>
                      <a:pt x="5964" y="6923"/>
                    </a:lnTo>
                    <a:cubicBezTo>
                      <a:pt x="6231" y="6923"/>
                      <a:pt x="6443" y="6705"/>
                      <a:pt x="6443" y="6441"/>
                    </a:cubicBezTo>
                    <a:cubicBezTo>
                      <a:pt x="6443" y="6356"/>
                      <a:pt x="6416" y="6280"/>
                      <a:pt x="6373" y="6213"/>
                    </a:cubicBezTo>
                    <a:lnTo>
                      <a:pt x="6671" y="6213"/>
                    </a:lnTo>
                    <a:cubicBezTo>
                      <a:pt x="6914" y="6213"/>
                      <a:pt x="7105" y="6018"/>
                      <a:pt x="7105" y="5776"/>
                    </a:cubicBezTo>
                    <a:cubicBezTo>
                      <a:pt x="7105" y="5627"/>
                      <a:pt x="7026" y="5502"/>
                      <a:pt x="6908" y="5423"/>
                    </a:cubicBezTo>
                    <a:lnTo>
                      <a:pt x="7126" y="5423"/>
                    </a:lnTo>
                    <a:cubicBezTo>
                      <a:pt x="7324" y="5423"/>
                      <a:pt x="7482" y="5262"/>
                      <a:pt x="7482" y="5065"/>
                    </a:cubicBezTo>
                    <a:cubicBezTo>
                      <a:pt x="7482" y="4989"/>
                      <a:pt x="7451" y="4922"/>
                      <a:pt x="7409" y="4865"/>
                    </a:cubicBezTo>
                    <a:cubicBezTo>
                      <a:pt x="7773" y="4737"/>
                      <a:pt x="8028" y="4397"/>
                      <a:pt x="8028" y="3999"/>
                    </a:cubicBezTo>
                    <a:cubicBezTo>
                      <a:pt x="8028" y="3602"/>
                      <a:pt x="7773" y="3268"/>
                      <a:pt x="7418" y="3143"/>
                    </a:cubicBezTo>
                    <a:cubicBezTo>
                      <a:pt x="7460" y="3025"/>
                      <a:pt x="7485" y="2903"/>
                      <a:pt x="7485" y="2773"/>
                    </a:cubicBezTo>
                    <a:cubicBezTo>
                      <a:pt x="7485" y="2284"/>
                      <a:pt x="7166" y="1874"/>
                      <a:pt x="6726" y="1731"/>
                    </a:cubicBezTo>
                    <a:cubicBezTo>
                      <a:pt x="6732" y="1695"/>
                      <a:pt x="6738" y="1664"/>
                      <a:pt x="6738" y="1628"/>
                    </a:cubicBezTo>
                    <a:cubicBezTo>
                      <a:pt x="6738" y="1236"/>
                      <a:pt x="6419" y="918"/>
                      <a:pt x="6027" y="918"/>
                    </a:cubicBezTo>
                    <a:lnTo>
                      <a:pt x="5936" y="918"/>
                    </a:lnTo>
                    <a:cubicBezTo>
                      <a:pt x="5994" y="826"/>
                      <a:pt x="6027" y="720"/>
                      <a:pt x="6027" y="608"/>
                    </a:cubicBezTo>
                    <a:cubicBezTo>
                      <a:pt x="6027" y="274"/>
                      <a:pt x="5760" y="1"/>
                      <a:pt x="5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4"/>
              <p:cNvSpPr/>
              <p:nvPr/>
            </p:nvSpPr>
            <p:spPr>
              <a:xfrm>
                <a:off x="2359262" y="2721633"/>
                <a:ext cx="999783" cy="1039102"/>
              </a:xfrm>
              <a:custGeom>
                <a:rect b="b" l="l" r="r" t="t"/>
                <a:pathLst>
                  <a:path extrusionOk="0" h="6924" w="6662">
                    <a:moveTo>
                      <a:pt x="2763" y="1"/>
                    </a:moveTo>
                    <a:cubicBezTo>
                      <a:pt x="2429" y="1"/>
                      <a:pt x="2159" y="268"/>
                      <a:pt x="2159" y="608"/>
                    </a:cubicBezTo>
                    <a:cubicBezTo>
                      <a:pt x="2159" y="720"/>
                      <a:pt x="2192" y="826"/>
                      <a:pt x="2250" y="918"/>
                    </a:cubicBezTo>
                    <a:lnTo>
                      <a:pt x="1621" y="918"/>
                    </a:lnTo>
                    <a:cubicBezTo>
                      <a:pt x="1230" y="918"/>
                      <a:pt x="914" y="1236"/>
                      <a:pt x="914" y="1628"/>
                    </a:cubicBezTo>
                    <a:cubicBezTo>
                      <a:pt x="914" y="1680"/>
                      <a:pt x="917" y="1725"/>
                      <a:pt x="929" y="1777"/>
                    </a:cubicBezTo>
                    <a:cubicBezTo>
                      <a:pt x="553" y="1950"/>
                      <a:pt x="292" y="2332"/>
                      <a:pt x="292" y="2779"/>
                    </a:cubicBezTo>
                    <a:cubicBezTo>
                      <a:pt x="292" y="3076"/>
                      <a:pt x="413" y="3347"/>
                      <a:pt x="607" y="3547"/>
                    </a:cubicBezTo>
                    <a:lnTo>
                      <a:pt x="519" y="3547"/>
                    </a:lnTo>
                    <a:cubicBezTo>
                      <a:pt x="231" y="3547"/>
                      <a:pt x="0" y="3781"/>
                      <a:pt x="0" y="4069"/>
                    </a:cubicBezTo>
                    <a:cubicBezTo>
                      <a:pt x="0" y="4358"/>
                      <a:pt x="234" y="4588"/>
                      <a:pt x="519" y="4588"/>
                    </a:cubicBezTo>
                    <a:lnTo>
                      <a:pt x="668" y="4588"/>
                    </a:lnTo>
                    <a:cubicBezTo>
                      <a:pt x="589" y="4692"/>
                      <a:pt x="538" y="4822"/>
                      <a:pt x="538" y="4965"/>
                    </a:cubicBezTo>
                    <a:cubicBezTo>
                      <a:pt x="538" y="5284"/>
                      <a:pt x="780" y="5545"/>
                      <a:pt x="1090" y="5578"/>
                    </a:cubicBezTo>
                    <a:cubicBezTo>
                      <a:pt x="1084" y="5609"/>
                      <a:pt x="1078" y="5639"/>
                      <a:pt x="1078" y="5669"/>
                    </a:cubicBezTo>
                    <a:cubicBezTo>
                      <a:pt x="1078" y="6107"/>
                      <a:pt x="1433" y="6462"/>
                      <a:pt x="1870" y="6462"/>
                    </a:cubicBezTo>
                    <a:cubicBezTo>
                      <a:pt x="1886" y="6717"/>
                      <a:pt x="2092" y="6923"/>
                      <a:pt x="2350" y="6923"/>
                    </a:cubicBezTo>
                    <a:lnTo>
                      <a:pt x="4600" y="6923"/>
                    </a:lnTo>
                    <a:cubicBezTo>
                      <a:pt x="4864" y="6923"/>
                      <a:pt x="5077" y="6705"/>
                      <a:pt x="5077" y="6441"/>
                    </a:cubicBezTo>
                    <a:cubicBezTo>
                      <a:pt x="5077" y="6356"/>
                      <a:pt x="5052" y="6280"/>
                      <a:pt x="5010" y="6213"/>
                    </a:cubicBezTo>
                    <a:lnTo>
                      <a:pt x="5304" y="6213"/>
                    </a:lnTo>
                    <a:cubicBezTo>
                      <a:pt x="5547" y="6213"/>
                      <a:pt x="5742" y="6018"/>
                      <a:pt x="5742" y="5776"/>
                    </a:cubicBezTo>
                    <a:cubicBezTo>
                      <a:pt x="5742" y="5627"/>
                      <a:pt x="5663" y="5502"/>
                      <a:pt x="5547" y="5423"/>
                    </a:cubicBezTo>
                    <a:lnTo>
                      <a:pt x="5766" y="5423"/>
                    </a:lnTo>
                    <a:cubicBezTo>
                      <a:pt x="5957" y="5423"/>
                      <a:pt x="6118" y="5262"/>
                      <a:pt x="6118" y="5065"/>
                    </a:cubicBezTo>
                    <a:cubicBezTo>
                      <a:pt x="6118" y="4989"/>
                      <a:pt x="6088" y="4922"/>
                      <a:pt x="6045" y="4865"/>
                    </a:cubicBezTo>
                    <a:cubicBezTo>
                      <a:pt x="6404" y="4737"/>
                      <a:pt x="6662" y="4397"/>
                      <a:pt x="6662" y="3999"/>
                    </a:cubicBezTo>
                    <a:cubicBezTo>
                      <a:pt x="6662" y="3602"/>
                      <a:pt x="6407" y="3268"/>
                      <a:pt x="6048" y="3143"/>
                    </a:cubicBezTo>
                    <a:cubicBezTo>
                      <a:pt x="6091" y="3025"/>
                      <a:pt x="6118" y="2903"/>
                      <a:pt x="6118" y="2773"/>
                    </a:cubicBezTo>
                    <a:cubicBezTo>
                      <a:pt x="6118" y="2284"/>
                      <a:pt x="5799" y="1874"/>
                      <a:pt x="5359" y="1731"/>
                    </a:cubicBezTo>
                    <a:cubicBezTo>
                      <a:pt x="5362" y="1695"/>
                      <a:pt x="5371" y="1664"/>
                      <a:pt x="5371" y="1628"/>
                    </a:cubicBezTo>
                    <a:cubicBezTo>
                      <a:pt x="5371" y="1236"/>
                      <a:pt x="5052" y="918"/>
                      <a:pt x="4661" y="918"/>
                    </a:cubicBezTo>
                    <a:lnTo>
                      <a:pt x="4570" y="918"/>
                    </a:lnTo>
                    <a:cubicBezTo>
                      <a:pt x="4627" y="826"/>
                      <a:pt x="4661" y="720"/>
                      <a:pt x="4661" y="608"/>
                    </a:cubicBezTo>
                    <a:cubicBezTo>
                      <a:pt x="4661" y="274"/>
                      <a:pt x="4391"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4"/>
              <p:cNvSpPr/>
              <p:nvPr/>
            </p:nvSpPr>
            <p:spPr>
              <a:xfrm>
                <a:off x="2357761" y="3250641"/>
                <a:ext cx="763869" cy="509196"/>
              </a:xfrm>
              <a:custGeom>
                <a:rect b="b" l="l" r="r" t="t"/>
                <a:pathLst>
                  <a:path extrusionOk="0" h="3393" w="5090">
                    <a:moveTo>
                      <a:pt x="599" y="1"/>
                    </a:moveTo>
                    <a:cubicBezTo>
                      <a:pt x="608" y="19"/>
                      <a:pt x="523" y="19"/>
                      <a:pt x="523" y="19"/>
                    </a:cubicBezTo>
                    <a:cubicBezTo>
                      <a:pt x="235" y="19"/>
                      <a:pt x="1" y="250"/>
                      <a:pt x="1" y="538"/>
                    </a:cubicBezTo>
                    <a:cubicBezTo>
                      <a:pt x="1" y="827"/>
                      <a:pt x="238" y="1060"/>
                      <a:pt x="523" y="1060"/>
                    </a:cubicBezTo>
                    <a:lnTo>
                      <a:pt x="669" y="1060"/>
                    </a:lnTo>
                    <a:cubicBezTo>
                      <a:pt x="590" y="1161"/>
                      <a:pt x="541" y="1294"/>
                      <a:pt x="541" y="1434"/>
                    </a:cubicBezTo>
                    <a:cubicBezTo>
                      <a:pt x="541" y="1753"/>
                      <a:pt x="784" y="2017"/>
                      <a:pt x="1091" y="2050"/>
                    </a:cubicBezTo>
                    <a:cubicBezTo>
                      <a:pt x="1088" y="2081"/>
                      <a:pt x="1079" y="2111"/>
                      <a:pt x="1079" y="2141"/>
                    </a:cubicBezTo>
                    <a:cubicBezTo>
                      <a:pt x="1079" y="2579"/>
                      <a:pt x="1437" y="2934"/>
                      <a:pt x="1874" y="2934"/>
                    </a:cubicBezTo>
                    <a:cubicBezTo>
                      <a:pt x="1890" y="3189"/>
                      <a:pt x="2093" y="3392"/>
                      <a:pt x="2351" y="3392"/>
                    </a:cubicBezTo>
                    <a:lnTo>
                      <a:pt x="4601" y="3392"/>
                    </a:lnTo>
                    <a:cubicBezTo>
                      <a:pt x="4868" y="3392"/>
                      <a:pt x="5081" y="3177"/>
                      <a:pt x="5081" y="2912"/>
                    </a:cubicBezTo>
                    <a:cubicBezTo>
                      <a:pt x="5072" y="2888"/>
                      <a:pt x="3793" y="2888"/>
                      <a:pt x="3793" y="2888"/>
                    </a:cubicBezTo>
                    <a:cubicBezTo>
                      <a:pt x="3833" y="2815"/>
                      <a:pt x="3851" y="2739"/>
                      <a:pt x="3851" y="2657"/>
                    </a:cubicBezTo>
                    <a:cubicBezTo>
                      <a:pt x="3851" y="2399"/>
                      <a:pt x="3675" y="2190"/>
                      <a:pt x="3444" y="2123"/>
                    </a:cubicBezTo>
                    <a:cubicBezTo>
                      <a:pt x="3584" y="2081"/>
                      <a:pt x="3684" y="1977"/>
                      <a:pt x="3717" y="1835"/>
                    </a:cubicBezTo>
                    <a:lnTo>
                      <a:pt x="4522" y="1835"/>
                    </a:lnTo>
                    <a:cubicBezTo>
                      <a:pt x="4838" y="1835"/>
                      <a:pt x="5090" y="1580"/>
                      <a:pt x="5090" y="1264"/>
                    </a:cubicBezTo>
                    <a:cubicBezTo>
                      <a:pt x="5090" y="948"/>
                      <a:pt x="4838" y="696"/>
                      <a:pt x="4522" y="696"/>
                    </a:cubicBezTo>
                    <a:lnTo>
                      <a:pt x="3517" y="696"/>
                    </a:lnTo>
                    <a:cubicBezTo>
                      <a:pt x="3529" y="654"/>
                      <a:pt x="3541" y="611"/>
                      <a:pt x="3541" y="568"/>
                    </a:cubicBezTo>
                    <a:cubicBezTo>
                      <a:pt x="3541" y="256"/>
                      <a:pt x="3289" y="1"/>
                      <a:pt x="2977"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4"/>
              <p:cNvSpPr/>
              <p:nvPr/>
            </p:nvSpPr>
            <p:spPr>
              <a:xfrm>
                <a:off x="2712835" y="2720732"/>
                <a:ext cx="555568" cy="361975"/>
              </a:xfrm>
              <a:custGeom>
                <a:rect b="b" l="l" r="r" t="t"/>
                <a:pathLst>
                  <a:path extrusionOk="0" h="2412" w="3702">
                    <a:moveTo>
                      <a:pt x="1090" y="1"/>
                    </a:moveTo>
                    <a:cubicBezTo>
                      <a:pt x="1075" y="49"/>
                      <a:pt x="1057" y="95"/>
                      <a:pt x="1057" y="149"/>
                    </a:cubicBezTo>
                    <a:cubicBezTo>
                      <a:pt x="1057" y="365"/>
                      <a:pt x="1203" y="544"/>
                      <a:pt x="1400" y="605"/>
                    </a:cubicBezTo>
                    <a:cubicBezTo>
                      <a:pt x="1279" y="644"/>
                      <a:pt x="1197" y="726"/>
                      <a:pt x="1169" y="851"/>
                    </a:cubicBezTo>
                    <a:lnTo>
                      <a:pt x="483" y="851"/>
                    </a:lnTo>
                    <a:cubicBezTo>
                      <a:pt x="216" y="851"/>
                      <a:pt x="0" y="1069"/>
                      <a:pt x="0" y="1333"/>
                    </a:cubicBezTo>
                    <a:cubicBezTo>
                      <a:pt x="0" y="1601"/>
                      <a:pt x="216" y="1816"/>
                      <a:pt x="483" y="1816"/>
                    </a:cubicBezTo>
                    <a:lnTo>
                      <a:pt x="1339" y="1816"/>
                    </a:lnTo>
                    <a:cubicBezTo>
                      <a:pt x="1333" y="1853"/>
                      <a:pt x="1321" y="1889"/>
                      <a:pt x="1321" y="1926"/>
                    </a:cubicBezTo>
                    <a:cubicBezTo>
                      <a:pt x="1321" y="2196"/>
                      <a:pt x="1537" y="2411"/>
                      <a:pt x="1804" y="2411"/>
                    </a:cubicBezTo>
                    <a:lnTo>
                      <a:pt x="3701" y="2411"/>
                    </a:lnTo>
                    <a:cubicBezTo>
                      <a:pt x="3583" y="2093"/>
                      <a:pt x="3325" y="1837"/>
                      <a:pt x="3003" y="1731"/>
                    </a:cubicBezTo>
                    <a:cubicBezTo>
                      <a:pt x="3006" y="1698"/>
                      <a:pt x="3015" y="1667"/>
                      <a:pt x="3015" y="1631"/>
                    </a:cubicBezTo>
                    <a:cubicBezTo>
                      <a:pt x="3015" y="1239"/>
                      <a:pt x="2696" y="921"/>
                      <a:pt x="2305" y="921"/>
                    </a:cubicBezTo>
                    <a:lnTo>
                      <a:pt x="2214" y="921"/>
                    </a:lnTo>
                    <a:cubicBezTo>
                      <a:pt x="2271" y="829"/>
                      <a:pt x="2305" y="723"/>
                      <a:pt x="2305" y="608"/>
                    </a:cubicBezTo>
                    <a:cubicBezTo>
                      <a:pt x="2305" y="274"/>
                      <a:pt x="2035" y="1"/>
                      <a:pt x="1701" y="1"/>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0" name="Google Shape;3850;p74"/>
            <p:cNvGrpSpPr/>
            <p:nvPr/>
          </p:nvGrpSpPr>
          <p:grpSpPr>
            <a:xfrm>
              <a:off x="580872" y="2209347"/>
              <a:ext cx="402264" cy="281281"/>
              <a:chOff x="530364" y="78205"/>
              <a:chExt cx="1410464" cy="986605"/>
            </a:xfrm>
          </p:grpSpPr>
          <p:sp>
            <p:nvSpPr>
              <p:cNvPr id="3851" name="Google Shape;3851;p7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5" name="Google Shape;3855;p74"/>
            <p:cNvGrpSpPr/>
            <p:nvPr/>
          </p:nvGrpSpPr>
          <p:grpSpPr>
            <a:xfrm>
              <a:off x="1071897" y="2209347"/>
              <a:ext cx="402264" cy="281281"/>
              <a:chOff x="530364" y="78205"/>
              <a:chExt cx="1410464" cy="986605"/>
            </a:xfrm>
          </p:grpSpPr>
          <p:sp>
            <p:nvSpPr>
              <p:cNvPr id="3856" name="Google Shape;3856;p7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74"/>
            <p:cNvGrpSpPr/>
            <p:nvPr/>
          </p:nvGrpSpPr>
          <p:grpSpPr>
            <a:xfrm flipH="1">
              <a:off x="1582872" y="4887622"/>
              <a:ext cx="402264" cy="281281"/>
              <a:chOff x="530364" y="78205"/>
              <a:chExt cx="1410464" cy="986605"/>
            </a:xfrm>
          </p:grpSpPr>
          <p:sp>
            <p:nvSpPr>
              <p:cNvPr id="3861" name="Google Shape;3861;p7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5" name="Google Shape;3865;p74"/>
            <p:cNvGrpSpPr/>
            <p:nvPr/>
          </p:nvGrpSpPr>
          <p:grpSpPr>
            <a:xfrm flipH="1">
              <a:off x="414997" y="4724297"/>
              <a:ext cx="402264" cy="281281"/>
              <a:chOff x="530364" y="78205"/>
              <a:chExt cx="1410464" cy="986605"/>
            </a:xfrm>
          </p:grpSpPr>
          <p:sp>
            <p:nvSpPr>
              <p:cNvPr id="3866" name="Google Shape;3866;p7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0" name="Google Shape;3870;p74"/>
          <p:cNvGrpSpPr/>
          <p:nvPr/>
        </p:nvGrpSpPr>
        <p:grpSpPr>
          <a:xfrm>
            <a:off x="6445025" y="490068"/>
            <a:ext cx="3102000" cy="4960907"/>
            <a:chOff x="6445025" y="490068"/>
            <a:chExt cx="3102000" cy="4960907"/>
          </a:xfrm>
        </p:grpSpPr>
        <p:grpSp>
          <p:nvGrpSpPr>
            <p:cNvPr id="3871" name="Google Shape;3871;p74"/>
            <p:cNvGrpSpPr/>
            <p:nvPr/>
          </p:nvGrpSpPr>
          <p:grpSpPr>
            <a:xfrm>
              <a:off x="7112469" y="1840332"/>
              <a:ext cx="694973" cy="2770873"/>
              <a:chOff x="4194247" y="3302303"/>
              <a:chExt cx="419239" cy="1671516"/>
            </a:xfrm>
          </p:grpSpPr>
          <p:sp>
            <p:nvSpPr>
              <p:cNvPr id="3872" name="Google Shape;3872;p74"/>
              <p:cNvSpPr/>
              <p:nvPr/>
            </p:nvSpPr>
            <p:spPr>
              <a:xfrm>
                <a:off x="4217180" y="3612945"/>
                <a:ext cx="145221" cy="1360874"/>
              </a:xfrm>
              <a:custGeom>
                <a:rect b="b" l="l" r="r" t="t"/>
                <a:pathLst>
                  <a:path extrusionOk="0" h="52281" w="5579">
                    <a:moveTo>
                      <a:pt x="1" y="1"/>
                    </a:moveTo>
                    <a:lnTo>
                      <a:pt x="1" y="52281"/>
                    </a:lnTo>
                    <a:lnTo>
                      <a:pt x="5578" y="52281"/>
                    </a:lnTo>
                    <a:lnTo>
                      <a:pt x="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4"/>
              <p:cNvSpPr/>
              <p:nvPr/>
            </p:nvSpPr>
            <p:spPr>
              <a:xfrm>
                <a:off x="4289647" y="3612945"/>
                <a:ext cx="72624" cy="1360874"/>
              </a:xfrm>
              <a:custGeom>
                <a:rect b="b" l="l" r="r" t="t"/>
                <a:pathLst>
                  <a:path extrusionOk="0" h="52281" w="2790">
                    <a:moveTo>
                      <a:pt x="1" y="1"/>
                    </a:moveTo>
                    <a:lnTo>
                      <a:pt x="1" y="52281"/>
                    </a:lnTo>
                    <a:lnTo>
                      <a:pt x="2790" y="52281"/>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4"/>
              <p:cNvSpPr/>
              <p:nvPr/>
            </p:nvSpPr>
            <p:spPr>
              <a:xfrm>
                <a:off x="4194247" y="3601648"/>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4"/>
              <p:cNvSpPr/>
              <p:nvPr/>
            </p:nvSpPr>
            <p:spPr>
              <a:xfrm>
                <a:off x="4194247" y="3766887"/>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4"/>
              <p:cNvSpPr/>
              <p:nvPr/>
            </p:nvSpPr>
            <p:spPr>
              <a:xfrm>
                <a:off x="4194247" y="3932594"/>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4"/>
              <p:cNvSpPr/>
              <p:nvPr/>
            </p:nvSpPr>
            <p:spPr>
              <a:xfrm>
                <a:off x="4194247" y="4111888"/>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4"/>
              <p:cNvSpPr/>
              <p:nvPr/>
            </p:nvSpPr>
            <p:spPr>
              <a:xfrm>
                <a:off x="4194247" y="4277257"/>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4"/>
              <p:cNvSpPr/>
              <p:nvPr/>
            </p:nvSpPr>
            <p:spPr>
              <a:xfrm>
                <a:off x="4194247" y="4442938"/>
                <a:ext cx="192908" cy="27462"/>
              </a:xfrm>
              <a:custGeom>
                <a:rect b="b" l="l" r="r" t="t"/>
                <a:pathLst>
                  <a:path extrusionOk="0" h="1055" w="7411">
                    <a:moveTo>
                      <a:pt x="1" y="1"/>
                    </a:moveTo>
                    <a:lnTo>
                      <a:pt x="1" y="1054"/>
                    </a:lnTo>
                    <a:lnTo>
                      <a:pt x="7411" y="1054"/>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4"/>
              <p:cNvSpPr/>
              <p:nvPr/>
            </p:nvSpPr>
            <p:spPr>
              <a:xfrm>
                <a:off x="4194247" y="4608411"/>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4"/>
              <p:cNvSpPr/>
              <p:nvPr/>
            </p:nvSpPr>
            <p:spPr>
              <a:xfrm>
                <a:off x="4194247" y="4787601"/>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4"/>
              <p:cNvSpPr/>
              <p:nvPr/>
            </p:nvSpPr>
            <p:spPr>
              <a:xfrm>
                <a:off x="4217648" y="3629084"/>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4"/>
              <p:cNvSpPr/>
              <p:nvPr/>
            </p:nvSpPr>
            <p:spPr>
              <a:xfrm>
                <a:off x="4217648" y="3794661"/>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4"/>
              <p:cNvSpPr/>
              <p:nvPr/>
            </p:nvSpPr>
            <p:spPr>
              <a:xfrm>
                <a:off x="4217648" y="3960134"/>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4"/>
              <p:cNvSpPr/>
              <p:nvPr/>
            </p:nvSpPr>
            <p:spPr>
              <a:xfrm>
                <a:off x="4217648" y="4139428"/>
                <a:ext cx="144753" cy="46594"/>
              </a:xfrm>
              <a:custGeom>
                <a:rect b="b" l="l" r="r" t="t"/>
                <a:pathLst>
                  <a:path extrusionOk="0" h="1790"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4"/>
              <p:cNvSpPr/>
              <p:nvPr/>
            </p:nvSpPr>
            <p:spPr>
              <a:xfrm>
                <a:off x="4217648" y="4304901"/>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4"/>
              <p:cNvSpPr/>
              <p:nvPr/>
            </p:nvSpPr>
            <p:spPr>
              <a:xfrm>
                <a:off x="4217648" y="4470478"/>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4"/>
              <p:cNvSpPr/>
              <p:nvPr/>
            </p:nvSpPr>
            <p:spPr>
              <a:xfrm>
                <a:off x="4217648" y="4635950"/>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4"/>
              <p:cNvSpPr/>
              <p:nvPr/>
            </p:nvSpPr>
            <p:spPr>
              <a:xfrm>
                <a:off x="4256589" y="3302303"/>
                <a:ext cx="356897" cy="222296"/>
              </a:xfrm>
              <a:custGeom>
                <a:rect b="b" l="l" r="r" t="t"/>
                <a:pathLst>
                  <a:path extrusionOk="0" h="8540" w="13711">
                    <a:moveTo>
                      <a:pt x="12648" y="0"/>
                    </a:moveTo>
                    <a:cubicBezTo>
                      <a:pt x="12072" y="0"/>
                      <a:pt x="11599" y="359"/>
                      <a:pt x="11599" y="801"/>
                    </a:cubicBezTo>
                    <a:lnTo>
                      <a:pt x="11599" y="819"/>
                    </a:lnTo>
                    <a:cubicBezTo>
                      <a:pt x="11435" y="616"/>
                      <a:pt x="11143" y="478"/>
                      <a:pt x="10819" y="478"/>
                    </a:cubicBezTo>
                    <a:cubicBezTo>
                      <a:pt x="10306" y="478"/>
                      <a:pt x="9899" y="815"/>
                      <a:pt x="9881" y="1231"/>
                    </a:cubicBezTo>
                    <a:cubicBezTo>
                      <a:pt x="9638" y="1129"/>
                      <a:pt x="9359" y="1067"/>
                      <a:pt x="9062" y="1067"/>
                    </a:cubicBezTo>
                    <a:cubicBezTo>
                      <a:pt x="8132" y="1067"/>
                      <a:pt x="7371" y="1656"/>
                      <a:pt x="7371" y="2373"/>
                    </a:cubicBezTo>
                    <a:cubicBezTo>
                      <a:pt x="7371" y="2448"/>
                      <a:pt x="7380" y="2506"/>
                      <a:pt x="7393" y="2572"/>
                    </a:cubicBezTo>
                    <a:cubicBezTo>
                      <a:pt x="7282" y="2541"/>
                      <a:pt x="7167" y="2519"/>
                      <a:pt x="7039" y="2501"/>
                    </a:cubicBezTo>
                    <a:cubicBezTo>
                      <a:pt x="7039" y="2497"/>
                      <a:pt x="7048" y="2497"/>
                      <a:pt x="7048" y="2492"/>
                    </a:cubicBezTo>
                    <a:cubicBezTo>
                      <a:pt x="7048" y="1704"/>
                      <a:pt x="6278" y="1067"/>
                      <a:pt x="5330" y="1067"/>
                    </a:cubicBezTo>
                    <a:cubicBezTo>
                      <a:pt x="4533" y="1067"/>
                      <a:pt x="3865" y="1523"/>
                      <a:pt x="3675" y="2138"/>
                    </a:cubicBezTo>
                    <a:cubicBezTo>
                      <a:pt x="3409" y="2076"/>
                      <a:pt x="3121" y="2037"/>
                      <a:pt x="2829" y="2037"/>
                    </a:cubicBezTo>
                    <a:cubicBezTo>
                      <a:pt x="1271" y="2037"/>
                      <a:pt x="0" y="3046"/>
                      <a:pt x="0" y="4294"/>
                    </a:cubicBezTo>
                    <a:cubicBezTo>
                      <a:pt x="0" y="5206"/>
                      <a:pt x="687" y="5994"/>
                      <a:pt x="1669" y="6348"/>
                    </a:cubicBezTo>
                    <a:cubicBezTo>
                      <a:pt x="1408" y="6578"/>
                      <a:pt x="1253" y="6875"/>
                      <a:pt x="1253" y="7194"/>
                    </a:cubicBezTo>
                    <a:cubicBezTo>
                      <a:pt x="1253" y="7942"/>
                      <a:pt x="2077" y="8539"/>
                      <a:pt x="3095" y="8539"/>
                    </a:cubicBezTo>
                    <a:cubicBezTo>
                      <a:pt x="4104" y="8539"/>
                      <a:pt x="4914" y="7951"/>
                      <a:pt x="4936" y="7229"/>
                    </a:cubicBezTo>
                    <a:cubicBezTo>
                      <a:pt x="5025" y="7189"/>
                      <a:pt x="5105" y="7145"/>
                      <a:pt x="5171" y="7105"/>
                    </a:cubicBezTo>
                    <a:cubicBezTo>
                      <a:pt x="5282" y="7127"/>
                      <a:pt x="5392" y="7145"/>
                      <a:pt x="5503" y="7145"/>
                    </a:cubicBezTo>
                    <a:cubicBezTo>
                      <a:pt x="6096" y="7145"/>
                      <a:pt x="6587" y="6773"/>
                      <a:pt x="6773" y="6255"/>
                    </a:cubicBezTo>
                    <a:cubicBezTo>
                      <a:pt x="7429" y="6127"/>
                      <a:pt x="7911" y="5662"/>
                      <a:pt x="7911" y="5104"/>
                    </a:cubicBezTo>
                    <a:cubicBezTo>
                      <a:pt x="7911" y="4936"/>
                      <a:pt x="7867" y="4781"/>
                      <a:pt x="7787" y="4631"/>
                    </a:cubicBezTo>
                    <a:cubicBezTo>
                      <a:pt x="7831" y="4604"/>
                      <a:pt x="7876" y="4577"/>
                      <a:pt x="7920" y="4542"/>
                    </a:cubicBezTo>
                    <a:lnTo>
                      <a:pt x="7920" y="4542"/>
                    </a:lnTo>
                    <a:cubicBezTo>
                      <a:pt x="7916" y="4586"/>
                      <a:pt x="7916" y="4626"/>
                      <a:pt x="7916" y="4675"/>
                    </a:cubicBezTo>
                    <a:cubicBezTo>
                      <a:pt x="7916" y="5326"/>
                      <a:pt x="8553" y="5857"/>
                      <a:pt x="9345" y="5857"/>
                    </a:cubicBezTo>
                    <a:cubicBezTo>
                      <a:pt x="10133" y="5857"/>
                      <a:pt x="10771" y="5326"/>
                      <a:pt x="10771" y="4675"/>
                    </a:cubicBezTo>
                    <a:cubicBezTo>
                      <a:pt x="10771" y="4582"/>
                      <a:pt x="10753" y="4493"/>
                      <a:pt x="10731" y="4405"/>
                    </a:cubicBezTo>
                    <a:cubicBezTo>
                      <a:pt x="11346" y="4272"/>
                      <a:pt x="11784" y="3909"/>
                      <a:pt x="11784" y="3480"/>
                    </a:cubicBezTo>
                    <a:cubicBezTo>
                      <a:pt x="11784" y="3369"/>
                      <a:pt x="11758" y="3267"/>
                      <a:pt x="11700" y="3165"/>
                    </a:cubicBezTo>
                    <a:cubicBezTo>
                      <a:pt x="11984" y="3134"/>
                      <a:pt x="12214" y="2962"/>
                      <a:pt x="12320" y="2718"/>
                    </a:cubicBezTo>
                    <a:cubicBezTo>
                      <a:pt x="12453" y="2767"/>
                      <a:pt x="12590" y="2802"/>
                      <a:pt x="12745" y="2802"/>
                    </a:cubicBezTo>
                    <a:cubicBezTo>
                      <a:pt x="13276" y="2802"/>
                      <a:pt x="13710" y="2457"/>
                      <a:pt x="13710" y="2032"/>
                    </a:cubicBezTo>
                    <a:cubicBezTo>
                      <a:pt x="13710" y="1789"/>
                      <a:pt x="13560" y="1567"/>
                      <a:pt x="13329" y="1430"/>
                    </a:cubicBezTo>
                    <a:cubicBezTo>
                      <a:pt x="13542" y="1275"/>
                      <a:pt x="13692" y="1054"/>
                      <a:pt x="13692" y="801"/>
                    </a:cubicBezTo>
                    <a:cubicBezTo>
                      <a:pt x="13692" y="359"/>
                      <a:pt x="13223" y="0"/>
                      <a:pt x="12648"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0" name="Google Shape;3890;p74"/>
            <p:cNvGrpSpPr/>
            <p:nvPr/>
          </p:nvGrpSpPr>
          <p:grpSpPr>
            <a:xfrm>
              <a:off x="8345633" y="699445"/>
              <a:ext cx="654366" cy="3121956"/>
              <a:chOff x="-4320802" y="134141"/>
              <a:chExt cx="952775" cy="4545655"/>
            </a:xfrm>
          </p:grpSpPr>
          <p:sp>
            <p:nvSpPr>
              <p:cNvPr id="3891" name="Google Shape;3891;p74"/>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4"/>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4"/>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4"/>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5" name="Google Shape;3895;p74"/>
              <p:cNvGrpSpPr/>
              <p:nvPr/>
            </p:nvGrpSpPr>
            <p:grpSpPr>
              <a:xfrm>
                <a:off x="-3649491" y="634822"/>
                <a:ext cx="258350" cy="3989521"/>
                <a:chOff x="-3649491" y="634822"/>
                <a:chExt cx="258350" cy="3989521"/>
              </a:xfrm>
            </p:grpSpPr>
            <p:sp>
              <p:nvSpPr>
                <p:cNvPr id="3896" name="Google Shape;3896;p74"/>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4"/>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4"/>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4"/>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4"/>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4"/>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4"/>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4"/>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4"/>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4"/>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4"/>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4"/>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4"/>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4"/>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4"/>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1" name="Google Shape;3911;p74"/>
              <p:cNvGrpSpPr/>
              <p:nvPr/>
            </p:nvGrpSpPr>
            <p:grpSpPr>
              <a:xfrm>
                <a:off x="-4282942" y="634822"/>
                <a:ext cx="636806" cy="3989521"/>
                <a:chOff x="-2765442" y="634822"/>
                <a:chExt cx="636806" cy="3989521"/>
              </a:xfrm>
            </p:grpSpPr>
            <p:sp>
              <p:nvSpPr>
                <p:cNvPr id="3912" name="Google Shape;3912;p74"/>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4"/>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4"/>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4"/>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4"/>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4"/>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4"/>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4"/>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4"/>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4"/>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4"/>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4"/>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4"/>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4"/>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4"/>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7" name="Google Shape;3927;p74"/>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4"/>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4"/>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0" name="Google Shape;3930;p74"/>
            <p:cNvGrpSpPr/>
            <p:nvPr/>
          </p:nvGrpSpPr>
          <p:grpSpPr>
            <a:xfrm flipH="1">
              <a:off x="6982377" y="490068"/>
              <a:ext cx="1040476" cy="1040050"/>
              <a:chOff x="7837627" y="218102"/>
              <a:chExt cx="707085" cy="706796"/>
            </a:xfrm>
          </p:grpSpPr>
          <p:sp>
            <p:nvSpPr>
              <p:cNvPr id="3931" name="Google Shape;3931;p74"/>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4"/>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3" name="Google Shape;3933;p74"/>
            <p:cNvSpPr/>
            <p:nvPr/>
          </p:nvSpPr>
          <p:spPr>
            <a:xfrm>
              <a:off x="6445025" y="4410875"/>
              <a:ext cx="3102000" cy="1040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4" name="Google Shape;3934;p74"/>
            <p:cNvGrpSpPr/>
            <p:nvPr/>
          </p:nvGrpSpPr>
          <p:grpSpPr>
            <a:xfrm>
              <a:off x="7489327" y="2209353"/>
              <a:ext cx="1849576" cy="2514955"/>
              <a:chOff x="5151787" y="3507148"/>
              <a:chExt cx="833142" cy="1132863"/>
            </a:xfrm>
          </p:grpSpPr>
          <p:sp>
            <p:nvSpPr>
              <p:cNvPr id="3935" name="Google Shape;3935;p74"/>
              <p:cNvSpPr/>
              <p:nvPr/>
            </p:nvSpPr>
            <p:spPr>
              <a:xfrm>
                <a:off x="5803760" y="3509008"/>
                <a:ext cx="147174" cy="845480"/>
              </a:xfrm>
              <a:custGeom>
                <a:rect b="b" l="l" r="r" t="t"/>
                <a:pathLst>
                  <a:path extrusionOk="0" h="32481" w="5654">
                    <a:moveTo>
                      <a:pt x="0" y="1"/>
                    </a:moveTo>
                    <a:lnTo>
                      <a:pt x="0" y="32480"/>
                    </a:lnTo>
                    <a:lnTo>
                      <a:pt x="5653" y="32480"/>
                    </a:lnTo>
                    <a:lnTo>
                      <a:pt x="5653" y="1"/>
                    </a:lnTo>
                    <a:close/>
                  </a:path>
                </a:pathLst>
              </a:custGeom>
              <a:solidFill>
                <a:srgbClr val="A0A0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4"/>
              <p:cNvSpPr/>
              <p:nvPr/>
            </p:nvSpPr>
            <p:spPr>
              <a:xfrm>
                <a:off x="5255625" y="3507148"/>
                <a:ext cx="554283" cy="49577"/>
              </a:xfrm>
              <a:custGeom>
                <a:rect b="b" l="l" r="r" t="t"/>
                <a:pathLst>
                  <a:path extrusionOk="0" h="1688" w="21294">
                    <a:moveTo>
                      <a:pt x="0" y="1"/>
                    </a:moveTo>
                    <a:lnTo>
                      <a:pt x="0" y="1688"/>
                    </a:lnTo>
                    <a:lnTo>
                      <a:pt x="21293" y="1688"/>
                    </a:lnTo>
                    <a:lnTo>
                      <a:pt x="212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4"/>
              <p:cNvSpPr/>
              <p:nvPr/>
            </p:nvSpPr>
            <p:spPr>
              <a:xfrm>
                <a:off x="5151787" y="3551072"/>
                <a:ext cx="734853" cy="1088939"/>
              </a:xfrm>
              <a:custGeom>
                <a:rect b="b" l="l" r="r" t="t"/>
                <a:pathLst>
                  <a:path extrusionOk="0" h="41834" w="28231">
                    <a:moveTo>
                      <a:pt x="3086" y="1"/>
                    </a:moveTo>
                    <a:lnTo>
                      <a:pt x="3086" y="30842"/>
                    </a:lnTo>
                    <a:lnTo>
                      <a:pt x="1546" y="30842"/>
                    </a:lnTo>
                    <a:lnTo>
                      <a:pt x="1546" y="32723"/>
                    </a:lnTo>
                    <a:lnTo>
                      <a:pt x="1" y="32723"/>
                    </a:lnTo>
                    <a:lnTo>
                      <a:pt x="1" y="41834"/>
                    </a:lnTo>
                    <a:lnTo>
                      <a:pt x="28230" y="41834"/>
                    </a:lnTo>
                    <a:lnTo>
                      <a:pt x="28230" y="32723"/>
                    </a:lnTo>
                    <a:lnTo>
                      <a:pt x="26225" y="32723"/>
                    </a:lnTo>
                    <a:lnTo>
                      <a:pt x="26225" y="30842"/>
                    </a:lnTo>
                    <a:lnTo>
                      <a:pt x="25300" y="30842"/>
                    </a:lnTo>
                    <a:lnTo>
                      <a:pt x="2530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4"/>
              <p:cNvSpPr/>
              <p:nvPr/>
            </p:nvSpPr>
            <p:spPr>
              <a:xfrm>
                <a:off x="5173808" y="4447780"/>
                <a:ext cx="95556" cy="99591"/>
              </a:xfrm>
              <a:custGeom>
                <a:rect b="b" l="l" r="r" t="t"/>
                <a:pathLst>
                  <a:path extrusionOk="0" h="3826" w="3671">
                    <a:moveTo>
                      <a:pt x="0" y="1"/>
                    </a:moveTo>
                    <a:lnTo>
                      <a:pt x="0" y="3825"/>
                    </a:lnTo>
                    <a:lnTo>
                      <a:pt x="3670" y="3825"/>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4"/>
              <p:cNvSpPr/>
              <p:nvPr/>
            </p:nvSpPr>
            <p:spPr>
              <a:xfrm>
                <a:off x="5329363" y="4447780"/>
                <a:ext cx="95660" cy="99591"/>
              </a:xfrm>
              <a:custGeom>
                <a:rect b="b" l="l" r="r" t="t"/>
                <a:pathLst>
                  <a:path extrusionOk="0" h="3826" w="3675">
                    <a:moveTo>
                      <a:pt x="1" y="1"/>
                    </a:moveTo>
                    <a:lnTo>
                      <a:pt x="1" y="3825"/>
                    </a:lnTo>
                    <a:lnTo>
                      <a:pt x="3675" y="3825"/>
                    </a:lnTo>
                    <a:lnTo>
                      <a:pt x="36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4"/>
              <p:cNvSpPr/>
              <p:nvPr/>
            </p:nvSpPr>
            <p:spPr>
              <a:xfrm>
                <a:off x="5485257" y="4447780"/>
                <a:ext cx="95686" cy="99591"/>
              </a:xfrm>
              <a:custGeom>
                <a:rect b="b" l="l" r="r" t="t"/>
                <a:pathLst>
                  <a:path extrusionOk="0" h="3826" w="3676">
                    <a:moveTo>
                      <a:pt x="1" y="1"/>
                    </a:moveTo>
                    <a:lnTo>
                      <a:pt x="1" y="3825"/>
                    </a:lnTo>
                    <a:lnTo>
                      <a:pt x="3675" y="3825"/>
                    </a:lnTo>
                    <a:lnTo>
                      <a:pt x="36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4"/>
              <p:cNvSpPr/>
              <p:nvPr/>
            </p:nvSpPr>
            <p:spPr>
              <a:xfrm>
                <a:off x="5629880" y="4447780"/>
                <a:ext cx="95556" cy="99591"/>
              </a:xfrm>
              <a:custGeom>
                <a:rect b="b" l="l" r="r" t="t"/>
                <a:pathLst>
                  <a:path extrusionOk="0" h="3826" w="3671">
                    <a:moveTo>
                      <a:pt x="1" y="1"/>
                    </a:moveTo>
                    <a:lnTo>
                      <a:pt x="1" y="3825"/>
                    </a:lnTo>
                    <a:lnTo>
                      <a:pt x="3670" y="3825"/>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4"/>
              <p:cNvSpPr/>
              <p:nvPr/>
            </p:nvSpPr>
            <p:spPr>
              <a:xfrm>
                <a:off x="5774502" y="4447780"/>
                <a:ext cx="95530" cy="99591"/>
              </a:xfrm>
              <a:custGeom>
                <a:rect b="b" l="l" r="r" t="t"/>
                <a:pathLst>
                  <a:path extrusionOk="0" h="3826" w="3670">
                    <a:moveTo>
                      <a:pt x="0" y="1"/>
                    </a:moveTo>
                    <a:lnTo>
                      <a:pt x="0" y="3825"/>
                    </a:lnTo>
                    <a:lnTo>
                      <a:pt x="3670" y="3825"/>
                    </a:lnTo>
                    <a:lnTo>
                      <a:pt x="3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4"/>
              <p:cNvSpPr/>
              <p:nvPr/>
            </p:nvSpPr>
            <p:spPr>
              <a:xfrm>
                <a:off x="5232792" y="3579991"/>
                <a:ext cx="577788" cy="95218"/>
              </a:xfrm>
              <a:custGeom>
                <a:rect b="b" l="l" r="r" t="t"/>
                <a:pathLst>
                  <a:path extrusionOk="0" h="3658" w="22197">
                    <a:moveTo>
                      <a:pt x="1" y="1"/>
                    </a:moveTo>
                    <a:lnTo>
                      <a:pt x="1" y="3657"/>
                    </a:lnTo>
                    <a:lnTo>
                      <a:pt x="22197" y="3657"/>
                    </a:lnTo>
                    <a:lnTo>
                      <a:pt x="221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4"/>
              <p:cNvSpPr/>
              <p:nvPr/>
            </p:nvSpPr>
            <p:spPr>
              <a:xfrm>
                <a:off x="5232792" y="3579991"/>
                <a:ext cx="528357" cy="96259"/>
              </a:xfrm>
              <a:custGeom>
                <a:rect b="b" l="l" r="r" t="t"/>
                <a:pathLst>
                  <a:path extrusionOk="0" h="3698" w="20298">
                    <a:moveTo>
                      <a:pt x="11356" y="1"/>
                    </a:moveTo>
                    <a:lnTo>
                      <a:pt x="1" y="3657"/>
                    </a:lnTo>
                    <a:lnTo>
                      <a:pt x="10333" y="3697"/>
                    </a:lnTo>
                    <a:lnTo>
                      <a:pt x="20298"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4"/>
              <p:cNvSpPr/>
              <p:nvPr/>
            </p:nvSpPr>
            <p:spPr>
              <a:xfrm>
                <a:off x="5566497" y="3579991"/>
                <a:ext cx="244083" cy="96259"/>
              </a:xfrm>
              <a:custGeom>
                <a:rect b="b" l="l" r="r" t="t"/>
                <a:pathLst>
                  <a:path extrusionOk="0" h="3698" w="9377">
                    <a:moveTo>
                      <a:pt x="9377" y="1"/>
                    </a:moveTo>
                    <a:lnTo>
                      <a:pt x="1" y="3697"/>
                    </a:lnTo>
                    <a:lnTo>
                      <a:pt x="2196" y="3622"/>
                    </a:lnTo>
                    <a:lnTo>
                      <a:pt x="9377" y="908"/>
                    </a:lnTo>
                    <a:lnTo>
                      <a:pt x="9377"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4"/>
              <p:cNvSpPr/>
              <p:nvPr/>
            </p:nvSpPr>
            <p:spPr>
              <a:xfrm>
                <a:off x="5232792" y="3704441"/>
                <a:ext cx="577788" cy="95218"/>
              </a:xfrm>
              <a:custGeom>
                <a:rect b="b" l="l" r="r" t="t"/>
                <a:pathLst>
                  <a:path extrusionOk="0" h="3658" w="22197">
                    <a:moveTo>
                      <a:pt x="1" y="1"/>
                    </a:moveTo>
                    <a:lnTo>
                      <a:pt x="1" y="3657"/>
                    </a:lnTo>
                    <a:lnTo>
                      <a:pt x="22197" y="3657"/>
                    </a:lnTo>
                    <a:lnTo>
                      <a:pt x="221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4"/>
              <p:cNvSpPr/>
              <p:nvPr/>
            </p:nvSpPr>
            <p:spPr>
              <a:xfrm>
                <a:off x="5232792" y="3704441"/>
                <a:ext cx="528357" cy="96233"/>
              </a:xfrm>
              <a:custGeom>
                <a:rect b="b" l="l" r="r" t="t"/>
                <a:pathLst>
                  <a:path extrusionOk="0" h="3697" w="20298">
                    <a:moveTo>
                      <a:pt x="11356" y="1"/>
                    </a:moveTo>
                    <a:lnTo>
                      <a:pt x="1" y="3653"/>
                    </a:lnTo>
                    <a:lnTo>
                      <a:pt x="10333" y="3697"/>
                    </a:lnTo>
                    <a:lnTo>
                      <a:pt x="20298"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4"/>
              <p:cNvSpPr/>
              <p:nvPr/>
            </p:nvSpPr>
            <p:spPr>
              <a:xfrm>
                <a:off x="5566497" y="3704441"/>
                <a:ext cx="244083" cy="96233"/>
              </a:xfrm>
              <a:custGeom>
                <a:rect b="b" l="l" r="r" t="t"/>
                <a:pathLst>
                  <a:path extrusionOk="0" h="3697" w="9377">
                    <a:moveTo>
                      <a:pt x="9377" y="1"/>
                    </a:moveTo>
                    <a:lnTo>
                      <a:pt x="1" y="3697"/>
                    </a:lnTo>
                    <a:lnTo>
                      <a:pt x="2196" y="3622"/>
                    </a:lnTo>
                    <a:lnTo>
                      <a:pt x="9377" y="904"/>
                    </a:lnTo>
                    <a:lnTo>
                      <a:pt x="9377"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4"/>
              <p:cNvSpPr/>
              <p:nvPr/>
            </p:nvSpPr>
            <p:spPr>
              <a:xfrm>
                <a:off x="5232792" y="3833159"/>
                <a:ext cx="577788" cy="95322"/>
              </a:xfrm>
              <a:custGeom>
                <a:rect b="b" l="l" r="r" t="t"/>
                <a:pathLst>
                  <a:path extrusionOk="0" h="3662" w="22197">
                    <a:moveTo>
                      <a:pt x="1" y="0"/>
                    </a:moveTo>
                    <a:lnTo>
                      <a:pt x="1" y="3661"/>
                    </a:lnTo>
                    <a:lnTo>
                      <a:pt x="22197" y="3661"/>
                    </a:lnTo>
                    <a:lnTo>
                      <a:pt x="22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4"/>
              <p:cNvSpPr/>
              <p:nvPr/>
            </p:nvSpPr>
            <p:spPr>
              <a:xfrm>
                <a:off x="5232792" y="3833263"/>
                <a:ext cx="528253" cy="96259"/>
              </a:xfrm>
              <a:custGeom>
                <a:rect b="b" l="l" r="r" t="t"/>
                <a:pathLst>
                  <a:path extrusionOk="0" h="3698" w="20294">
                    <a:moveTo>
                      <a:pt x="11356" y="1"/>
                    </a:moveTo>
                    <a:lnTo>
                      <a:pt x="1" y="3657"/>
                    </a:lnTo>
                    <a:lnTo>
                      <a:pt x="10333" y="3697"/>
                    </a:lnTo>
                    <a:lnTo>
                      <a:pt x="20293"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4"/>
              <p:cNvSpPr/>
              <p:nvPr/>
            </p:nvSpPr>
            <p:spPr>
              <a:xfrm>
                <a:off x="5566497" y="3833263"/>
                <a:ext cx="244083" cy="96259"/>
              </a:xfrm>
              <a:custGeom>
                <a:rect b="b" l="l" r="r" t="t"/>
                <a:pathLst>
                  <a:path extrusionOk="0" h="3698" w="9377">
                    <a:moveTo>
                      <a:pt x="9377" y="1"/>
                    </a:moveTo>
                    <a:lnTo>
                      <a:pt x="1" y="3697"/>
                    </a:lnTo>
                    <a:lnTo>
                      <a:pt x="2196" y="3617"/>
                    </a:lnTo>
                    <a:lnTo>
                      <a:pt x="9377" y="908"/>
                    </a:lnTo>
                    <a:lnTo>
                      <a:pt x="9377"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4"/>
              <p:cNvSpPr/>
              <p:nvPr/>
            </p:nvSpPr>
            <p:spPr>
              <a:xfrm>
                <a:off x="5232792" y="3961982"/>
                <a:ext cx="577788" cy="95192"/>
              </a:xfrm>
              <a:custGeom>
                <a:rect b="b" l="l" r="r" t="t"/>
                <a:pathLst>
                  <a:path extrusionOk="0" h="3657" w="22197">
                    <a:moveTo>
                      <a:pt x="1" y="0"/>
                    </a:moveTo>
                    <a:lnTo>
                      <a:pt x="1" y="3657"/>
                    </a:lnTo>
                    <a:lnTo>
                      <a:pt x="22197" y="3657"/>
                    </a:lnTo>
                    <a:lnTo>
                      <a:pt x="22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4"/>
              <p:cNvSpPr/>
              <p:nvPr/>
            </p:nvSpPr>
            <p:spPr>
              <a:xfrm>
                <a:off x="5232792" y="3961982"/>
                <a:ext cx="528253" cy="96233"/>
              </a:xfrm>
              <a:custGeom>
                <a:rect b="b" l="l" r="r" t="t"/>
                <a:pathLst>
                  <a:path extrusionOk="0" h="3697" w="20294">
                    <a:moveTo>
                      <a:pt x="11356" y="0"/>
                    </a:moveTo>
                    <a:lnTo>
                      <a:pt x="1" y="3657"/>
                    </a:lnTo>
                    <a:lnTo>
                      <a:pt x="10333" y="3697"/>
                    </a:lnTo>
                    <a:lnTo>
                      <a:pt x="20293" y="5"/>
                    </a:lnTo>
                    <a:lnTo>
                      <a:pt x="11356"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4"/>
              <p:cNvSpPr/>
              <p:nvPr/>
            </p:nvSpPr>
            <p:spPr>
              <a:xfrm>
                <a:off x="5566497" y="3962086"/>
                <a:ext cx="244083" cy="96129"/>
              </a:xfrm>
              <a:custGeom>
                <a:rect b="b" l="l" r="r" t="t"/>
                <a:pathLst>
                  <a:path extrusionOk="0" h="3693" w="9377">
                    <a:moveTo>
                      <a:pt x="9377" y="1"/>
                    </a:moveTo>
                    <a:lnTo>
                      <a:pt x="1" y="3693"/>
                    </a:lnTo>
                    <a:lnTo>
                      <a:pt x="2196" y="3618"/>
                    </a:lnTo>
                    <a:lnTo>
                      <a:pt x="9377" y="904"/>
                    </a:lnTo>
                    <a:lnTo>
                      <a:pt x="9377"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4"/>
              <p:cNvSpPr/>
              <p:nvPr/>
            </p:nvSpPr>
            <p:spPr>
              <a:xfrm>
                <a:off x="5232792" y="4086431"/>
                <a:ext cx="577788" cy="95192"/>
              </a:xfrm>
              <a:custGeom>
                <a:rect b="b" l="l" r="r" t="t"/>
                <a:pathLst>
                  <a:path extrusionOk="0" h="3657" w="22197">
                    <a:moveTo>
                      <a:pt x="1" y="0"/>
                    </a:moveTo>
                    <a:lnTo>
                      <a:pt x="1" y="3657"/>
                    </a:lnTo>
                    <a:lnTo>
                      <a:pt x="22197" y="3657"/>
                    </a:lnTo>
                    <a:lnTo>
                      <a:pt x="22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4"/>
              <p:cNvSpPr/>
              <p:nvPr/>
            </p:nvSpPr>
            <p:spPr>
              <a:xfrm>
                <a:off x="5232792" y="4086431"/>
                <a:ext cx="528253" cy="96233"/>
              </a:xfrm>
              <a:custGeom>
                <a:rect b="b" l="l" r="r" t="t"/>
                <a:pathLst>
                  <a:path extrusionOk="0" h="3697" w="20294">
                    <a:moveTo>
                      <a:pt x="11356" y="0"/>
                    </a:moveTo>
                    <a:lnTo>
                      <a:pt x="1" y="3652"/>
                    </a:lnTo>
                    <a:lnTo>
                      <a:pt x="10324" y="3697"/>
                    </a:lnTo>
                    <a:lnTo>
                      <a:pt x="20293"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4"/>
              <p:cNvSpPr/>
              <p:nvPr/>
            </p:nvSpPr>
            <p:spPr>
              <a:xfrm>
                <a:off x="5566497" y="4086431"/>
                <a:ext cx="244083" cy="96233"/>
              </a:xfrm>
              <a:custGeom>
                <a:rect b="b" l="l" r="r" t="t"/>
                <a:pathLst>
                  <a:path extrusionOk="0" h="3697" w="9377">
                    <a:moveTo>
                      <a:pt x="9377" y="0"/>
                    </a:moveTo>
                    <a:lnTo>
                      <a:pt x="1" y="3697"/>
                    </a:lnTo>
                    <a:lnTo>
                      <a:pt x="1" y="3697"/>
                    </a:lnTo>
                    <a:lnTo>
                      <a:pt x="2196" y="3621"/>
                    </a:lnTo>
                    <a:lnTo>
                      <a:pt x="9377" y="903"/>
                    </a:lnTo>
                    <a:lnTo>
                      <a:pt x="9377"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4"/>
              <p:cNvSpPr/>
              <p:nvPr/>
            </p:nvSpPr>
            <p:spPr>
              <a:xfrm>
                <a:off x="5232792" y="4215254"/>
                <a:ext cx="577788" cy="95322"/>
              </a:xfrm>
              <a:custGeom>
                <a:rect b="b" l="l" r="r" t="t"/>
                <a:pathLst>
                  <a:path extrusionOk="0" h="3662" w="22197">
                    <a:moveTo>
                      <a:pt x="1" y="0"/>
                    </a:moveTo>
                    <a:lnTo>
                      <a:pt x="1" y="3661"/>
                    </a:lnTo>
                    <a:lnTo>
                      <a:pt x="22197" y="3661"/>
                    </a:lnTo>
                    <a:lnTo>
                      <a:pt x="22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4"/>
              <p:cNvSpPr/>
              <p:nvPr/>
            </p:nvSpPr>
            <p:spPr>
              <a:xfrm>
                <a:off x="5232792" y="4215254"/>
                <a:ext cx="528253" cy="96233"/>
              </a:xfrm>
              <a:custGeom>
                <a:rect b="b" l="l" r="r" t="t"/>
                <a:pathLst>
                  <a:path extrusionOk="0" h="3697" w="20294">
                    <a:moveTo>
                      <a:pt x="11356" y="0"/>
                    </a:moveTo>
                    <a:lnTo>
                      <a:pt x="1" y="3657"/>
                    </a:lnTo>
                    <a:lnTo>
                      <a:pt x="10324" y="3697"/>
                    </a:lnTo>
                    <a:lnTo>
                      <a:pt x="20293"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4"/>
              <p:cNvSpPr/>
              <p:nvPr/>
            </p:nvSpPr>
            <p:spPr>
              <a:xfrm>
                <a:off x="5566497" y="4215254"/>
                <a:ext cx="244083" cy="96363"/>
              </a:xfrm>
              <a:custGeom>
                <a:rect b="b" l="l" r="r" t="t"/>
                <a:pathLst>
                  <a:path extrusionOk="0" h="3702" w="9377">
                    <a:moveTo>
                      <a:pt x="9377" y="0"/>
                    </a:moveTo>
                    <a:lnTo>
                      <a:pt x="1" y="3701"/>
                    </a:lnTo>
                    <a:lnTo>
                      <a:pt x="2196" y="3617"/>
                    </a:lnTo>
                    <a:lnTo>
                      <a:pt x="9377" y="908"/>
                    </a:lnTo>
                    <a:lnTo>
                      <a:pt x="9377"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4"/>
              <p:cNvSpPr/>
              <p:nvPr/>
            </p:nvSpPr>
            <p:spPr>
              <a:xfrm>
                <a:off x="5199500" y="3671721"/>
                <a:ext cx="610976" cy="14889"/>
              </a:xfrm>
              <a:custGeom>
                <a:rect b="b" l="l" r="r" t="t"/>
                <a:pathLst>
                  <a:path extrusionOk="0" h="572" w="23472">
                    <a:moveTo>
                      <a:pt x="1" y="0"/>
                    </a:moveTo>
                    <a:lnTo>
                      <a:pt x="1" y="571"/>
                    </a:lnTo>
                    <a:lnTo>
                      <a:pt x="23471" y="571"/>
                    </a:lnTo>
                    <a:lnTo>
                      <a:pt x="234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4"/>
              <p:cNvSpPr/>
              <p:nvPr/>
            </p:nvSpPr>
            <p:spPr>
              <a:xfrm>
                <a:off x="5199500" y="3671721"/>
                <a:ext cx="610742" cy="7393"/>
              </a:xfrm>
              <a:custGeom>
                <a:rect b="b" l="l" r="r" t="t"/>
                <a:pathLst>
                  <a:path extrusionOk="0" h="284" w="23463">
                    <a:moveTo>
                      <a:pt x="1" y="0"/>
                    </a:moveTo>
                    <a:lnTo>
                      <a:pt x="1" y="284"/>
                    </a:lnTo>
                    <a:lnTo>
                      <a:pt x="23462" y="284"/>
                    </a:lnTo>
                    <a:lnTo>
                      <a:pt x="23462"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4"/>
              <p:cNvSpPr/>
              <p:nvPr/>
            </p:nvSpPr>
            <p:spPr>
              <a:xfrm>
                <a:off x="5199500" y="3796171"/>
                <a:ext cx="629405" cy="14759"/>
              </a:xfrm>
              <a:custGeom>
                <a:rect b="b" l="l" r="r" t="t"/>
                <a:pathLst>
                  <a:path extrusionOk="0" h="567" w="24180">
                    <a:moveTo>
                      <a:pt x="1" y="0"/>
                    </a:moveTo>
                    <a:lnTo>
                      <a:pt x="1" y="567"/>
                    </a:lnTo>
                    <a:lnTo>
                      <a:pt x="24180" y="567"/>
                    </a:lnTo>
                    <a:lnTo>
                      <a:pt x="2418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4"/>
              <p:cNvSpPr/>
              <p:nvPr/>
            </p:nvSpPr>
            <p:spPr>
              <a:xfrm>
                <a:off x="5199500" y="3796171"/>
                <a:ext cx="630316" cy="7393"/>
              </a:xfrm>
              <a:custGeom>
                <a:rect b="b" l="l" r="r" t="t"/>
                <a:pathLst>
                  <a:path extrusionOk="0" h="284" w="24215">
                    <a:moveTo>
                      <a:pt x="1" y="0"/>
                    </a:moveTo>
                    <a:lnTo>
                      <a:pt x="1" y="284"/>
                    </a:lnTo>
                    <a:lnTo>
                      <a:pt x="24215" y="284"/>
                    </a:lnTo>
                    <a:lnTo>
                      <a:pt x="24215"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4"/>
              <p:cNvSpPr/>
              <p:nvPr/>
            </p:nvSpPr>
            <p:spPr>
              <a:xfrm>
                <a:off x="5199500" y="3924993"/>
                <a:ext cx="611315" cy="14889"/>
              </a:xfrm>
              <a:custGeom>
                <a:rect b="b" l="l" r="r" t="t"/>
                <a:pathLst>
                  <a:path extrusionOk="0" h="572" w="23485">
                    <a:moveTo>
                      <a:pt x="1" y="0"/>
                    </a:moveTo>
                    <a:lnTo>
                      <a:pt x="1" y="572"/>
                    </a:lnTo>
                    <a:lnTo>
                      <a:pt x="23485" y="572"/>
                    </a:lnTo>
                    <a:lnTo>
                      <a:pt x="2348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4"/>
              <p:cNvSpPr/>
              <p:nvPr/>
            </p:nvSpPr>
            <p:spPr>
              <a:xfrm>
                <a:off x="5199500" y="3924993"/>
                <a:ext cx="612121" cy="7523"/>
              </a:xfrm>
              <a:custGeom>
                <a:rect b="b" l="l" r="r" t="t"/>
                <a:pathLst>
                  <a:path extrusionOk="0" h="289" w="23516">
                    <a:moveTo>
                      <a:pt x="1" y="0"/>
                    </a:moveTo>
                    <a:lnTo>
                      <a:pt x="1" y="288"/>
                    </a:lnTo>
                    <a:lnTo>
                      <a:pt x="23516" y="288"/>
                    </a:lnTo>
                    <a:lnTo>
                      <a:pt x="23516"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4"/>
              <p:cNvSpPr/>
              <p:nvPr/>
            </p:nvSpPr>
            <p:spPr>
              <a:xfrm>
                <a:off x="5199500" y="4053946"/>
                <a:ext cx="626750" cy="14759"/>
              </a:xfrm>
              <a:custGeom>
                <a:rect b="b" l="l" r="r" t="t"/>
                <a:pathLst>
                  <a:path extrusionOk="0" h="567" w="24078">
                    <a:moveTo>
                      <a:pt x="1" y="0"/>
                    </a:moveTo>
                    <a:lnTo>
                      <a:pt x="1" y="567"/>
                    </a:lnTo>
                    <a:lnTo>
                      <a:pt x="24078" y="567"/>
                    </a:lnTo>
                    <a:lnTo>
                      <a:pt x="240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4"/>
              <p:cNvSpPr/>
              <p:nvPr/>
            </p:nvSpPr>
            <p:spPr>
              <a:xfrm>
                <a:off x="5199500" y="4053946"/>
                <a:ext cx="627453" cy="7497"/>
              </a:xfrm>
              <a:custGeom>
                <a:rect b="b" l="l" r="r" t="t"/>
                <a:pathLst>
                  <a:path extrusionOk="0" h="288" w="24105">
                    <a:moveTo>
                      <a:pt x="1" y="0"/>
                    </a:moveTo>
                    <a:lnTo>
                      <a:pt x="1" y="288"/>
                    </a:lnTo>
                    <a:lnTo>
                      <a:pt x="24104" y="288"/>
                    </a:lnTo>
                    <a:lnTo>
                      <a:pt x="24104"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4"/>
              <p:cNvSpPr/>
              <p:nvPr/>
            </p:nvSpPr>
            <p:spPr>
              <a:xfrm>
                <a:off x="5199500" y="4178161"/>
                <a:ext cx="626750" cy="14889"/>
              </a:xfrm>
              <a:custGeom>
                <a:rect b="b" l="l" r="r" t="t"/>
                <a:pathLst>
                  <a:path extrusionOk="0" h="572" w="24078">
                    <a:moveTo>
                      <a:pt x="1" y="0"/>
                    </a:moveTo>
                    <a:lnTo>
                      <a:pt x="1" y="571"/>
                    </a:lnTo>
                    <a:lnTo>
                      <a:pt x="24078" y="571"/>
                    </a:lnTo>
                    <a:lnTo>
                      <a:pt x="240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4"/>
              <p:cNvSpPr/>
              <p:nvPr/>
            </p:nvSpPr>
            <p:spPr>
              <a:xfrm>
                <a:off x="5199500" y="4178161"/>
                <a:ext cx="627453" cy="7393"/>
              </a:xfrm>
              <a:custGeom>
                <a:rect b="b" l="l" r="r" t="t"/>
                <a:pathLst>
                  <a:path extrusionOk="0" h="284" w="24105">
                    <a:moveTo>
                      <a:pt x="1" y="0"/>
                    </a:moveTo>
                    <a:lnTo>
                      <a:pt x="1" y="283"/>
                    </a:lnTo>
                    <a:lnTo>
                      <a:pt x="24104" y="283"/>
                    </a:lnTo>
                    <a:lnTo>
                      <a:pt x="24104" y="0"/>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4"/>
              <p:cNvSpPr/>
              <p:nvPr/>
            </p:nvSpPr>
            <p:spPr>
              <a:xfrm>
                <a:off x="5199500" y="4307087"/>
                <a:ext cx="631019" cy="14889"/>
              </a:xfrm>
              <a:custGeom>
                <a:rect b="b" l="l" r="r" t="t"/>
                <a:pathLst>
                  <a:path extrusionOk="0" h="572" w="24242">
                    <a:moveTo>
                      <a:pt x="1" y="1"/>
                    </a:moveTo>
                    <a:lnTo>
                      <a:pt x="1" y="572"/>
                    </a:lnTo>
                    <a:lnTo>
                      <a:pt x="24242" y="572"/>
                    </a:lnTo>
                    <a:lnTo>
                      <a:pt x="24242" y="1"/>
                    </a:lnTo>
                    <a:close/>
                  </a:path>
                </a:pathLst>
              </a:custGeom>
              <a:solidFill>
                <a:srgbClr val="AAA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4"/>
              <p:cNvSpPr/>
              <p:nvPr/>
            </p:nvSpPr>
            <p:spPr>
              <a:xfrm>
                <a:off x="5199500" y="4307087"/>
                <a:ext cx="631722" cy="7393"/>
              </a:xfrm>
              <a:custGeom>
                <a:rect b="b" l="l" r="r" t="t"/>
                <a:pathLst>
                  <a:path extrusionOk="0" h="284" w="24269">
                    <a:moveTo>
                      <a:pt x="1" y="1"/>
                    </a:moveTo>
                    <a:lnTo>
                      <a:pt x="1" y="284"/>
                    </a:lnTo>
                    <a:lnTo>
                      <a:pt x="24268" y="284"/>
                    </a:lnTo>
                    <a:lnTo>
                      <a:pt x="24268" y="1"/>
                    </a:lnTo>
                    <a:close/>
                  </a:path>
                </a:pathLst>
              </a:custGeom>
              <a:solidFill>
                <a:srgbClr val="E5EEF3">
                  <a:alpha val="361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4"/>
              <p:cNvSpPr/>
              <p:nvPr/>
            </p:nvSpPr>
            <p:spPr>
              <a:xfrm>
                <a:off x="5834424" y="4353863"/>
                <a:ext cx="126193" cy="49587"/>
              </a:xfrm>
              <a:custGeom>
                <a:rect b="b" l="l" r="r" t="t"/>
                <a:pathLst>
                  <a:path extrusionOk="0" h="1905" w="4848">
                    <a:moveTo>
                      <a:pt x="0" y="1"/>
                    </a:moveTo>
                    <a:lnTo>
                      <a:pt x="0" y="1904"/>
                    </a:lnTo>
                    <a:lnTo>
                      <a:pt x="4847" y="1904"/>
                    </a:lnTo>
                    <a:lnTo>
                      <a:pt x="484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4"/>
              <p:cNvSpPr/>
              <p:nvPr/>
            </p:nvSpPr>
            <p:spPr>
              <a:xfrm>
                <a:off x="5886484" y="4402852"/>
                <a:ext cx="98445" cy="237159"/>
              </a:xfrm>
              <a:custGeom>
                <a:rect b="b" l="l" r="r" t="t"/>
                <a:pathLst>
                  <a:path extrusionOk="0" h="9111" w="3782">
                    <a:moveTo>
                      <a:pt x="1" y="0"/>
                    </a:moveTo>
                    <a:lnTo>
                      <a:pt x="1" y="9111"/>
                    </a:lnTo>
                    <a:lnTo>
                      <a:pt x="3781" y="9111"/>
                    </a:lnTo>
                    <a:lnTo>
                      <a:pt x="37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4"/>
              <p:cNvSpPr/>
              <p:nvPr/>
            </p:nvSpPr>
            <p:spPr>
              <a:xfrm>
                <a:off x="5809513" y="3509008"/>
                <a:ext cx="141994" cy="41622"/>
              </a:xfrm>
              <a:custGeom>
                <a:rect b="b" l="l" r="r" t="t"/>
                <a:pathLst>
                  <a:path extrusionOk="0" h="1599" w="5455">
                    <a:moveTo>
                      <a:pt x="1" y="1"/>
                    </a:moveTo>
                    <a:lnTo>
                      <a:pt x="1" y="1599"/>
                    </a:lnTo>
                    <a:lnTo>
                      <a:pt x="5455" y="1599"/>
                    </a:lnTo>
                    <a:lnTo>
                      <a:pt x="5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4"/>
              <p:cNvSpPr/>
              <p:nvPr/>
            </p:nvSpPr>
            <p:spPr>
              <a:xfrm>
                <a:off x="5809513" y="3551072"/>
                <a:ext cx="141187" cy="28841"/>
              </a:xfrm>
              <a:custGeom>
                <a:rect b="b" l="l" r="r" t="t"/>
                <a:pathLst>
                  <a:path extrusionOk="0" h="1108" w="5424">
                    <a:moveTo>
                      <a:pt x="1" y="1"/>
                    </a:moveTo>
                    <a:lnTo>
                      <a:pt x="1" y="1107"/>
                    </a:lnTo>
                    <a:lnTo>
                      <a:pt x="5424" y="1107"/>
                    </a:lnTo>
                    <a:lnTo>
                      <a:pt x="54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4"/>
              <p:cNvSpPr/>
              <p:nvPr/>
            </p:nvSpPr>
            <p:spPr>
              <a:xfrm>
                <a:off x="5810450" y="3675626"/>
                <a:ext cx="140952" cy="28841"/>
              </a:xfrm>
              <a:custGeom>
                <a:rect b="b" l="l" r="r" t="t"/>
                <a:pathLst>
                  <a:path extrusionOk="0" h="1108" w="5415">
                    <a:moveTo>
                      <a:pt x="0" y="1"/>
                    </a:moveTo>
                    <a:lnTo>
                      <a:pt x="0" y="1108"/>
                    </a:lnTo>
                    <a:lnTo>
                      <a:pt x="5414" y="1108"/>
                    </a:lnTo>
                    <a:lnTo>
                      <a:pt x="54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4"/>
              <p:cNvSpPr/>
              <p:nvPr/>
            </p:nvSpPr>
            <p:spPr>
              <a:xfrm>
                <a:off x="5810216" y="3671825"/>
                <a:ext cx="141057" cy="7991"/>
              </a:xfrm>
              <a:custGeom>
                <a:rect b="b" l="l" r="r" t="t"/>
                <a:pathLst>
                  <a:path extrusionOk="0" h="307" w="5419">
                    <a:moveTo>
                      <a:pt x="0" y="1"/>
                    </a:moveTo>
                    <a:lnTo>
                      <a:pt x="0" y="306"/>
                    </a:lnTo>
                    <a:lnTo>
                      <a:pt x="5419" y="306"/>
                    </a:lnTo>
                    <a:lnTo>
                      <a:pt x="5419" y="1"/>
                    </a:lnTo>
                    <a:close/>
                  </a:path>
                </a:pathLst>
              </a:custGeom>
              <a:solidFill>
                <a:srgbClr val="E6E7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4"/>
              <p:cNvSpPr/>
              <p:nvPr/>
            </p:nvSpPr>
            <p:spPr>
              <a:xfrm>
                <a:off x="5810216" y="3679218"/>
                <a:ext cx="141291" cy="7497"/>
              </a:xfrm>
              <a:custGeom>
                <a:rect b="b" l="l" r="r" t="t"/>
                <a:pathLst>
                  <a:path extrusionOk="0" h="288" w="5428">
                    <a:moveTo>
                      <a:pt x="0" y="0"/>
                    </a:moveTo>
                    <a:lnTo>
                      <a:pt x="0" y="288"/>
                    </a:lnTo>
                    <a:lnTo>
                      <a:pt x="5428" y="288"/>
                    </a:lnTo>
                    <a:lnTo>
                      <a:pt x="5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4"/>
              <p:cNvSpPr/>
              <p:nvPr/>
            </p:nvSpPr>
            <p:spPr>
              <a:xfrm>
                <a:off x="5810450" y="3580001"/>
                <a:ext cx="140250" cy="99604"/>
              </a:xfrm>
              <a:custGeom>
                <a:rect b="b" l="l" r="r" t="t"/>
                <a:pathLst>
                  <a:path extrusionOk="0" h="3538" w="5388">
                    <a:moveTo>
                      <a:pt x="0" y="1"/>
                    </a:moveTo>
                    <a:lnTo>
                      <a:pt x="0" y="3538"/>
                    </a:lnTo>
                    <a:lnTo>
                      <a:pt x="5388" y="3538"/>
                    </a:lnTo>
                    <a:lnTo>
                      <a:pt x="53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4"/>
              <p:cNvSpPr/>
              <p:nvPr/>
            </p:nvSpPr>
            <p:spPr>
              <a:xfrm>
                <a:off x="5810450" y="3704571"/>
                <a:ext cx="140250" cy="94489"/>
              </a:xfrm>
              <a:custGeom>
                <a:rect b="b" l="l" r="r" t="t"/>
                <a:pathLst>
                  <a:path extrusionOk="0" h="3630" w="5388">
                    <a:moveTo>
                      <a:pt x="0" y="0"/>
                    </a:moveTo>
                    <a:lnTo>
                      <a:pt x="0" y="3630"/>
                    </a:lnTo>
                    <a:lnTo>
                      <a:pt x="5388" y="3630"/>
                    </a:lnTo>
                    <a:lnTo>
                      <a:pt x="538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4"/>
              <p:cNvSpPr/>
              <p:nvPr/>
            </p:nvSpPr>
            <p:spPr>
              <a:xfrm>
                <a:off x="5810450" y="3830608"/>
                <a:ext cx="140250" cy="94515"/>
              </a:xfrm>
              <a:custGeom>
                <a:rect b="b" l="l" r="r" t="t"/>
                <a:pathLst>
                  <a:path extrusionOk="0" h="3631" w="5388">
                    <a:moveTo>
                      <a:pt x="0" y="1"/>
                    </a:moveTo>
                    <a:lnTo>
                      <a:pt x="0" y="3631"/>
                    </a:lnTo>
                    <a:lnTo>
                      <a:pt x="5388" y="3631"/>
                    </a:lnTo>
                    <a:lnTo>
                      <a:pt x="53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4"/>
              <p:cNvSpPr/>
              <p:nvPr/>
            </p:nvSpPr>
            <p:spPr>
              <a:xfrm>
                <a:off x="5810320" y="3931917"/>
                <a:ext cx="140952" cy="29622"/>
              </a:xfrm>
              <a:custGeom>
                <a:rect b="b" l="l" r="r" t="t"/>
                <a:pathLst>
                  <a:path extrusionOk="0" h="1138" w="5415">
                    <a:moveTo>
                      <a:pt x="1" y="0"/>
                    </a:moveTo>
                    <a:lnTo>
                      <a:pt x="1" y="1138"/>
                    </a:lnTo>
                    <a:lnTo>
                      <a:pt x="5415" y="1138"/>
                    </a:lnTo>
                    <a:lnTo>
                      <a:pt x="541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4"/>
              <p:cNvSpPr/>
              <p:nvPr/>
            </p:nvSpPr>
            <p:spPr>
              <a:xfrm>
                <a:off x="5810216" y="3925227"/>
                <a:ext cx="141057" cy="8095"/>
              </a:xfrm>
              <a:custGeom>
                <a:rect b="b" l="l" r="r" t="t"/>
                <a:pathLst>
                  <a:path extrusionOk="0" h="311" w="5419">
                    <a:moveTo>
                      <a:pt x="0" y="0"/>
                    </a:moveTo>
                    <a:lnTo>
                      <a:pt x="0" y="310"/>
                    </a:lnTo>
                    <a:lnTo>
                      <a:pt x="5419" y="310"/>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4"/>
              <p:cNvSpPr/>
              <p:nvPr/>
            </p:nvSpPr>
            <p:spPr>
              <a:xfrm>
                <a:off x="5810216" y="3932932"/>
                <a:ext cx="141291" cy="7653"/>
              </a:xfrm>
              <a:custGeom>
                <a:rect b="b" l="l" r="r" t="t"/>
                <a:pathLst>
                  <a:path extrusionOk="0" h="294" w="5428">
                    <a:moveTo>
                      <a:pt x="0" y="1"/>
                    </a:moveTo>
                    <a:lnTo>
                      <a:pt x="0" y="293"/>
                    </a:lnTo>
                    <a:lnTo>
                      <a:pt x="5428" y="293"/>
                    </a:lnTo>
                    <a:lnTo>
                      <a:pt x="542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4"/>
              <p:cNvSpPr/>
              <p:nvPr/>
            </p:nvSpPr>
            <p:spPr>
              <a:xfrm>
                <a:off x="5810450" y="3961513"/>
                <a:ext cx="140250" cy="92328"/>
              </a:xfrm>
              <a:custGeom>
                <a:rect b="b" l="l" r="r" t="t"/>
                <a:pathLst>
                  <a:path extrusionOk="0" h="3547" w="5388">
                    <a:moveTo>
                      <a:pt x="0" y="1"/>
                    </a:moveTo>
                    <a:lnTo>
                      <a:pt x="0" y="3547"/>
                    </a:lnTo>
                    <a:lnTo>
                      <a:pt x="5388" y="3547"/>
                    </a:lnTo>
                    <a:lnTo>
                      <a:pt x="53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4"/>
              <p:cNvSpPr/>
              <p:nvPr/>
            </p:nvSpPr>
            <p:spPr>
              <a:xfrm>
                <a:off x="5810320" y="4058189"/>
                <a:ext cx="140952" cy="28269"/>
              </a:xfrm>
              <a:custGeom>
                <a:rect b="b" l="l" r="r" t="t"/>
                <a:pathLst>
                  <a:path extrusionOk="0" h="1086" w="5415">
                    <a:moveTo>
                      <a:pt x="1" y="1"/>
                    </a:moveTo>
                    <a:lnTo>
                      <a:pt x="1" y="1085"/>
                    </a:lnTo>
                    <a:lnTo>
                      <a:pt x="5415" y="1085"/>
                    </a:lnTo>
                    <a:lnTo>
                      <a:pt x="541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4"/>
              <p:cNvSpPr/>
              <p:nvPr/>
            </p:nvSpPr>
            <p:spPr>
              <a:xfrm>
                <a:off x="5810450" y="4053946"/>
                <a:ext cx="141057" cy="7731"/>
              </a:xfrm>
              <a:custGeom>
                <a:rect b="b" l="l" r="r" t="t"/>
                <a:pathLst>
                  <a:path extrusionOk="0" h="297" w="5419">
                    <a:moveTo>
                      <a:pt x="0" y="0"/>
                    </a:moveTo>
                    <a:lnTo>
                      <a:pt x="0" y="297"/>
                    </a:lnTo>
                    <a:lnTo>
                      <a:pt x="5419" y="297"/>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4"/>
              <p:cNvSpPr/>
              <p:nvPr/>
            </p:nvSpPr>
            <p:spPr>
              <a:xfrm>
                <a:off x="5810450" y="4061182"/>
                <a:ext cx="141525" cy="7523"/>
              </a:xfrm>
              <a:custGeom>
                <a:rect b="b" l="l" r="r" t="t"/>
                <a:pathLst>
                  <a:path extrusionOk="0" h="289" w="5437">
                    <a:moveTo>
                      <a:pt x="0" y="1"/>
                    </a:moveTo>
                    <a:lnTo>
                      <a:pt x="0" y="289"/>
                    </a:lnTo>
                    <a:lnTo>
                      <a:pt x="5436" y="289"/>
                    </a:lnTo>
                    <a:lnTo>
                      <a:pt x="543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4"/>
              <p:cNvSpPr/>
              <p:nvPr/>
            </p:nvSpPr>
            <p:spPr>
              <a:xfrm>
                <a:off x="5811125" y="4086200"/>
                <a:ext cx="140146" cy="95325"/>
              </a:xfrm>
              <a:custGeom>
                <a:rect b="b" l="l" r="r" t="t"/>
                <a:pathLst>
                  <a:path extrusionOk="0" h="3653" w="5384">
                    <a:moveTo>
                      <a:pt x="1" y="0"/>
                    </a:moveTo>
                    <a:lnTo>
                      <a:pt x="1" y="3652"/>
                    </a:lnTo>
                    <a:lnTo>
                      <a:pt x="5384" y="3652"/>
                    </a:lnTo>
                    <a:lnTo>
                      <a:pt x="538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4"/>
              <p:cNvSpPr/>
              <p:nvPr/>
            </p:nvSpPr>
            <p:spPr>
              <a:xfrm>
                <a:off x="5810450" y="4215358"/>
                <a:ext cx="140250" cy="95088"/>
              </a:xfrm>
              <a:custGeom>
                <a:rect b="b" l="l" r="r" t="t"/>
                <a:pathLst>
                  <a:path extrusionOk="0" h="3653" w="5388">
                    <a:moveTo>
                      <a:pt x="0" y="1"/>
                    </a:moveTo>
                    <a:lnTo>
                      <a:pt x="0" y="3653"/>
                    </a:lnTo>
                    <a:lnTo>
                      <a:pt x="5388" y="3653"/>
                    </a:lnTo>
                    <a:lnTo>
                      <a:pt x="538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4"/>
              <p:cNvSpPr/>
              <p:nvPr/>
            </p:nvSpPr>
            <p:spPr>
              <a:xfrm>
                <a:off x="5810320" y="4186204"/>
                <a:ext cx="140952" cy="29180"/>
              </a:xfrm>
              <a:custGeom>
                <a:rect b="b" l="l" r="r" t="t"/>
                <a:pathLst>
                  <a:path extrusionOk="0" h="1121" w="5415">
                    <a:moveTo>
                      <a:pt x="1" y="1"/>
                    </a:moveTo>
                    <a:lnTo>
                      <a:pt x="1" y="1121"/>
                    </a:lnTo>
                    <a:lnTo>
                      <a:pt x="5415" y="1121"/>
                    </a:lnTo>
                    <a:lnTo>
                      <a:pt x="54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4"/>
              <p:cNvSpPr/>
              <p:nvPr/>
            </p:nvSpPr>
            <p:spPr>
              <a:xfrm>
                <a:off x="5810320" y="4178161"/>
                <a:ext cx="141083" cy="8069"/>
              </a:xfrm>
              <a:custGeom>
                <a:rect b="b" l="l" r="r" t="t"/>
                <a:pathLst>
                  <a:path extrusionOk="0" h="310" w="5420">
                    <a:moveTo>
                      <a:pt x="1" y="0"/>
                    </a:moveTo>
                    <a:lnTo>
                      <a:pt x="1" y="310"/>
                    </a:lnTo>
                    <a:lnTo>
                      <a:pt x="5419" y="310"/>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4"/>
              <p:cNvSpPr/>
              <p:nvPr/>
            </p:nvSpPr>
            <p:spPr>
              <a:xfrm>
                <a:off x="5810320" y="4185631"/>
                <a:ext cx="141421" cy="7757"/>
              </a:xfrm>
              <a:custGeom>
                <a:rect b="b" l="l" r="r" t="t"/>
                <a:pathLst>
                  <a:path extrusionOk="0" h="298" w="5433">
                    <a:moveTo>
                      <a:pt x="1" y="1"/>
                    </a:moveTo>
                    <a:lnTo>
                      <a:pt x="1" y="297"/>
                    </a:lnTo>
                    <a:lnTo>
                      <a:pt x="5432" y="297"/>
                    </a:lnTo>
                    <a:lnTo>
                      <a:pt x="54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4"/>
              <p:cNvSpPr/>
              <p:nvPr/>
            </p:nvSpPr>
            <p:spPr>
              <a:xfrm>
                <a:off x="5810684" y="4314922"/>
                <a:ext cx="140822" cy="39201"/>
              </a:xfrm>
              <a:custGeom>
                <a:rect b="b" l="l" r="r" t="t"/>
                <a:pathLst>
                  <a:path extrusionOk="0" h="1506" w="5410">
                    <a:moveTo>
                      <a:pt x="0" y="1"/>
                    </a:moveTo>
                    <a:lnTo>
                      <a:pt x="0" y="1506"/>
                    </a:lnTo>
                    <a:lnTo>
                      <a:pt x="5410" y="1506"/>
                    </a:lnTo>
                    <a:lnTo>
                      <a:pt x="54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4"/>
              <p:cNvSpPr/>
              <p:nvPr/>
            </p:nvSpPr>
            <p:spPr>
              <a:xfrm>
                <a:off x="5810450" y="4306749"/>
                <a:ext cx="141057" cy="8095"/>
              </a:xfrm>
              <a:custGeom>
                <a:rect b="b" l="l" r="r" t="t"/>
                <a:pathLst>
                  <a:path extrusionOk="0" h="311" w="5419">
                    <a:moveTo>
                      <a:pt x="0" y="0"/>
                    </a:moveTo>
                    <a:lnTo>
                      <a:pt x="0" y="310"/>
                    </a:lnTo>
                    <a:lnTo>
                      <a:pt x="5419" y="310"/>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4"/>
              <p:cNvSpPr/>
              <p:nvPr/>
            </p:nvSpPr>
            <p:spPr>
              <a:xfrm>
                <a:off x="5810450" y="4314246"/>
                <a:ext cx="141525" cy="7497"/>
              </a:xfrm>
              <a:custGeom>
                <a:rect b="b" l="l" r="r" t="t"/>
                <a:pathLst>
                  <a:path extrusionOk="0" h="288" w="5437">
                    <a:moveTo>
                      <a:pt x="0" y="0"/>
                    </a:moveTo>
                    <a:lnTo>
                      <a:pt x="0" y="288"/>
                    </a:lnTo>
                    <a:lnTo>
                      <a:pt x="5436" y="288"/>
                    </a:lnTo>
                    <a:lnTo>
                      <a:pt x="54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4"/>
              <p:cNvSpPr/>
              <p:nvPr/>
            </p:nvSpPr>
            <p:spPr>
              <a:xfrm>
                <a:off x="5810320" y="3802964"/>
                <a:ext cx="140952" cy="29648"/>
              </a:xfrm>
              <a:custGeom>
                <a:rect b="b" l="l" r="r" t="t"/>
                <a:pathLst>
                  <a:path extrusionOk="0" h="1139" w="5415">
                    <a:moveTo>
                      <a:pt x="1" y="1"/>
                    </a:moveTo>
                    <a:lnTo>
                      <a:pt x="1" y="1138"/>
                    </a:lnTo>
                    <a:lnTo>
                      <a:pt x="5415" y="1138"/>
                    </a:lnTo>
                    <a:lnTo>
                      <a:pt x="541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4"/>
              <p:cNvSpPr/>
              <p:nvPr/>
            </p:nvSpPr>
            <p:spPr>
              <a:xfrm>
                <a:off x="5810216" y="3796405"/>
                <a:ext cx="141057" cy="8095"/>
              </a:xfrm>
              <a:custGeom>
                <a:rect b="b" l="l" r="r" t="t"/>
                <a:pathLst>
                  <a:path extrusionOk="0" h="311" w="5419">
                    <a:moveTo>
                      <a:pt x="0" y="0"/>
                    </a:moveTo>
                    <a:lnTo>
                      <a:pt x="0" y="310"/>
                    </a:lnTo>
                    <a:lnTo>
                      <a:pt x="5419" y="310"/>
                    </a:lnTo>
                    <a:lnTo>
                      <a:pt x="54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4"/>
              <p:cNvSpPr/>
              <p:nvPr/>
            </p:nvSpPr>
            <p:spPr>
              <a:xfrm>
                <a:off x="5810216" y="3804006"/>
                <a:ext cx="141291" cy="7627"/>
              </a:xfrm>
              <a:custGeom>
                <a:rect b="b" l="l" r="r" t="t"/>
                <a:pathLst>
                  <a:path extrusionOk="0" h="293" w="5428">
                    <a:moveTo>
                      <a:pt x="0" y="0"/>
                    </a:moveTo>
                    <a:lnTo>
                      <a:pt x="0" y="293"/>
                    </a:lnTo>
                    <a:lnTo>
                      <a:pt x="5428" y="293"/>
                    </a:lnTo>
                    <a:lnTo>
                      <a:pt x="54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4"/>
              <p:cNvSpPr/>
              <p:nvPr/>
            </p:nvSpPr>
            <p:spPr>
              <a:xfrm>
                <a:off x="5811361" y="3509008"/>
                <a:ext cx="14655" cy="813438"/>
              </a:xfrm>
              <a:custGeom>
                <a:rect b="b" l="l" r="r" t="t"/>
                <a:pathLst>
                  <a:path extrusionOk="0" h="31250" w="563">
                    <a:moveTo>
                      <a:pt x="1" y="1"/>
                    </a:moveTo>
                    <a:lnTo>
                      <a:pt x="1" y="31249"/>
                    </a:lnTo>
                    <a:lnTo>
                      <a:pt x="563" y="31249"/>
                    </a:lnTo>
                    <a:lnTo>
                      <a:pt x="5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4"/>
              <p:cNvSpPr/>
              <p:nvPr/>
            </p:nvSpPr>
            <p:spPr>
              <a:xfrm>
                <a:off x="5797435" y="3507160"/>
                <a:ext cx="16841" cy="846964"/>
              </a:xfrm>
              <a:custGeom>
                <a:rect b="b" l="l" r="r" t="t"/>
                <a:pathLst>
                  <a:path extrusionOk="0" h="32538" w="647">
                    <a:moveTo>
                      <a:pt x="0" y="1"/>
                    </a:moveTo>
                    <a:lnTo>
                      <a:pt x="0" y="32538"/>
                    </a:lnTo>
                    <a:lnTo>
                      <a:pt x="646" y="32538"/>
                    </a:lnTo>
                    <a:lnTo>
                      <a:pt x="6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3" name="Google Shape;4003;p74"/>
            <p:cNvGrpSpPr/>
            <p:nvPr/>
          </p:nvGrpSpPr>
          <p:grpSpPr>
            <a:xfrm>
              <a:off x="6647942" y="4166171"/>
              <a:ext cx="947859" cy="622029"/>
              <a:chOff x="-4805100" y="2274074"/>
              <a:chExt cx="2548008" cy="1672121"/>
            </a:xfrm>
          </p:grpSpPr>
          <p:sp>
            <p:nvSpPr>
              <p:cNvPr id="4004" name="Google Shape;4004;p74"/>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4"/>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4"/>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4"/>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4"/>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4"/>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4"/>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74"/>
            <p:cNvGrpSpPr/>
            <p:nvPr/>
          </p:nvGrpSpPr>
          <p:grpSpPr>
            <a:xfrm>
              <a:off x="7410491" y="4250695"/>
              <a:ext cx="1171064" cy="768507"/>
              <a:chOff x="-4805100" y="2274074"/>
              <a:chExt cx="2548008" cy="1672121"/>
            </a:xfrm>
          </p:grpSpPr>
          <p:sp>
            <p:nvSpPr>
              <p:cNvPr id="4012" name="Google Shape;4012;p74"/>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4"/>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4"/>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4"/>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4"/>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4"/>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4"/>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74"/>
            <p:cNvGrpSpPr/>
            <p:nvPr/>
          </p:nvGrpSpPr>
          <p:grpSpPr>
            <a:xfrm>
              <a:off x="6752072" y="4661997"/>
              <a:ext cx="402264" cy="281281"/>
              <a:chOff x="530364" y="78205"/>
              <a:chExt cx="1410464" cy="986605"/>
            </a:xfrm>
          </p:grpSpPr>
          <p:sp>
            <p:nvSpPr>
              <p:cNvPr id="4020" name="Google Shape;4020;p7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4" name="Google Shape;4024;p74"/>
            <p:cNvGrpSpPr/>
            <p:nvPr/>
          </p:nvGrpSpPr>
          <p:grpSpPr>
            <a:xfrm>
              <a:off x="7893397" y="4821247"/>
              <a:ext cx="402264" cy="281281"/>
              <a:chOff x="530364" y="78205"/>
              <a:chExt cx="1410464" cy="986605"/>
            </a:xfrm>
          </p:grpSpPr>
          <p:sp>
            <p:nvSpPr>
              <p:cNvPr id="4025" name="Google Shape;4025;p7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9" name="Google Shape;4029;p74"/>
            <p:cNvGrpSpPr/>
            <p:nvPr/>
          </p:nvGrpSpPr>
          <p:grpSpPr>
            <a:xfrm>
              <a:off x="8716237" y="4482920"/>
              <a:ext cx="578854" cy="404705"/>
              <a:chOff x="530364" y="78205"/>
              <a:chExt cx="1410464" cy="986605"/>
            </a:xfrm>
          </p:grpSpPr>
          <p:sp>
            <p:nvSpPr>
              <p:cNvPr id="4030" name="Google Shape;4030;p7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7" name="Shape 4037"/>
        <p:cNvGrpSpPr/>
        <p:nvPr/>
      </p:nvGrpSpPr>
      <p:grpSpPr>
        <a:xfrm>
          <a:off x="0" y="0"/>
          <a:ext cx="0" cy="0"/>
          <a:chOff x="0" y="0"/>
          <a:chExt cx="0" cy="0"/>
        </a:xfrm>
      </p:grpSpPr>
      <p:sp>
        <p:nvSpPr>
          <p:cNvPr id="4038" name="Google Shape;4038;p75"/>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ICON PACK</a:t>
            </a:r>
            <a:endParaRPr/>
          </a:p>
        </p:txBody>
      </p:sp>
      <p:grpSp>
        <p:nvGrpSpPr>
          <p:cNvPr id="4039" name="Google Shape;4039;p75"/>
          <p:cNvGrpSpPr/>
          <p:nvPr/>
        </p:nvGrpSpPr>
        <p:grpSpPr>
          <a:xfrm>
            <a:off x="1377375" y="1250637"/>
            <a:ext cx="298607" cy="297017"/>
            <a:chOff x="1377375" y="1250637"/>
            <a:chExt cx="298607" cy="297017"/>
          </a:xfrm>
        </p:grpSpPr>
        <p:sp>
          <p:nvSpPr>
            <p:cNvPr id="4040" name="Google Shape;4040;p75"/>
            <p:cNvSpPr/>
            <p:nvPr/>
          </p:nvSpPr>
          <p:spPr>
            <a:xfrm>
              <a:off x="1450176" y="1516365"/>
              <a:ext cx="161885" cy="8758"/>
            </a:xfrm>
            <a:custGeom>
              <a:rect b="b" l="l" r="r" t="t"/>
              <a:pathLst>
                <a:path extrusionOk="0" h="374" w="6913">
                  <a:moveTo>
                    <a:pt x="205" y="0"/>
                  </a:moveTo>
                  <a:cubicBezTo>
                    <a:pt x="90" y="0"/>
                    <a:pt x="0" y="95"/>
                    <a:pt x="14" y="210"/>
                  </a:cubicBezTo>
                  <a:cubicBezTo>
                    <a:pt x="27" y="305"/>
                    <a:pt x="112" y="373"/>
                    <a:pt x="207" y="373"/>
                  </a:cubicBezTo>
                  <a:lnTo>
                    <a:pt x="6708" y="373"/>
                  </a:lnTo>
                  <a:cubicBezTo>
                    <a:pt x="6820" y="373"/>
                    <a:pt x="6912" y="278"/>
                    <a:pt x="6899" y="164"/>
                  </a:cubicBezTo>
                  <a:cubicBezTo>
                    <a:pt x="6885" y="68"/>
                    <a:pt x="6798" y="0"/>
                    <a:pt x="6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5"/>
            <p:cNvSpPr/>
            <p:nvPr/>
          </p:nvSpPr>
          <p:spPr>
            <a:xfrm>
              <a:off x="1644110" y="1349805"/>
              <a:ext cx="8758" cy="98564"/>
            </a:xfrm>
            <a:custGeom>
              <a:rect b="b" l="l" r="r" t="t"/>
              <a:pathLst>
                <a:path extrusionOk="0" h="4209" w="374">
                  <a:moveTo>
                    <a:pt x="186" y="1"/>
                  </a:moveTo>
                  <a:cubicBezTo>
                    <a:pt x="179" y="1"/>
                    <a:pt x="172" y="1"/>
                    <a:pt x="164" y="2"/>
                  </a:cubicBezTo>
                  <a:cubicBezTo>
                    <a:pt x="69" y="16"/>
                    <a:pt x="1" y="100"/>
                    <a:pt x="1" y="196"/>
                  </a:cubicBezTo>
                  <a:lnTo>
                    <a:pt x="1" y="4018"/>
                  </a:lnTo>
                  <a:cubicBezTo>
                    <a:pt x="1" y="4124"/>
                    <a:pt x="82" y="4209"/>
                    <a:pt x="186" y="4209"/>
                  </a:cubicBezTo>
                  <a:cubicBezTo>
                    <a:pt x="287" y="4209"/>
                    <a:pt x="374" y="4124"/>
                    <a:pt x="374" y="4018"/>
                  </a:cubicBezTo>
                  <a:lnTo>
                    <a:pt x="374" y="193"/>
                  </a:lnTo>
                  <a:cubicBezTo>
                    <a:pt x="374" y="86"/>
                    <a:pt x="288"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5"/>
            <p:cNvSpPr/>
            <p:nvPr/>
          </p:nvSpPr>
          <p:spPr>
            <a:xfrm>
              <a:off x="1445063" y="1272500"/>
              <a:ext cx="163150" cy="9350"/>
            </a:xfrm>
            <a:custGeom>
              <a:rect b="b" l="l" r="r" t="t"/>
              <a:pathLst>
                <a:path extrusionOk="0" h="374" w="6526">
                  <a:moveTo>
                    <a:pt x="205" y="0"/>
                  </a:moveTo>
                  <a:cubicBezTo>
                    <a:pt x="90" y="0"/>
                    <a:pt x="0" y="96"/>
                    <a:pt x="14" y="207"/>
                  </a:cubicBezTo>
                  <a:cubicBezTo>
                    <a:pt x="27" y="306"/>
                    <a:pt x="112" y="374"/>
                    <a:pt x="207" y="374"/>
                  </a:cubicBezTo>
                  <a:lnTo>
                    <a:pt x="6326" y="374"/>
                  </a:lnTo>
                  <a:cubicBezTo>
                    <a:pt x="6438" y="374"/>
                    <a:pt x="6525" y="278"/>
                    <a:pt x="6517" y="164"/>
                  </a:cubicBezTo>
                  <a:cubicBezTo>
                    <a:pt x="6503" y="69"/>
                    <a:pt x="6416" y="0"/>
                    <a:pt x="632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5"/>
            <p:cNvSpPr/>
            <p:nvPr/>
          </p:nvSpPr>
          <p:spPr>
            <a:xfrm>
              <a:off x="1400721" y="1349805"/>
              <a:ext cx="8782" cy="98564"/>
            </a:xfrm>
            <a:custGeom>
              <a:rect b="b" l="l" r="r" t="t"/>
              <a:pathLst>
                <a:path extrusionOk="0" h="4209" w="375">
                  <a:moveTo>
                    <a:pt x="187" y="1"/>
                  </a:moveTo>
                  <a:cubicBezTo>
                    <a:pt x="180" y="1"/>
                    <a:pt x="172" y="1"/>
                    <a:pt x="164" y="2"/>
                  </a:cubicBezTo>
                  <a:cubicBezTo>
                    <a:pt x="69" y="16"/>
                    <a:pt x="1" y="100"/>
                    <a:pt x="1" y="196"/>
                  </a:cubicBezTo>
                  <a:lnTo>
                    <a:pt x="1" y="4018"/>
                  </a:lnTo>
                  <a:cubicBezTo>
                    <a:pt x="1" y="4124"/>
                    <a:pt x="83" y="4209"/>
                    <a:pt x="186" y="4209"/>
                  </a:cubicBezTo>
                  <a:cubicBezTo>
                    <a:pt x="287" y="4209"/>
                    <a:pt x="374" y="4124"/>
                    <a:pt x="374" y="4018"/>
                  </a:cubicBezTo>
                  <a:lnTo>
                    <a:pt x="374" y="193"/>
                  </a:lnTo>
                  <a:cubicBezTo>
                    <a:pt x="374" y="86"/>
                    <a:pt x="291" y="1"/>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5"/>
            <p:cNvSpPr/>
            <p:nvPr/>
          </p:nvSpPr>
          <p:spPr>
            <a:xfrm>
              <a:off x="1377375" y="1250778"/>
              <a:ext cx="59106" cy="86036"/>
            </a:xfrm>
            <a:custGeom>
              <a:rect b="b" l="l" r="r" t="t"/>
              <a:pathLst>
                <a:path extrusionOk="0" h="3674" w="2524">
                  <a:moveTo>
                    <a:pt x="1758" y="0"/>
                  </a:moveTo>
                  <a:cubicBezTo>
                    <a:pt x="1703" y="3"/>
                    <a:pt x="1652" y="33"/>
                    <a:pt x="1605" y="82"/>
                  </a:cubicBezTo>
                  <a:cubicBezTo>
                    <a:pt x="1107" y="553"/>
                    <a:pt x="608" y="1025"/>
                    <a:pt x="110" y="1499"/>
                  </a:cubicBezTo>
                  <a:cubicBezTo>
                    <a:pt x="1" y="1600"/>
                    <a:pt x="14" y="1758"/>
                    <a:pt x="145" y="1834"/>
                  </a:cubicBezTo>
                  <a:cubicBezTo>
                    <a:pt x="420" y="2003"/>
                    <a:pt x="698" y="2158"/>
                    <a:pt x="979" y="2319"/>
                  </a:cubicBezTo>
                  <a:cubicBezTo>
                    <a:pt x="995" y="2330"/>
                    <a:pt x="1006" y="2338"/>
                    <a:pt x="995" y="2360"/>
                  </a:cubicBezTo>
                  <a:cubicBezTo>
                    <a:pt x="902" y="2575"/>
                    <a:pt x="815" y="2787"/>
                    <a:pt x="725" y="3003"/>
                  </a:cubicBezTo>
                  <a:cubicBezTo>
                    <a:pt x="671" y="3136"/>
                    <a:pt x="614" y="3270"/>
                    <a:pt x="562" y="3400"/>
                  </a:cubicBezTo>
                  <a:cubicBezTo>
                    <a:pt x="526" y="3501"/>
                    <a:pt x="573" y="3605"/>
                    <a:pt x="665" y="3651"/>
                  </a:cubicBezTo>
                  <a:cubicBezTo>
                    <a:pt x="694" y="3666"/>
                    <a:pt x="723" y="3673"/>
                    <a:pt x="752" y="3673"/>
                  </a:cubicBezTo>
                  <a:cubicBezTo>
                    <a:pt x="806" y="3673"/>
                    <a:pt x="861" y="3647"/>
                    <a:pt x="916" y="3597"/>
                  </a:cubicBezTo>
                  <a:cubicBezTo>
                    <a:pt x="1415" y="3123"/>
                    <a:pt x="1916" y="2651"/>
                    <a:pt x="2412" y="2177"/>
                  </a:cubicBezTo>
                  <a:cubicBezTo>
                    <a:pt x="2523" y="2071"/>
                    <a:pt x="2504" y="1913"/>
                    <a:pt x="2368" y="1834"/>
                  </a:cubicBezTo>
                  <a:cubicBezTo>
                    <a:pt x="2093" y="1676"/>
                    <a:pt x="1821" y="1518"/>
                    <a:pt x="1543" y="1357"/>
                  </a:cubicBezTo>
                  <a:cubicBezTo>
                    <a:pt x="1526" y="1349"/>
                    <a:pt x="1521" y="1338"/>
                    <a:pt x="1529" y="1316"/>
                  </a:cubicBezTo>
                  <a:cubicBezTo>
                    <a:pt x="1676" y="970"/>
                    <a:pt x="1826" y="622"/>
                    <a:pt x="1962" y="273"/>
                  </a:cubicBezTo>
                  <a:cubicBezTo>
                    <a:pt x="2014" y="139"/>
                    <a:pt x="1910" y="0"/>
                    <a:pt x="17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5"/>
            <p:cNvSpPr/>
            <p:nvPr/>
          </p:nvSpPr>
          <p:spPr>
            <a:xfrm>
              <a:off x="1616877" y="1250778"/>
              <a:ext cx="59106" cy="86036"/>
            </a:xfrm>
            <a:custGeom>
              <a:rect b="b" l="l" r="r" t="t"/>
              <a:pathLst>
                <a:path extrusionOk="0" h="3674" w="2524">
                  <a:moveTo>
                    <a:pt x="1757" y="0"/>
                  </a:moveTo>
                  <a:cubicBezTo>
                    <a:pt x="1703" y="3"/>
                    <a:pt x="1651" y="33"/>
                    <a:pt x="1602" y="82"/>
                  </a:cubicBezTo>
                  <a:cubicBezTo>
                    <a:pt x="1106" y="553"/>
                    <a:pt x="605" y="1025"/>
                    <a:pt x="109" y="1499"/>
                  </a:cubicBezTo>
                  <a:cubicBezTo>
                    <a:pt x="0" y="1600"/>
                    <a:pt x="14" y="1758"/>
                    <a:pt x="142" y="1834"/>
                  </a:cubicBezTo>
                  <a:cubicBezTo>
                    <a:pt x="417" y="2003"/>
                    <a:pt x="698" y="2158"/>
                    <a:pt x="976" y="2319"/>
                  </a:cubicBezTo>
                  <a:cubicBezTo>
                    <a:pt x="995" y="2330"/>
                    <a:pt x="1003" y="2338"/>
                    <a:pt x="995" y="2360"/>
                  </a:cubicBezTo>
                  <a:cubicBezTo>
                    <a:pt x="902" y="2575"/>
                    <a:pt x="812" y="2787"/>
                    <a:pt x="725" y="3003"/>
                  </a:cubicBezTo>
                  <a:cubicBezTo>
                    <a:pt x="670" y="3136"/>
                    <a:pt x="613" y="3270"/>
                    <a:pt x="561" y="3400"/>
                  </a:cubicBezTo>
                  <a:cubicBezTo>
                    <a:pt x="523" y="3501"/>
                    <a:pt x="572" y="3605"/>
                    <a:pt x="662" y="3651"/>
                  </a:cubicBezTo>
                  <a:cubicBezTo>
                    <a:pt x="692" y="3666"/>
                    <a:pt x="721" y="3673"/>
                    <a:pt x="750" y="3673"/>
                  </a:cubicBezTo>
                  <a:cubicBezTo>
                    <a:pt x="806" y="3673"/>
                    <a:pt x="860" y="3647"/>
                    <a:pt x="916" y="3597"/>
                  </a:cubicBezTo>
                  <a:cubicBezTo>
                    <a:pt x="1411" y="3123"/>
                    <a:pt x="1913" y="2651"/>
                    <a:pt x="2411" y="2177"/>
                  </a:cubicBezTo>
                  <a:cubicBezTo>
                    <a:pt x="2523" y="2071"/>
                    <a:pt x="2501" y="1913"/>
                    <a:pt x="2365" y="1834"/>
                  </a:cubicBezTo>
                  <a:cubicBezTo>
                    <a:pt x="2090" y="1676"/>
                    <a:pt x="1817" y="1518"/>
                    <a:pt x="1542" y="1357"/>
                  </a:cubicBezTo>
                  <a:cubicBezTo>
                    <a:pt x="1526" y="1349"/>
                    <a:pt x="1518" y="1338"/>
                    <a:pt x="1529" y="1316"/>
                  </a:cubicBezTo>
                  <a:cubicBezTo>
                    <a:pt x="1676" y="970"/>
                    <a:pt x="1826" y="622"/>
                    <a:pt x="1962" y="273"/>
                  </a:cubicBezTo>
                  <a:cubicBezTo>
                    <a:pt x="2014" y="139"/>
                    <a:pt x="1910" y="0"/>
                    <a:pt x="17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5"/>
            <p:cNvSpPr/>
            <p:nvPr/>
          </p:nvSpPr>
          <p:spPr>
            <a:xfrm>
              <a:off x="1630271" y="1250637"/>
              <a:ext cx="45641" cy="85895"/>
            </a:xfrm>
            <a:custGeom>
              <a:rect b="b" l="l" r="r" t="t"/>
              <a:pathLst>
                <a:path extrusionOk="0" h="3668" w="1949">
                  <a:moveTo>
                    <a:pt x="1183" y="1"/>
                  </a:moveTo>
                  <a:cubicBezTo>
                    <a:pt x="1128" y="6"/>
                    <a:pt x="1079" y="36"/>
                    <a:pt x="1033" y="77"/>
                  </a:cubicBezTo>
                  <a:cubicBezTo>
                    <a:pt x="888" y="213"/>
                    <a:pt x="747" y="347"/>
                    <a:pt x="602" y="483"/>
                  </a:cubicBezTo>
                  <a:cubicBezTo>
                    <a:pt x="632" y="529"/>
                    <a:pt x="643" y="595"/>
                    <a:pt x="619" y="652"/>
                  </a:cubicBezTo>
                  <a:cubicBezTo>
                    <a:pt x="570" y="786"/>
                    <a:pt x="355" y="1300"/>
                    <a:pt x="256" y="1573"/>
                  </a:cubicBezTo>
                  <a:cubicBezTo>
                    <a:pt x="221" y="1663"/>
                    <a:pt x="259" y="1769"/>
                    <a:pt x="344" y="1818"/>
                  </a:cubicBezTo>
                  <a:cubicBezTo>
                    <a:pt x="572" y="1949"/>
                    <a:pt x="796" y="2080"/>
                    <a:pt x="1025" y="2213"/>
                  </a:cubicBezTo>
                  <a:cubicBezTo>
                    <a:pt x="1161" y="2289"/>
                    <a:pt x="1183" y="2447"/>
                    <a:pt x="1068" y="2556"/>
                  </a:cubicBezTo>
                  <a:cubicBezTo>
                    <a:pt x="714" y="2894"/>
                    <a:pt x="357" y="3229"/>
                    <a:pt x="0" y="3567"/>
                  </a:cubicBezTo>
                  <a:cubicBezTo>
                    <a:pt x="19" y="3603"/>
                    <a:pt x="47" y="3627"/>
                    <a:pt x="85" y="3646"/>
                  </a:cubicBezTo>
                  <a:cubicBezTo>
                    <a:pt x="114" y="3660"/>
                    <a:pt x="142" y="3667"/>
                    <a:pt x="171" y="3667"/>
                  </a:cubicBezTo>
                  <a:cubicBezTo>
                    <a:pt x="226" y="3667"/>
                    <a:pt x="281" y="3642"/>
                    <a:pt x="338" y="3592"/>
                  </a:cubicBezTo>
                  <a:cubicBezTo>
                    <a:pt x="834" y="3118"/>
                    <a:pt x="1335" y="2646"/>
                    <a:pt x="1831" y="2175"/>
                  </a:cubicBezTo>
                  <a:cubicBezTo>
                    <a:pt x="1948" y="2071"/>
                    <a:pt x="1927" y="1916"/>
                    <a:pt x="1790" y="1837"/>
                  </a:cubicBezTo>
                  <a:cubicBezTo>
                    <a:pt x="1515" y="1682"/>
                    <a:pt x="1243" y="1521"/>
                    <a:pt x="968" y="1360"/>
                  </a:cubicBezTo>
                  <a:cubicBezTo>
                    <a:pt x="951" y="1349"/>
                    <a:pt x="943" y="1341"/>
                    <a:pt x="954" y="1320"/>
                  </a:cubicBezTo>
                  <a:cubicBezTo>
                    <a:pt x="1101" y="974"/>
                    <a:pt x="1251" y="625"/>
                    <a:pt x="1387" y="273"/>
                  </a:cubicBezTo>
                  <a:cubicBezTo>
                    <a:pt x="1436" y="143"/>
                    <a:pt x="1335" y="1"/>
                    <a:pt x="1183"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5"/>
            <p:cNvSpPr/>
            <p:nvPr/>
          </p:nvSpPr>
          <p:spPr>
            <a:xfrm>
              <a:off x="1377375" y="1461618"/>
              <a:ext cx="59106" cy="86036"/>
            </a:xfrm>
            <a:custGeom>
              <a:rect b="b" l="l" r="r" t="t"/>
              <a:pathLst>
                <a:path extrusionOk="0" h="3674" w="2524">
                  <a:moveTo>
                    <a:pt x="1758" y="1"/>
                  </a:moveTo>
                  <a:cubicBezTo>
                    <a:pt x="1703" y="1"/>
                    <a:pt x="1652" y="31"/>
                    <a:pt x="1605" y="82"/>
                  </a:cubicBezTo>
                  <a:cubicBezTo>
                    <a:pt x="1107" y="554"/>
                    <a:pt x="608" y="1025"/>
                    <a:pt x="110" y="1499"/>
                  </a:cubicBezTo>
                  <a:cubicBezTo>
                    <a:pt x="1" y="1600"/>
                    <a:pt x="14" y="1758"/>
                    <a:pt x="145" y="1834"/>
                  </a:cubicBezTo>
                  <a:cubicBezTo>
                    <a:pt x="420" y="2003"/>
                    <a:pt x="698" y="2158"/>
                    <a:pt x="979" y="2319"/>
                  </a:cubicBezTo>
                  <a:cubicBezTo>
                    <a:pt x="995" y="2330"/>
                    <a:pt x="1006" y="2338"/>
                    <a:pt x="995" y="2360"/>
                  </a:cubicBezTo>
                  <a:cubicBezTo>
                    <a:pt x="902" y="2575"/>
                    <a:pt x="815" y="2788"/>
                    <a:pt x="725" y="3003"/>
                  </a:cubicBezTo>
                  <a:cubicBezTo>
                    <a:pt x="671" y="3136"/>
                    <a:pt x="614" y="3270"/>
                    <a:pt x="562" y="3401"/>
                  </a:cubicBezTo>
                  <a:cubicBezTo>
                    <a:pt x="526" y="3501"/>
                    <a:pt x="573" y="3605"/>
                    <a:pt x="665" y="3651"/>
                  </a:cubicBezTo>
                  <a:cubicBezTo>
                    <a:pt x="694" y="3666"/>
                    <a:pt x="723" y="3673"/>
                    <a:pt x="752" y="3673"/>
                  </a:cubicBezTo>
                  <a:cubicBezTo>
                    <a:pt x="806" y="3673"/>
                    <a:pt x="861" y="3647"/>
                    <a:pt x="916" y="3597"/>
                  </a:cubicBezTo>
                  <a:cubicBezTo>
                    <a:pt x="1415" y="3123"/>
                    <a:pt x="1916" y="2651"/>
                    <a:pt x="2412" y="2180"/>
                  </a:cubicBezTo>
                  <a:cubicBezTo>
                    <a:pt x="2523" y="2071"/>
                    <a:pt x="2504" y="1913"/>
                    <a:pt x="2368" y="1834"/>
                  </a:cubicBezTo>
                  <a:cubicBezTo>
                    <a:pt x="2093" y="1676"/>
                    <a:pt x="1821" y="1518"/>
                    <a:pt x="1543" y="1357"/>
                  </a:cubicBezTo>
                  <a:cubicBezTo>
                    <a:pt x="1526" y="1349"/>
                    <a:pt x="1521" y="1338"/>
                    <a:pt x="1529" y="1316"/>
                  </a:cubicBezTo>
                  <a:cubicBezTo>
                    <a:pt x="1676" y="970"/>
                    <a:pt x="1826" y="622"/>
                    <a:pt x="1962" y="273"/>
                  </a:cubicBezTo>
                  <a:cubicBezTo>
                    <a:pt x="2014" y="139"/>
                    <a:pt x="1910" y="1"/>
                    <a:pt x="1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5"/>
            <p:cNvSpPr/>
            <p:nvPr/>
          </p:nvSpPr>
          <p:spPr>
            <a:xfrm>
              <a:off x="1616877" y="1461618"/>
              <a:ext cx="59106" cy="86036"/>
            </a:xfrm>
            <a:custGeom>
              <a:rect b="b" l="l" r="r" t="t"/>
              <a:pathLst>
                <a:path extrusionOk="0" h="3674" w="2524">
                  <a:moveTo>
                    <a:pt x="1757" y="1"/>
                  </a:moveTo>
                  <a:cubicBezTo>
                    <a:pt x="1703" y="1"/>
                    <a:pt x="1651" y="31"/>
                    <a:pt x="1602" y="82"/>
                  </a:cubicBezTo>
                  <a:cubicBezTo>
                    <a:pt x="1106" y="554"/>
                    <a:pt x="605" y="1025"/>
                    <a:pt x="109" y="1499"/>
                  </a:cubicBezTo>
                  <a:cubicBezTo>
                    <a:pt x="0" y="1600"/>
                    <a:pt x="14" y="1758"/>
                    <a:pt x="142" y="1834"/>
                  </a:cubicBezTo>
                  <a:cubicBezTo>
                    <a:pt x="417" y="2003"/>
                    <a:pt x="698" y="2158"/>
                    <a:pt x="976" y="2319"/>
                  </a:cubicBezTo>
                  <a:cubicBezTo>
                    <a:pt x="995" y="2330"/>
                    <a:pt x="1003" y="2338"/>
                    <a:pt x="995" y="2360"/>
                  </a:cubicBezTo>
                  <a:cubicBezTo>
                    <a:pt x="902" y="2575"/>
                    <a:pt x="812" y="2788"/>
                    <a:pt x="725" y="3003"/>
                  </a:cubicBezTo>
                  <a:cubicBezTo>
                    <a:pt x="670" y="3136"/>
                    <a:pt x="613" y="3270"/>
                    <a:pt x="561" y="3401"/>
                  </a:cubicBezTo>
                  <a:cubicBezTo>
                    <a:pt x="523" y="3501"/>
                    <a:pt x="572" y="3605"/>
                    <a:pt x="662" y="3651"/>
                  </a:cubicBezTo>
                  <a:cubicBezTo>
                    <a:pt x="692" y="3666"/>
                    <a:pt x="721" y="3673"/>
                    <a:pt x="750" y="3673"/>
                  </a:cubicBezTo>
                  <a:cubicBezTo>
                    <a:pt x="806" y="3673"/>
                    <a:pt x="860" y="3647"/>
                    <a:pt x="916" y="3597"/>
                  </a:cubicBezTo>
                  <a:cubicBezTo>
                    <a:pt x="1411" y="3123"/>
                    <a:pt x="1913" y="2651"/>
                    <a:pt x="2411" y="2180"/>
                  </a:cubicBezTo>
                  <a:cubicBezTo>
                    <a:pt x="2523" y="2071"/>
                    <a:pt x="2501" y="1913"/>
                    <a:pt x="2365" y="1834"/>
                  </a:cubicBezTo>
                  <a:cubicBezTo>
                    <a:pt x="2090" y="1676"/>
                    <a:pt x="1817" y="1518"/>
                    <a:pt x="1542" y="1357"/>
                  </a:cubicBezTo>
                  <a:cubicBezTo>
                    <a:pt x="1526" y="1349"/>
                    <a:pt x="1518" y="1338"/>
                    <a:pt x="1529" y="1316"/>
                  </a:cubicBezTo>
                  <a:cubicBezTo>
                    <a:pt x="1676" y="970"/>
                    <a:pt x="1826" y="622"/>
                    <a:pt x="1962" y="273"/>
                  </a:cubicBezTo>
                  <a:cubicBezTo>
                    <a:pt x="2014" y="139"/>
                    <a:pt x="1910" y="1"/>
                    <a:pt x="17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5"/>
            <p:cNvSpPr/>
            <p:nvPr/>
          </p:nvSpPr>
          <p:spPr>
            <a:xfrm>
              <a:off x="1445704" y="1318662"/>
              <a:ext cx="161885" cy="160925"/>
            </a:xfrm>
            <a:custGeom>
              <a:rect b="b" l="l" r="r" t="t"/>
              <a:pathLst>
                <a:path extrusionOk="0" h="6872" w="6913">
                  <a:moveTo>
                    <a:pt x="6702" y="0"/>
                  </a:moveTo>
                  <a:cubicBezTo>
                    <a:pt x="6654" y="0"/>
                    <a:pt x="6605" y="19"/>
                    <a:pt x="6566" y="57"/>
                  </a:cubicBezTo>
                  <a:lnTo>
                    <a:pt x="77" y="6547"/>
                  </a:lnTo>
                  <a:cubicBezTo>
                    <a:pt x="1" y="6623"/>
                    <a:pt x="1" y="6740"/>
                    <a:pt x="77" y="6817"/>
                  </a:cubicBezTo>
                  <a:cubicBezTo>
                    <a:pt x="115" y="6855"/>
                    <a:pt x="164" y="6871"/>
                    <a:pt x="213" y="6871"/>
                  </a:cubicBezTo>
                  <a:cubicBezTo>
                    <a:pt x="259" y="6871"/>
                    <a:pt x="308" y="6855"/>
                    <a:pt x="347" y="6817"/>
                  </a:cubicBezTo>
                  <a:lnTo>
                    <a:pt x="6836" y="324"/>
                  </a:lnTo>
                  <a:cubicBezTo>
                    <a:pt x="6912" y="251"/>
                    <a:pt x="6912" y="131"/>
                    <a:pt x="6836" y="57"/>
                  </a:cubicBezTo>
                  <a:cubicBezTo>
                    <a:pt x="6799" y="19"/>
                    <a:pt x="6751" y="0"/>
                    <a:pt x="6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5"/>
            <p:cNvSpPr/>
            <p:nvPr/>
          </p:nvSpPr>
          <p:spPr>
            <a:xfrm>
              <a:off x="1445704" y="1318662"/>
              <a:ext cx="161885" cy="160925"/>
            </a:xfrm>
            <a:custGeom>
              <a:rect b="b" l="l" r="r" t="t"/>
              <a:pathLst>
                <a:path extrusionOk="0" h="6872" w="6913">
                  <a:moveTo>
                    <a:pt x="210" y="0"/>
                  </a:moveTo>
                  <a:cubicBezTo>
                    <a:pt x="162" y="0"/>
                    <a:pt x="114" y="19"/>
                    <a:pt x="77" y="57"/>
                  </a:cubicBezTo>
                  <a:cubicBezTo>
                    <a:pt x="1" y="131"/>
                    <a:pt x="1" y="251"/>
                    <a:pt x="77" y="324"/>
                  </a:cubicBezTo>
                  <a:lnTo>
                    <a:pt x="6564" y="6817"/>
                  </a:lnTo>
                  <a:cubicBezTo>
                    <a:pt x="6602" y="6855"/>
                    <a:pt x="6654" y="6871"/>
                    <a:pt x="6700" y="6871"/>
                  </a:cubicBezTo>
                  <a:cubicBezTo>
                    <a:pt x="6752" y="6871"/>
                    <a:pt x="6798" y="6855"/>
                    <a:pt x="6836" y="6817"/>
                  </a:cubicBezTo>
                  <a:cubicBezTo>
                    <a:pt x="6912" y="6740"/>
                    <a:pt x="6912" y="6620"/>
                    <a:pt x="6836" y="6547"/>
                  </a:cubicBezTo>
                  <a:lnTo>
                    <a:pt x="344" y="57"/>
                  </a:lnTo>
                  <a:cubicBezTo>
                    <a:pt x="307" y="19"/>
                    <a:pt x="259" y="0"/>
                    <a:pt x="2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5"/>
            <p:cNvSpPr/>
            <p:nvPr/>
          </p:nvSpPr>
          <p:spPr>
            <a:xfrm>
              <a:off x="1466568" y="1339127"/>
              <a:ext cx="120085" cy="120108"/>
            </a:xfrm>
            <a:custGeom>
              <a:rect b="b" l="l" r="r" t="t"/>
              <a:pathLst>
                <a:path extrusionOk="0" h="5129" w="5128">
                  <a:moveTo>
                    <a:pt x="2564" y="1"/>
                  </a:moveTo>
                  <a:cubicBezTo>
                    <a:pt x="2254" y="1"/>
                    <a:pt x="2071" y="608"/>
                    <a:pt x="1801" y="723"/>
                  </a:cubicBezTo>
                  <a:cubicBezTo>
                    <a:pt x="1753" y="743"/>
                    <a:pt x="1696" y="750"/>
                    <a:pt x="1634" y="750"/>
                  </a:cubicBezTo>
                  <a:cubicBezTo>
                    <a:pt x="1438" y="750"/>
                    <a:pt x="1190" y="676"/>
                    <a:pt x="995" y="676"/>
                  </a:cubicBezTo>
                  <a:cubicBezTo>
                    <a:pt x="896" y="676"/>
                    <a:pt x="811" y="695"/>
                    <a:pt x="752" y="753"/>
                  </a:cubicBezTo>
                  <a:cubicBezTo>
                    <a:pt x="540" y="960"/>
                    <a:pt x="837" y="1521"/>
                    <a:pt x="722" y="1802"/>
                  </a:cubicBezTo>
                  <a:cubicBezTo>
                    <a:pt x="608" y="2071"/>
                    <a:pt x="0" y="2254"/>
                    <a:pt x="0" y="2564"/>
                  </a:cubicBezTo>
                  <a:cubicBezTo>
                    <a:pt x="0" y="2875"/>
                    <a:pt x="608" y="3057"/>
                    <a:pt x="722" y="3327"/>
                  </a:cubicBezTo>
                  <a:cubicBezTo>
                    <a:pt x="837" y="3602"/>
                    <a:pt x="545" y="4164"/>
                    <a:pt x="752" y="4376"/>
                  </a:cubicBezTo>
                  <a:cubicBezTo>
                    <a:pt x="810" y="4434"/>
                    <a:pt x="895" y="4454"/>
                    <a:pt x="994" y="4454"/>
                  </a:cubicBezTo>
                  <a:cubicBezTo>
                    <a:pt x="1188" y="4454"/>
                    <a:pt x="1436" y="4379"/>
                    <a:pt x="1633" y="4379"/>
                  </a:cubicBezTo>
                  <a:cubicBezTo>
                    <a:pt x="1695" y="4379"/>
                    <a:pt x="1753" y="4386"/>
                    <a:pt x="1801" y="4406"/>
                  </a:cubicBezTo>
                  <a:cubicBezTo>
                    <a:pt x="2071" y="4518"/>
                    <a:pt x="2254" y="5128"/>
                    <a:pt x="2564" y="5128"/>
                  </a:cubicBezTo>
                  <a:cubicBezTo>
                    <a:pt x="2875" y="5128"/>
                    <a:pt x="3060" y="4515"/>
                    <a:pt x="3327" y="4406"/>
                  </a:cubicBezTo>
                  <a:cubicBezTo>
                    <a:pt x="3375" y="4386"/>
                    <a:pt x="3432" y="4378"/>
                    <a:pt x="3494" y="4378"/>
                  </a:cubicBezTo>
                  <a:cubicBezTo>
                    <a:pt x="3689" y="4378"/>
                    <a:pt x="3936" y="4453"/>
                    <a:pt x="4132" y="4453"/>
                  </a:cubicBezTo>
                  <a:cubicBezTo>
                    <a:pt x="4231" y="4453"/>
                    <a:pt x="4317" y="4434"/>
                    <a:pt x="4376" y="4376"/>
                  </a:cubicBezTo>
                  <a:cubicBezTo>
                    <a:pt x="4586" y="4169"/>
                    <a:pt x="4291" y="3605"/>
                    <a:pt x="4406" y="3327"/>
                  </a:cubicBezTo>
                  <a:cubicBezTo>
                    <a:pt x="4518" y="3057"/>
                    <a:pt x="5128" y="2875"/>
                    <a:pt x="5128" y="2564"/>
                  </a:cubicBezTo>
                  <a:cubicBezTo>
                    <a:pt x="5128" y="2254"/>
                    <a:pt x="4518" y="2071"/>
                    <a:pt x="4406" y="1802"/>
                  </a:cubicBezTo>
                  <a:cubicBezTo>
                    <a:pt x="4291" y="1526"/>
                    <a:pt x="4586" y="962"/>
                    <a:pt x="4376" y="753"/>
                  </a:cubicBezTo>
                  <a:cubicBezTo>
                    <a:pt x="4318" y="693"/>
                    <a:pt x="4233" y="674"/>
                    <a:pt x="4133" y="674"/>
                  </a:cubicBezTo>
                  <a:cubicBezTo>
                    <a:pt x="3938" y="674"/>
                    <a:pt x="3689" y="750"/>
                    <a:pt x="3493" y="750"/>
                  </a:cubicBezTo>
                  <a:cubicBezTo>
                    <a:pt x="3431" y="750"/>
                    <a:pt x="3375" y="742"/>
                    <a:pt x="3327" y="723"/>
                  </a:cubicBezTo>
                  <a:cubicBezTo>
                    <a:pt x="3057" y="608"/>
                    <a:pt x="2875" y="1"/>
                    <a:pt x="25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5"/>
            <p:cNvSpPr/>
            <p:nvPr/>
          </p:nvSpPr>
          <p:spPr>
            <a:xfrm>
              <a:off x="1503237" y="1375680"/>
              <a:ext cx="46741" cy="46788"/>
            </a:xfrm>
            <a:custGeom>
              <a:rect b="b" l="l" r="r" t="t"/>
              <a:pathLst>
                <a:path extrusionOk="0" h="1998" w="1996">
                  <a:moveTo>
                    <a:pt x="998" y="1"/>
                  </a:moveTo>
                  <a:cubicBezTo>
                    <a:pt x="445" y="1"/>
                    <a:pt x="1" y="448"/>
                    <a:pt x="1" y="998"/>
                  </a:cubicBezTo>
                  <a:cubicBezTo>
                    <a:pt x="1" y="1551"/>
                    <a:pt x="445" y="1998"/>
                    <a:pt x="998" y="1998"/>
                  </a:cubicBezTo>
                  <a:cubicBezTo>
                    <a:pt x="1548" y="1998"/>
                    <a:pt x="1995" y="1551"/>
                    <a:pt x="1995" y="998"/>
                  </a:cubicBezTo>
                  <a:cubicBezTo>
                    <a:pt x="1995" y="448"/>
                    <a:pt x="1548" y="1"/>
                    <a:pt x="9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5"/>
            <p:cNvSpPr/>
            <p:nvPr/>
          </p:nvSpPr>
          <p:spPr>
            <a:xfrm>
              <a:off x="1630271" y="1461431"/>
              <a:ext cx="45641" cy="85872"/>
            </a:xfrm>
            <a:custGeom>
              <a:rect b="b" l="l" r="r" t="t"/>
              <a:pathLst>
                <a:path extrusionOk="0" h="3667" w="1949">
                  <a:moveTo>
                    <a:pt x="1183" y="0"/>
                  </a:moveTo>
                  <a:cubicBezTo>
                    <a:pt x="1128" y="3"/>
                    <a:pt x="1079" y="36"/>
                    <a:pt x="1033" y="77"/>
                  </a:cubicBezTo>
                  <a:cubicBezTo>
                    <a:pt x="888" y="213"/>
                    <a:pt x="747" y="344"/>
                    <a:pt x="602" y="480"/>
                  </a:cubicBezTo>
                  <a:cubicBezTo>
                    <a:pt x="632" y="529"/>
                    <a:pt x="643" y="594"/>
                    <a:pt x="619" y="652"/>
                  </a:cubicBezTo>
                  <a:cubicBezTo>
                    <a:pt x="570" y="785"/>
                    <a:pt x="355" y="1297"/>
                    <a:pt x="256" y="1570"/>
                  </a:cubicBezTo>
                  <a:cubicBezTo>
                    <a:pt x="221" y="1662"/>
                    <a:pt x="259" y="1769"/>
                    <a:pt x="344" y="1815"/>
                  </a:cubicBezTo>
                  <a:cubicBezTo>
                    <a:pt x="572" y="1948"/>
                    <a:pt x="796" y="2079"/>
                    <a:pt x="1025" y="2210"/>
                  </a:cubicBezTo>
                  <a:cubicBezTo>
                    <a:pt x="1161" y="2289"/>
                    <a:pt x="1183" y="2447"/>
                    <a:pt x="1068" y="2556"/>
                  </a:cubicBezTo>
                  <a:cubicBezTo>
                    <a:pt x="714" y="2891"/>
                    <a:pt x="357" y="3229"/>
                    <a:pt x="0" y="3567"/>
                  </a:cubicBezTo>
                  <a:cubicBezTo>
                    <a:pt x="19" y="3599"/>
                    <a:pt x="47" y="3627"/>
                    <a:pt x="85" y="3646"/>
                  </a:cubicBezTo>
                  <a:cubicBezTo>
                    <a:pt x="114" y="3660"/>
                    <a:pt x="142" y="3667"/>
                    <a:pt x="171" y="3667"/>
                  </a:cubicBezTo>
                  <a:cubicBezTo>
                    <a:pt x="226" y="3667"/>
                    <a:pt x="281" y="3641"/>
                    <a:pt x="338" y="3591"/>
                  </a:cubicBezTo>
                  <a:cubicBezTo>
                    <a:pt x="834" y="3117"/>
                    <a:pt x="1335" y="2646"/>
                    <a:pt x="1831" y="2174"/>
                  </a:cubicBezTo>
                  <a:cubicBezTo>
                    <a:pt x="1948" y="2074"/>
                    <a:pt x="1927" y="1916"/>
                    <a:pt x="1790" y="1837"/>
                  </a:cubicBezTo>
                  <a:cubicBezTo>
                    <a:pt x="1515" y="1679"/>
                    <a:pt x="1243" y="1521"/>
                    <a:pt x="968" y="1360"/>
                  </a:cubicBezTo>
                  <a:cubicBezTo>
                    <a:pt x="951" y="1349"/>
                    <a:pt x="943" y="1338"/>
                    <a:pt x="954" y="1319"/>
                  </a:cubicBezTo>
                  <a:cubicBezTo>
                    <a:pt x="1101" y="970"/>
                    <a:pt x="1251" y="624"/>
                    <a:pt x="1387" y="273"/>
                  </a:cubicBezTo>
                  <a:cubicBezTo>
                    <a:pt x="1436" y="139"/>
                    <a:pt x="1335" y="0"/>
                    <a:pt x="1183"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5"/>
            <p:cNvSpPr/>
            <p:nvPr/>
          </p:nvSpPr>
          <p:spPr>
            <a:xfrm>
              <a:off x="1390769" y="1250637"/>
              <a:ext cx="45641" cy="85895"/>
            </a:xfrm>
            <a:custGeom>
              <a:rect b="b" l="l" r="r" t="t"/>
              <a:pathLst>
                <a:path extrusionOk="0" h="3668" w="1949">
                  <a:moveTo>
                    <a:pt x="1183" y="1"/>
                  </a:moveTo>
                  <a:cubicBezTo>
                    <a:pt x="1129" y="6"/>
                    <a:pt x="1080" y="36"/>
                    <a:pt x="1033" y="77"/>
                  </a:cubicBezTo>
                  <a:cubicBezTo>
                    <a:pt x="889" y="213"/>
                    <a:pt x="747" y="347"/>
                    <a:pt x="603" y="483"/>
                  </a:cubicBezTo>
                  <a:cubicBezTo>
                    <a:pt x="636" y="529"/>
                    <a:pt x="644" y="595"/>
                    <a:pt x="622" y="652"/>
                  </a:cubicBezTo>
                  <a:cubicBezTo>
                    <a:pt x="570" y="786"/>
                    <a:pt x="355" y="1300"/>
                    <a:pt x="257" y="1573"/>
                  </a:cubicBezTo>
                  <a:cubicBezTo>
                    <a:pt x="221" y="1663"/>
                    <a:pt x="260" y="1769"/>
                    <a:pt x="344" y="1818"/>
                  </a:cubicBezTo>
                  <a:cubicBezTo>
                    <a:pt x="573" y="1949"/>
                    <a:pt x="799" y="2080"/>
                    <a:pt x="1025" y="2213"/>
                  </a:cubicBezTo>
                  <a:cubicBezTo>
                    <a:pt x="1161" y="2289"/>
                    <a:pt x="1183" y="2447"/>
                    <a:pt x="1071" y="2556"/>
                  </a:cubicBezTo>
                  <a:cubicBezTo>
                    <a:pt x="717" y="2894"/>
                    <a:pt x="358" y="3229"/>
                    <a:pt x="1" y="3567"/>
                  </a:cubicBezTo>
                  <a:cubicBezTo>
                    <a:pt x="23" y="3603"/>
                    <a:pt x="50" y="3627"/>
                    <a:pt x="85" y="3646"/>
                  </a:cubicBezTo>
                  <a:cubicBezTo>
                    <a:pt x="115" y="3660"/>
                    <a:pt x="145" y="3667"/>
                    <a:pt x="174" y="3667"/>
                  </a:cubicBezTo>
                  <a:cubicBezTo>
                    <a:pt x="229" y="3667"/>
                    <a:pt x="283" y="3642"/>
                    <a:pt x="339" y="3592"/>
                  </a:cubicBezTo>
                  <a:cubicBezTo>
                    <a:pt x="834" y="3118"/>
                    <a:pt x="1336" y="2646"/>
                    <a:pt x="1834" y="2175"/>
                  </a:cubicBezTo>
                  <a:cubicBezTo>
                    <a:pt x="1949" y="2071"/>
                    <a:pt x="1927" y="1916"/>
                    <a:pt x="1791" y="1837"/>
                  </a:cubicBezTo>
                  <a:cubicBezTo>
                    <a:pt x="1516" y="1682"/>
                    <a:pt x="1243" y="1521"/>
                    <a:pt x="968" y="1360"/>
                  </a:cubicBezTo>
                  <a:cubicBezTo>
                    <a:pt x="952" y="1349"/>
                    <a:pt x="943" y="1341"/>
                    <a:pt x="954" y="1320"/>
                  </a:cubicBezTo>
                  <a:cubicBezTo>
                    <a:pt x="1101" y="974"/>
                    <a:pt x="1251" y="625"/>
                    <a:pt x="1388" y="273"/>
                  </a:cubicBezTo>
                  <a:cubicBezTo>
                    <a:pt x="1439" y="143"/>
                    <a:pt x="1336" y="1"/>
                    <a:pt x="1183"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5"/>
            <p:cNvSpPr/>
            <p:nvPr/>
          </p:nvSpPr>
          <p:spPr>
            <a:xfrm>
              <a:off x="1390769" y="1461431"/>
              <a:ext cx="45641" cy="85872"/>
            </a:xfrm>
            <a:custGeom>
              <a:rect b="b" l="l" r="r" t="t"/>
              <a:pathLst>
                <a:path extrusionOk="0" h="3667" w="1949">
                  <a:moveTo>
                    <a:pt x="1183" y="0"/>
                  </a:moveTo>
                  <a:cubicBezTo>
                    <a:pt x="1129" y="3"/>
                    <a:pt x="1080" y="36"/>
                    <a:pt x="1033" y="77"/>
                  </a:cubicBezTo>
                  <a:cubicBezTo>
                    <a:pt x="889" y="213"/>
                    <a:pt x="747" y="344"/>
                    <a:pt x="603" y="480"/>
                  </a:cubicBezTo>
                  <a:cubicBezTo>
                    <a:pt x="636" y="529"/>
                    <a:pt x="644" y="594"/>
                    <a:pt x="622" y="652"/>
                  </a:cubicBezTo>
                  <a:cubicBezTo>
                    <a:pt x="570" y="785"/>
                    <a:pt x="355" y="1297"/>
                    <a:pt x="257" y="1570"/>
                  </a:cubicBezTo>
                  <a:cubicBezTo>
                    <a:pt x="221" y="1662"/>
                    <a:pt x="260" y="1769"/>
                    <a:pt x="344" y="1815"/>
                  </a:cubicBezTo>
                  <a:cubicBezTo>
                    <a:pt x="573" y="1948"/>
                    <a:pt x="799" y="2079"/>
                    <a:pt x="1025" y="2210"/>
                  </a:cubicBezTo>
                  <a:cubicBezTo>
                    <a:pt x="1161" y="2289"/>
                    <a:pt x="1183" y="2447"/>
                    <a:pt x="1071" y="2556"/>
                  </a:cubicBezTo>
                  <a:cubicBezTo>
                    <a:pt x="717" y="2891"/>
                    <a:pt x="358" y="3229"/>
                    <a:pt x="1" y="3567"/>
                  </a:cubicBezTo>
                  <a:cubicBezTo>
                    <a:pt x="23" y="3599"/>
                    <a:pt x="50" y="3627"/>
                    <a:pt x="85" y="3646"/>
                  </a:cubicBezTo>
                  <a:cubicBezTo>
                    <a:pt x="115" y="3660"/>
                    <a:pt x="145" y="3667"/>
                    <a:pt x="174" y="3667"/>
                  </a:cubicBezTo>
                  <a:cubicBezTo>
                    <a:pt x="229" y="3667"/>
                    <a:pt x="283" y="3641"/>
                    <a:pt x="339" y="3591"/>
                  </a:cubicBezTo>
                  <a:cubicBezTo>
                    <a:pt x="834" y="3117"/>
                    <a:pt x="1336" y="2646"/>
                    <a:pt x="1834" y="2174"/>
                  </a:cubicBezTo>
                  <a:cubicBezTo>
                    <a:pt x="1949" y="2074"/>
                    <a:pt x="1927" y="1916"/>
                    <a:pt x="1791" y="1837"/>
                  </a:cubicBezTo>
                  <a:cubicBezTo>
                    <a:pt x="1516" y="1679"/>
                    <a:pt x="1243" y="1521"/>
                    <a:pt x="968" y="1360"/>
                  </a:cubicBezTo>
                  <a:cubicBezTo>
                    <a:pt x="952" y="1349"/>
                    <a:pt x="943" y="1338"/>
                    <a:pt x="954" y="1319"/>
                  </a:cubicBezTo>
                  <a:cubicBezTo>
                    <a:pt x="1101" y="970"/>
                    <a:pt x="1251" y="624"/>
                    <a:pt x="1388" y="273"/>
                  </a:cubicBezTo>
                  <a:cubicBezTo>
                    <a:pt x="1439" y="139"/>
                    <a:pt x="1336" y="0"/>
                    <a:pt x="1183"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5"/>
            <p:cNvSpPr/>
            <p:nvPr/>
          </p:nvSpPr>
          <p:spPr>
            <a:xfrm>
              <a:off x="1514477" y="1339010"/>
              <a:ext cx="72243" cy="120155"/>
            </a:xfrm>
            <a:custGeom>
              <a:rect b="b" l="l" r="r" t="t"/>
              <a:pathLst>
                <a:path extrusionOk="0" h="5131" w="3085">
                  <a:moveTo>
                    <a:pt x="521" y="0"/>
                  </a:moveTo>
                  <a:cubicBezTo>
                    <a:pt x="434" y="0"/>
                    <a:pt x="355" y="52"/>
                    <a:pt x="284" y="123"/>
                  </a:cubicBezTo>
                  <a:cubicBezTo>
                    <a:pt x="1109" y="512"/>
                    <a:pt x="1681" y="1354"/>
                    <a:pt x="1681" y="2327"/>
                  </a:cubicBezTo>
                  <a:cubicBezTo>
                    <a:pt x="1681" y="3406"/>
                    <a:pt x="979" y="4324"/>
                    <a:pt x="0" y="4640"/>
                  </a:cubicBezTo>
                  <a:cubicBezTo>
                    <a:pt x="161" y="4855"/>
                    <a:pt x="311" y="5130"/>
                    <a:pt x="521" y="5130"/>
                  </a:cubicBezTo>
                  <a:cubicBezTo>
                    <a:pt x="831" y="5130"/>
                    <a:pt x="1014" y="4520"/>
                    <a:pt x="1284" y="4408"/>
                  </a:cubicBezTo>
                  <a:cubicBezTo>
                    <a:pt x="1333" y="4388"/>
                    <a:pt x="1391" y="4380"/>
                    <a:pt x="1454" y="4380"/>
                  </a:cubicBezTo>
                  <a:cubicBezTo>
                    <a:pt x="1651" y="4380"/>
                    <a:pt x="1899" y="4456"/>
                    <a:pt x="2093" y="4456"/>
                  </a:cubicBezTo>
                  <a:cubicBezTo>
                    <a:pt x="2191" y="4456"/>
                    <a:pt x="2275" y="4436"/>
                    <a:pt x="2333" y="4378"/>
                  </a:cubicBezTo>
                  <a:cubicBezTo>
                    <a:pt x="2545" y="4166"/>
                    <a:pt x="2248" y="3605"/>
                    <a:pt x="2363" y="3329"/>
                  </a:cubicBezTo>
                  <a:cubicBezTo>
                    <a:pt x="2477" y="3060"/>
                    <a:pt x="3085" y="2874"/>
                    <a:pt x="3085" y="2567"/>
                  </a:cubicBezTo>
                  <a:cubicBezTo>
                    <a:pt x="3085" y="2259"/>
                    <a:pt x="2477" y="2071"/>
                    <a:pt x="2363" y="1804"/>
                  </a:cubicBezTo>
                  <a:cubicBezTo>
                    <a:pt x="2248" y="1523"/>
                    <a:pt x="2545" y="962"/>
                    <a:pt x="2333" y="755"/>
                  </a:cubicBezTo>
                  <a:cubicBezTo>
                    <a:pt x="2274" y="696"/>
                    <a:pt x="2188" y="676"/>
                    <a:pt x="2088" y="676"/>
                  </a:cubicBezTo>
                  <a:cubicBezTo>
                    <a:pt x="1893" y="676"/>
                    <a:pt x="1647" y="751"/>
                    <a:pt x="1452" y="751"/>
                  </a:cubicBezTo>
                  <a:cubicBezTo>
                    <a:pt x="1389" y="751"/>
                    <a:pt x="1332" y="743"/>
                    <a:pt x="1284" y="722"/>
                  </a:cubicBezTo>
                  <a:cubicBezTo>
                    <a:pt x="1014" y="610"/>
                    <a:pt x="831" y="0"/>
                    <a:pt x="521"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7" name="Google Shape;4057;p75"/>
          <p:cNvGrpSpPr/>
          <p:nvPr/>
        </p:nvGrpSpPr>
        <p:grpSpPr>
          <a:xfrm>
            <a:off x="2095716" y="1250450"/>
            <a:ext cx="296770" cy="297402"/>
            <a:chOff x="2095716" y="1250450"/>
            <a:chExt cx="296770" cy="297402"/>
          </a:xfrm>
        </p:grpSpPr>
        <p:sp>
          <p:nvSpPr>
            <p:cNvPr id="4058" name="Google Shape;4058;p75"/>
            <p:cNvSpPr/>
            <p:nvPr/>
          </p:nvSpPr>
          <p:spPr>
            <a:xfrm>
              <a:off x="2095716" y="1250450"/>
              <a:ext cx="296770" cy="297402"/>
            </a:xfrm>
            <a:custGeom>
              <a:rect b="b" l="l" r="r" t="t"/>
              <a:pathLst>
                <a:path extrusionOk="0" h="12700" w="12673">
                  <a:moveTo>
                    <a:pt x="6332" y="3038"/>
                  </a:moveTo>
                  <a:cubicBezTo>
                    <a:pt x="8161" y="3038"/>
                    <a:pt x="9645" y="4523"/>
                    <a:pt x="9645" y="6351"/>
                  </a:cubicBezTo>
                  <a:cubicBezTo>
                    <a:pt x="9645" y="8179"/>
                    <a:pt x="8161" y="9664"/>
                    <a:pt x="6332" y="9664"/>
                  </a:cubicBezTo>
                  <a:cubicBezTo>
                    <a:pt x="4504" y="9664"/>
                    <a:pt x="3020" y="8179"/>
                    <a:pt x="3020" y="6351"/>
                  </a:cubicBezTo>
                  <a:cubicBezTo>
                    <a:pt x="3020" y="4523"/>
                    <a:pt x="4504" y="3038"/>
                    <a:pt x="6332" y="3038"/>
                  </a:cubicBezTo>
                  <a:close/>
                  <a:moveTo>
                    <a:pt x="5322" y="1"/>
                  </a:moveTo>
                  <a:cubicBezTo>
                    <a:pt x="5085" y="1"/>
                    <a:pt x="4897" y="191"/>
                    <a:pt x="4897" y="423"/>
                  </a:cubicBezTo>
                  <a:lnTo>
                    <a:pt x="4897" y="1295"/>
                  </a:lnTo>
                  <a:cubicBezTo>
                    <a:pt x="4897" y="1472"/>
                    <a:pt x="4788" y="1630"/>
                    <a:pt x="4621" y="1693"/>
                  </a:cubicBezTo>
                  <a:cubicBezTo>
                    <a:pt x="4493" y="1739"/>
                    <a:pt x="4363" y="1793"/>
                    <a:pt x="4240" y="1851"/>
                  </a:cubicBezTo>
                  <a:cubicBezTo>
                    <a:pt x="4181" y="1878"/>
                    <a:pt x="4117" y="1892"/>
                    <a:pt x="4055" y="1892"/>
                  </a:cubicBezTo>
                  <a:cubicBezTo>
                    <a:pt x="3946" y="1892"/>
                    <a:pt x="3840" y="1850"/>
                    <a:pt x="3761" y="1769"/>
                  </a:cubicBezTo>
                  <a:lnTo>
                    <a:pt x="3145" y="1150"/>
                  </a:lnTo>
                  <a:cubicBezTo>
                    <a:pt x="3063" y="1067"/>
                    <a:pt x="2955" y="1026"/>
                    <a:pt x="2847" y="1026"/>
                  </a:cubicBezTo>
                  <a:cubicBezTo>
                    <a:pt x="2738" y="1026"/>
                    <a:pt x="2630" y="1067"/>
                    <a:pt x="2548" y="1150"/>
                  </a:cubicBezTo>
                  <a:lnTo>
                    <a:pt x="1145" y="2564"/>
                  </a:lnTo>
                  <a:cubicBezTo>
                    <a:pt x="982" y="2728"/>
                    <a:pt x="982" y="2995"/>
                    <a:pt x="1145" y="3161"/>
                  </a:cubicBezTo>
                  <a:lnTo>
                    <a:pt x="1766" y="3782"/>
                  </a:lnTo>
                  <a:cubicBezTo>
                    <a:pt x="1892" y="3908"/>
                    <a:pt x="1922" y="4098"/>
                    <a:pt x="1851" y="4259"/>
                  </a:cubicBezTo>
                  <a:cubicBezTo>
                    <a:pt x="1794" y="4384"/>
                    <a:pt x="1739" y="4518"/>
                    <a:pt x="1690" y="4649"/>
                  </a:cubicBezTo>
                  <a:cubicBezTo>
                    <a:pt x="1630" y="4815"/>
                    <a:pt x="1469" y="4926"/>
                    <a:pt x="1292" y="4926"/>
                  </a:cubicBezTo>
                  <a:lnTo>
                    <a:pt x="423" y="4926"/>
                  </a:lnTo>
                  <a:cubicBezTo>
                    <a:pt x="189" y="4926"/>
                    <a:pt x="1" y="5117"/>
                    <a:pt x="1" y="5349"/>
                  </a:cubicBezTo>
                  <a:lnTo>
                    <a:pt x="1" y="7348"/>
                  </a:lnTo>
                  <a:cubicBezTo>
                    <a:pt x="1" y="7583"/>
                    <a:pt x="192" y="7771"/>
                    <a:pt x="423" y="7771"/>
                  </a:cubicBezTo>
                  <a:lnTo>
                    <a:pt x="1268" y="7771"/>
                  </a:lnTo>
                  <a:cubicBezTo>
                    <a:pt x="1445" y="7771"/>
                    <a:pt x="1606" y="7882"/>
                    <a:pt x="1665" y="8049"/>
                  </a:cubicBezTo>
                  <a:cubicBezTo>
                    <a:pt x="1715" y="8182"/>
                    <a:pt x="1769" y="8313"/>
                    <a:pt x="1826" y="8438"/>
                  </a:cubicBezTo>
                  <a:cubicBezTo>
                    <a:pt x="1902" y="8599"/>
                    <a:pt x="1867" y="8792"/>
                    <a:pt x="1742" y="8918"/>
                  </a:cubicBezTo>
                  <a:lnTo>
                    <a:pt x="1121" y="9539"/>
                  </a:lnTo>
                  <a:cubicBezTo>
                    <a:pt x="954" y="9705"/>
                    <a:pt x="954" y="9969"/>
                    <a:pt x="1121" y="10138"/>
                  </a:cubicBezTo>
                  <a:lnTo>
                    <a:pt x="2535" y="11547"/>
                  </a:lnTo>
                  <a:cubicBezTo>
                    <a:pt x="2618" y="11629"/>
                    <a:pt x="2726" y="11669"/>
                    <a:pt x="2834" y="11669"/>
                  </a:cubicBezTo>
                  <a:cubicBezTo>
                    <a:pt x="2943" y="11669"/>
                    <a:pt x="3051" y="11629"/>
                    <a:pt x="3134" y="11547"/>
                  </a:cubicBezTo>
                  <a:lnTo>
                    <a:pt x="3758" y="10928"/>
                  </a:lnTo>
                  <a:cubicBezTo>
                    <a:pt x="3839" y="10845"/>
                    <a:pt x="3948" y="10803"/>
                    <a:pt x="4058" y="10803"/>
                  </a:cubicBezTo>
                  <a:cubicBezTo>
                    <a:pt x="4118" y="10803"/>
                    <a:pt x="4178" y="10815"/>
                    <a:pt x="4235" y="10841"/>
                  </a:cubicBezTo>
                  <a:cubicBezTo>
                    <a:pt x="4360" y="10901"/>
                    <a:pt x="4488" y="10956"/>
                    <a:pt x="4621" y="11002"/>
                  </a:cubicBezTo>
                  <a:cubicBezTo>
                    <a:pt x="4790" y="11065"/>
                    <a:pt x="4902" y="11223"/>
                    <a:pt x="4902" y="11400"/>
                  </a:cubicBezTo>
                  <a:lnTo>
                    <a:pt x="4902" y="12277"/>
                  </a:lnTo>
                  <a:cubicBezTo>
                    <a:pt x="4902" y="12511"/>
                    <a:pt x="5093" y="12699"/>
                    <a:pt x="5324" y="12699"/>
                  </a:cubicBezTo>
                  <a:lnTo>
                    <a:pt x="7324" y="12699"/>
                  </a:lnTo>
                  <a:cubicBezTo>
                    <a:pt x="7558" y="12699"/>
                    <a:pt x="7746" y="12509"/>
                    <a:pt x="7746" y="12277"/>
                  </a:cubicBezTo>
                  <a:lnTo>
                    <a:pt x="7746" y="11408"/>
                  </a:lnTo>
                  <a:cubicBezTo>
                    <a:pt x="7746" y="11231"/>
                    <a:pt x="7858" y="11070"/>
                    <a:pt x="8024" y="11010"/>
                  </a:cubicBezTo>
                  <a:cubicBezTo>
                    <a:pt x="8158" y="10961"/>
                    <a:pt x="8286" y="10907"/>
                    <a:pt x="8414" y="10849"/>
                  </a:cubicBezTo>
                  <a:cubicBezTo>
                    <a:pt x="8470" y="10822"/>
                    <a:pt x="8530" y="10809"/>
                    <a:pt x="8591" y="10809"/>
                  </a:cubicBezTo>
                  <a:cubicBezTo>
                    <a:pt x="8702" y="10809"/>
                    <a:pt x="8812" y="10853"/>
                    <a:pt x="8893" y="10934"/>
                  </a:cubicBezTo>
                  <a:lnTo>
                    <a:pt x="9512" y="11555"/>
                  </a:lnTo>
                  <a:cubicBezTo>
                    <a:pt x="9596" y="11638"/>
                    <a:pt x="9705" y="11680"/>
                    <a:pt x="9813" y="11680"/>
                  </a:cubicBezTo>
                  <a:cubicBezTo>
                    <a:pt x="9921" y="11680"/>
                    <a:pt x="10028" y="11638"/>
                    <a:pt x="10111" y="11555"/>
                  </a:cubicBezTo>
                  <a:lnTo>
                    <a:pt x="11522" y="10141"/>
                  </a:lnTo>
                  <a:cubicBezTo>
                    <a:pt x="11686" y="9975"/>
                    <a:pt x="11686" y="9708"/>
                    <a:pt x="11522" y="9542"/>
                  </a:cubicBezTo>
                  <a:lnTo>
                    <a:pt x="10901" y="8918"/>
                  </a:lnTo>
                  <a:cubicBezTo>
                    <a:pt x="10776" y="8792"/>
                    <a:pt x="10743" y="8602"/>
                    <a:pt x="10817" y="8441"/>
                  </a:cubicBezTo>
                  <a:cubicBezTo>
                    <a:pt x="10874" y="8316"/>
                    <a:pt x="10929" y="8185"/>
                    <a:pt x="10978" y="8054"/>
                  </a:cubicBezTo>
                  <a:cubicBezTo>
                    <a:pt x="11038" y="7885"/>
                    <a:pt x="11198" y="7773"/>
                    <a:pt x="11375" y="7773"/>
                  </a:cubicBezTo>
                  <a:lnTo>
                    <a:pt x="12250" y="7773"/>
                  </a:lnTo>
                  <a:cubicBezTo>
                    <a:pt x="12487" y="7773"/>
                    <a:pt x="12672" y="7583"/>
                    <a:pt x="12672" y="7351"/>
                  </a:cubicBezTo>
                  <a:lnTo>
                    <a:pt x="12672" y="5357"/>
                  </a:lnTo>
                  <a:cubicBezTo>
                    <a:pt x="12667" y="5114"/>
                    <a:pt x="12476" y="4926"/>
                    <a:pt x="12244" y="4926"/>
                  </a:cubicBezTo>
                  <a:lnTo>
                    <a:pt x="11375" y="4926"/>
                  </a:lnTo>
                  <a:cubicBezTo>
                    <a:pt x="11198" y="4926"/>
                    <a:pt x="11038" y="4815"/>
                    <a:pt x="10978" y="4649"/>
                  </a:cubicBezTo>
                  <a:cubicBezTo>
                    <a:pt x="10929" y="4515"/>
                    <a:pt x="10874" y="4387"/>
                    <a:pt x="10817" y="4259"/>
                  </a:cubicBezTo>
                  <a:cubicBezTo>
                    <a:pt x="10741" y="4101"/>
                    <a:pt x="10776" y="3905"/>
                    <a:pt x="10901" y="3779"/>
                  </a:cubicBezTo>
                  <a:lnTo>
                    <a:pt x="11522" y="3161"/>
                  </a:lnTo>
                  <a:cubicBezTo>
                    <a:pt x="11689" y="2992"/>
                    <a:pt x="11689" y="2728"/>
                    <a:pt x="11522" y="2562"/>
                  </a:cubicBezTo>
                  <a:lnTo>
                    <a:pt x="10108" y="1150"/>
                  </a:lnTo>
                  <a:cubicBezTo>
                    <a:pt x="10025" y="1069"/>
                    <a:pt x="9917" y="1028"/>
                    <a:pt x="9809" y="1028"/>
                  </a:cubicBezTo>
                  <a:cubicBezTo>
                    <a:pt x="9701" y="1028"/>
                    <a:pt x="9592" y="1069"/>
                    <a:pt x="9509" y="1150"/>
                  </a:cubicBezTo>
                  <a:lnTo>
                    <a:pt x="8885" y="1772"/>
                  </a:lnTo>
                  <a:cubicBezTo>
                    <a:pt x="8804" y="1853"/>
                    <a:pt x="8696" y="1895"/>
                    <a:pt x="8586" y="1895"/>
                  </a:cubicBezTo>
                  <a:cubicBezTo>
                    <a:pt x="8526" y="1895"/>
                    <a:pt x="8465" y="1882"/>
                    <a:pt x="8408" y="1856"/>
                  </a:cubicBezTo>
                  <a:cubicBezTo>
                    <a:pt x="8283" y="1799"/>
                    <a:pt x="8155" y="1744"/>
                    <a:pt x="8022" y="1695"/>
                  </a:cubicBezTo>
                  <a:cubicBezTo>
                    <a:pt x="7855" y="1635"/>
                    <a:pt x="7741" y="1475"/>
                    <a:pt x="7741" y="1298"/>
                  </a:cubicBezTo>
                  <a:lnTo>
                    <a:pt x="7741" y="423"/>
                  </a:lnTo>
                  <a:cubicBezTo>
                    <a:pt x="7741" y="186"/>
                    <a:pt x="7550" y="1"/>
                    <a:pt x="73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5"/>
            <p:cNvSpPr/>
            <p:nvPr/>
          </p:nvSpPr>
          <p:spPr>
            <a:xfrm>
              <a:off x="2184394" y="1312339"/>
              <a:ext cx="119336" cy="173758"/>
            </a:xfrm>
            <a:custGeom>
              <a:rect b="b" l="l" r="r" t="t"/>
              <a:pathLst>
                <a:path extrusionOk="0" h="7420" w="5096">
                  <a:moveTo>
                    <a:pt x="3554" y="0"/>
                  </a:moveTo>
                  <a:cubicBezTo>
                    <a:pt x="3551" y="0"/>
                    <a:pt x="3548" y="0"/>
                    <a:pt x="3545" y="0"/>
                  </a:cubicBezTo>
                  <a:cubicBezTo>
                    <a:pt x="3442" y="3"/>
                    <a:pt x="3338" y="63"/>
                    <a:pt x="3246" y="153"/>
                  </a:cubicBezTo>
                  <a:cubicBezTo>
                    <a:pt x="2240" y="1109"/>
                    <a:pt x="1230" y="2063"/>
                    <a:pt x="221" y="3016"/>
                  </a:cubicBezTo>
                  <a:cubicBezTo>
                    <a:pt x="1" y="3229"/>
                    <a:pt x="31" y="3545"/>
                    <a:pt x="290" y="3700"/>
                  </a:cubicBezTo>
                  <a:cubicBezTo>
                    <a:pt x="845" y="4038"/>
                    <a:pt x="1415" y="4354"/>
                    <a:pt x="1976" y="4678"/>
                  </a:cubicBezTo>
                  <a:cubicBezTo>
                    <a:pt x="2009" y="4695"/>
                    <a:pt x="2022" y="4714"/>
                    <a:pt x="2006" y="4757"/>
                  </a:cubicBezTo>
                  <a:cubicBezTo>
                    <a:pt x="1823" y="5190"/>
                    <a:pt x="1641" y="5621"/>
                    <a:pt x="1461" y="6057"/>
                  </a:cubicBezTo>
                  <a:cubicBezTo>
                    <a:pt x="1349" y="6327"/>
                    <a:pt x="1232" y="6596"/>
                    <a:pt x="1129" y="6869"/>
                  </a:cubicBezTo>
                  <a:cubicBezTo>
                    <a:pt x="1050" y="7070"/>
                    <a:pt x="1145" y="7283"/>
                    <a:pt x="1333" y="7375"/>
                  </a:cubicBezTo>
                  <a:cubicBezTo>
                    <a:pt x="1393" y="7405"/>
                    <a:pt x="1453" y="7420"/>
                    <a:pt x="1512" y="7420"/>
                  </a:cubicBezTo>
                  <a:cubicBezTo>
                    <a:pt x="1623" y="7420"/>
                    <a:pt x="1733" y="7368"/>
                    <a:pt x="1843" y="7264"/>
                  </a:cubicBezTo>
                  <a:cubicBezTo>
                    <a:pt x="2851" y="6310"/>
                    <a:pt x="3859" y="5357"/>
                    <a:pt x="4867" y="4398"/>
                  </a:cubicBezTo>
                  <a:cubicBezTo>
                    <a:pt x="5095" y="4182"/>
                    <a:pt x="5052" y="3861"/>
                    <a:pt x="4779" y="3706"/>
                  </a:cubicBezTo>
                  <a:cubicBezTo>
                    <a:pt x="4224" y="3384"/>
                    <a:pt x="3668" y="3060"/>
                    <a:pt x="3115" y="2741"/>
                  </a:cubicBezTo>
                  <a:cubicBezTo>
                    <a:pt x="3079" y="2719"/>
                    <a:pt x="3066" y="2700"/>
                    <a:pt x="3082" y="2659"/>
                  </a:cubicBezTo>
                  <a:cubicBezTo>
                    <a:pt x="3379" y="1957"/>
                    <a:pt x="3682" y="1256"/>
                    <a:pt x="3957" y="548"/>
                  </a:cubicBezTo>
                  <a:cubicBezTo>
                    <a:pt x="4059" y="281"/>
                    <a:pt x="3860" y="0"/>
                    <a:pt x="3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5"/>
            <p:cNvSpPr/>
            <p:nvPr/>
          </p:nvSpPr>
          <p:spPr>
            <a:xfrm>
              <a:off x="2212399" y="1312199"/>
              <a:ext cx="91328" cy="173688"/>
            </a:xfrm>
            <a:custGeom>
              <a:rect b="b" l="l" r="r" t="t"/>
              <a:pathLst>
                <a:path extrusionOk="0" h="7417" w="3900">
                  <a:moveTo>
                    <a:pt x="2354" y="1"/>
                  </a:moveTo>
                  <a:cubicBezTo>
                    <a:pt x="2352" y="1"/>
                    <a:pt x="2351" y="1"/>
                    <a:pt x="2349" y="1"/>
                  </a:cubicBezTo>
                  <a:cubicBezTo>
                    <a:pt x="2240" y="6"/>
                    <a:pt x="2142" y="69"/>
                    <a:pt x="2047" y="156"/>
                  </a:cubicBezTo>
                  <a:cubicBezTo>
                    <a:pt x="2006" y="192"/>
                    <a:pt x="1965" y="233"/>
                    <a:pt x="1924" y="271"/>
                  </a:cubicBezTo>
                  <a:cubicBezTo>
                    <a:pt x="2017" y="377"/>
                    <a:pt x="2055" y="527"/>
                    <a:pt x="1995" y="674"/>
                  </a:cubicBezTo>
                  <a:cubicBezTo>
                    <a:pt x="1897" y="925"/>
                    <a:pt x="1548" y="1807"/>
                    <a:pt x="1330" y="2371"/>
                  </a:cubicBezTo>
                  <a:cubicBezTo>
                    <a:pt x="1221" y="2655"/>
                    <a:pt x="1336" y="2971"/>
                    <a:pt x="1597" y="3120"/>
                  </a:cubicBezTo>
                  <a:cubicBezTo>
                    <a:pt x="2003" y="3357"/>
                    <a:pt x="2412" y="3592"/>
                    <a:pt x="2815" y="3826"/>
                  </a:cubicBezTo>
                  <a:cubicBezTo>
                    <a:pt x="3088" y="3984"/>
                    <a:pt x="3134" y="4303"/>
                    <a:pt x="2905" y="4521"/>
                  </a:cubicBezTo>
                  <a:cubicBezTo>
                    <a:pt x="1938" y="5436"/>
                    <a:pt x="971" y="6354"/>
                    <a:pt x="1" y="7270"/>
                  </a:cubicBezTo>
                  <a:cubicBezTo>
                    <a:pt x="36" y="7311"/>
                    <a:pt x="83" y="7349"/>
                    <a:pt x="132" y="7371"/>
                  </a:cubicBezTo>
                  <a:cubicBezTo>
                    <a:pt x="192" y="7401"/>
                    <a:pt x="252" y="7416"/>
                    <a:pt x="312" y="7416"/>
                  </a:cubicBezTo>
                  <a:cubicBezTo>
                    <a:pt x="423" y="7416"/>
                    <a:pt x="532" y="7363"/>
                    <a:pt x="644" y="7259"/>
                  </a:cubicBezTo>
                  <a:cubicBezTo>
                    <a:pt x="1652" y="6305"/>
                    <a:pt x="2663" y="5352"/>
                    <a:pt x="3668" y="4395"/>
                  </a:cubicBezTo>
                  <a:cubicBezTo>
                    <a:pt x="3899" y="4188"/>
                    <a:pt x="3859" y="3867"/>
                    <a:pt x="3583" y="3706"/>
                  </a:cubicBezTo>
                  <a:cubicBezTo>
                    <a:pt x="3028" y="3387"/>
                    <a:pt x="2472" y="3063"/>
                    <a:pt x="1919" y="2744"/>
                  </a:cubicBezTo>
                  <a:cubicBezTo>
                    <a:pt x="1883" y="2723"/>
                    <a:pt x="1870" y="2706"/>
                    <a:pt x="1886" y="2663"/>
                  </a:cubicBezTo>
                  <a:cubicBezTo>
                    <a:pt x="2183" y="1960"/>
                    <a:pt x="2488" y="1260"/>
                    <a:pt x="2761" y="551"/>
                  </a:cubicBezTo>
                  <a:cubicBezTo>
                    <a:pt x="2864" y="286"/>
                    <a:pt x="2662" y="1"/>
                    <a:pt x="2354" y="1"/>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1" name="Google Shape;4061;p75"/>
          <p:cNvGrpSpPr/>
          <p:nvPr/>
        </p:nvGrpSpPr>
        <p:grpSpPr>
          <a:xfrm>
            <a:off x="2785817" y="1250778"/>
            <a:ext cx="304255" cy="296762"/>
            <a:chOff x="2785817" y="1250778"/>
            <a:chExt cx="304255" cy="296762"/>
          </a:xfrm>
        </p:grpSpPr>
        <p:sp>
          <p:nvSpPr>
            <p:cNvPr id="4062" name="Google Shape;4062;p75"/>
            <p:cNvSpPr/>
            <p:nvPr/>
          </p:nvSpPr>
          <p:spPr>
            <a:xfrm>
              <a:off x="2901658" y="1347932"/>
              <a:ext cx="71540" cy="104419"/>
            </a:xfrm>
            <a:custGeom>
              <a:rect b="b" l="l" r="r" t="t"/>
              <a:pathLst>
                <a:path extrusionOk="0" h="4459" w="3055">
                  <a:moveTo>
                    <a:pt x="2120" y="1"/>
                  </a:moveTo>
                  <a:cubicBezTo>
                    <a:pt x="2058" y="3"/>
                    <a:pt x="1995" y="41"/>
                    <a:pt x="1949" y="93"/>
                  </a:cubicBezTo>
                  <a:cubicBezTo>
                    <a:pt x="1344" y="668"/>
                    <a:pt x="739" y="1240"/>
                    <a:pt x="131" y="1812"/>
                  </a:cubicBezTo>
                  <a:cubicBezTo>
                    <a:pt x="1" y="1940"/>
                    <a:pt x="17" y="2131"/>
                    <a:pt x="172" y="2226"/>
                  </a:cubicBezTo>
                  <a:cubicBezTo>
                    <a:pt x="507" y="2425"/>
                    <a:pt x="848" y="2616"/>
                    <a:pt x="1183" y="2812"/>
                  </a:cubicBezTo>
                  <a:cubicBezTo>
                    <a:pt x="1205" y="2820"/>
                    <a:pt x="1213" y="2831"/>
                    <a:pt x="1202" y="2859"/>
                  </a:cubicBezTo>
                  <a:cubicBezTo>
                    <a:pt x="1093" y="3120"/>
                    <a:pt x="984" y="3379"/>
                    <a:pt x="875" y="3643"/>
                  </a:cubicBezTo>
                  <a:cubicBezTo>
                    <a:pt x="807" y="3807"/>
                    <a:pt x="739" y="3965"/>
                    <a:pt x="674" y="4128"/>
                  </a:cubicBezTo>
                  <a:cubicBezTo>
                    <a:pt x="625" y="4248"/>
                    <a:pt x="684" y="4376"/>
                    <a:pt x="796" y="4433"/>
                  </a:cubicBezTo>
                  <a:cubicBezTo>
                    <a:pt x="833" y="4450"/>
                    <a:pt x="868" y="4459"/>
                    <a:pt x="903" y="4459"/>
                  </a:cubicBezTo>
                  <a:cubicBezTo>
                    <a:pt x="970" y="4459"/>
                    <a:pt x="1035" y="4428"/>
                    <a:pt x="1101" y="4365"/>
                  </a:cubicBezTo>
                  <a:cubicBezTo>
                    <a:pt x="1706" y="3793"/>
                    <a:pt x="2311" y="3218"/>
                    <a:pt x="2919" y="2643"/>
                  </a:cubicBezTo>
                  <a:cubicBezTo>
                    <a:pt x="3055" y="2510"/>
                    <a:pt x="3028" y="2322"/>
                    <a:pt x="2864" y="2226"/>
                  </a:cubicBezTo>
                  <a:cubicBezTo>
                    <a:pt x="2529" y="2033"/>
                    <a:pt x="2197" y="1840"/>
                    <a:pt x="1861" y="1646"/>
                  </a:cubicBezTo>
                  <a:cubicBezTo>
                    <a:pt x="1842" y="1635"/>
                    <a:pt x="1834" y="1622"/>
                    <a:pt x="1845" y="1600"/>
                  </a:cubicBezTo>
                  <a:cubicBezTo>
                    <a:pt x="2022" y="1180"/>
                    <a:pt x="2205" y="758"/>
                    <a:pt x="2371" y="333"/>
                  </a:cubicBezTo>
                  <a:cubicBezTo>
                    <a:pt x="2431" y="172"/>
                    <a:pt x="2306" y="1"/>
                    <a:pt x="21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5"/>
            <p:cNvSpPr/>
            <p:nvPr/>
          </p:nvSpPr>
          <p:spPr>
            <a:xfrm>
              <a:off x="2916199" y="1347932"/>
              <a:ext cx="56951" cy="104419"/>
            </a:xfrm>
            <a:custGeom>
              <a:rect b="b" l="l" r="r" t="t"/>
              <a:pathLst>
                <a:path extrusionOk="0" h="4459" w="2432">
                  <a:moveTo>
                    <a:pt x="1497" y="1"/>
                  </a:moveTo>
                  <a:cubicBezTo>
                    <a:pt x="1431" y="6"/>
                    <a:pt x="1371" y="41"/>
                    <a:pt x="1317" y="93"/>
                  </a:cubicBezTo>
                  <a:cubicBezTo>
                    <a:pt x="1191" y="213"/>
                    <a:pt x="1063" y="333"/>
                    <a:pt x="938" y="456"/>
                  </a:cubicBezTo>
                  <a:cubicBezTo>
                    <a:pt x="894" y="605"/>
                    <a:pt x="636" y="1197"/>
                    <a:pt x="527" y="1491"/>
                  </a:cubicBezTo>
                  <a:cubicBezTo>
                    <a:pt x="491" y="1578"/>
                    <a:pt x="529" y="1676"/>
                    <a:pt x="611" y="1722"/>
                  </a:cubicBezTo>
                  <a:cubicBezTo>
                    <a:pt x="900" y="1889"/>
                    <a:pt x="1191" y="2058"/>
                    <a:pt x="1480" y="2226"/>
                  </a:cubicBezTo>
                  <a:cubicBezTo>
                    <a:pt x="1644" y="2322"/>
                    <a:pt x="1671" y="2513"/>
                    <a:pt x="1535" y="2643"/>
                  </a:cubicBezTo>
                  <a:cubicBezTo>
                    <a:pt x="1055" y="3098"/>
                    <a:pt x="578" y="3551"/>
                    <a:pt x="96" y="4006"/>
                  </a:cubicBezTo>
                  <a:cubicBezTo>
                    <a:pt x="80" y="4046"/>
                    <a:pt x="63" y="4087"/>
                    <a:pt x="50" y="4128"/>
                  </a:cubicBezTo>
                  <a:cubicBezTo>
                    <a:pt x="1" y="4248"/>
                    <a:pt x="61" y="4379"/>
                    <a:pt x="172" y="4433"/>
                  </a:cubicBezTo>
                  <a:cubicBezTo>
                    <a:pt x="208" y="4450"/>
                    <a:pt x="243" y="4459"/>
                    <a:pt x="278" y="4459"/>
                  </a:cubicBezTo>
                  <a:cubicBezTo>
                    <a:pt x="345" y="4459"/>
                    <a:pt x="411" y="4428"/>
                    <a:pt x="478" y="4365"/>
                  </a:cubicBezTo>
                  <a:cubicBezTo>
                    <a:pt x="1085" y="3793"/>
                    <a:pt x="1690" y="3215"/>
                    <a:pt x="2295" y="2643"/>
                  </a:cubicBezTo>
                  <a:cubicBezTo>
                    <a:pt x="2431" y="2515"/>
                    <a:pt x="2401" y="2322"/>
                    <a:pt x="2240" y="2226"/>
                  </a:cubicBezTo>
                  <a:cubicBezTo>
                    <a:pt x="1905" y="2036"/>
                    <a:pt x="1573" y="1840"/>
                    <a:pt x="1238" y="1646"/>
                  </a:cubicBezTo>
                  <a:cubicBezTo>
                    <a:pt x="1219" y="1633"/>
                    <a:pt x="1210" y="1622"/>
                    <a:pt x="1221" y="1600"/>
                  </a:cubicBezTo>
                  <a:cubicBezTo>
                    <a:pt x="1398" y="1178"/>
                    <a:pt x="1581" y="758"/>
                    <a:pt x="1744" y="333"/>
                  </a:cubicBezTo>
                  <a:cubicBezTo>
                    <a:pt x="1807" y="172"/>
                    <a:pt x="1685" y="1"/>
                    <a:pt x="1497" y="1"/>
                  </a:cubicBezTo>
                  <a:close/>
                </a:path>
              </a:pathLst>
            </a:custGeom>
            <a:solidFill>
              <a:srgbClr val="FFFFFF">
                <a:alpha val="28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5"/>
            <p:cNvSpPr/>
            <p:nvPr/>
          </p:nvSpPr>
          <p:spPr>
            <a:xfrm>
              <a:off x="2949755" y="1252792"/>
              <a:ext cx="135540" cy="129686"/>
            </a:xfrm>
            <a:custGeom>
              <a:rect b="b" l="l" r="r" t="t"/>
              <a:pathLst>
                <a:path extrusionOk="0" h="5538" w="5788">
                  <a:moveTo>
                    <a:pt x="657" y="1"/>
                  </a:moveTo>
                  <a:cubicBezTo>
                    <a:pt x="492" y="1"/>
                    <a:pt x="325" y="11"/>
                    <a:pt x="156" y="31"/>
                  </a:cubicBezTo>
                  <a:lnTo>
                    <a:pt x="148" y="31"/>
                  </a:lnTo>
                  <a:cubicBezTo>
                    <a:pt x="12" y="48"/>
                    <a:pt x="1" y="247"/>
                    <a:pt x="137" y="277"/>
                  </a:cubicBezTo>
                  <a:cubicBezTo>
                    <a:pt x="1723" y="639"/>
                    <a:pt x="2992" y="1936"/>
                    <a:pt x="3251" y="3625"/>
                  </a:cubicBezTo>
                  <a:cubicBezTo>
                    <a:pt x="3262" y="3693"/>
                    <a:pt x="3216" y="3756"/>
                    <a:pt x="3145" y="3764"/>
                  </a:cubicBezTo>
                  <a:lnTo>
                    <a:pt x="2338" y="3865"/>
                  </a:lnTo>
                  <a:cubicBezTo>
                    <a:pt x="2232" y="3873"/>
                    <a:pt x="2194" y="4009"/>
                    <a:pt x="2281" y="4075"/>
                  </a:cubicBezTo>
                  <a:lnTo>
                    <a:pt x="4123" y="5513"/>
                  </a:lnTo>
                  <a:cubicBezTo>
                    <a:pt x="4144" y="5530"/>
                    <a:pt x="4169" y="5538"/>
                    <a:pt x="4194" y="5538"/>
                  </a:cubicBezTo>
                  <a:cubicBezTo>
                    <a:pt x="4230" y="5538"/>
                    <a:pt x="4265" y="5522"/>
                    <a:pt x="4289" y="5491"/>
                  </a:cubicBezTo>
                  <a:lnTo>
                    <a:pt x="5728" y="3650"/>
                  </a:lnTo>
                  <a:cubicBezTo>
                    <a:pt x="5787" y="3572"/>
                    <a:pt x="5729" y="3458"/>
                    <a:pt x="5634" y="3458"/>
                  </a:cubicBezTo>
                  <a:cubicBezTo>
                    <a:pt x="5629" y="3458"/>
                    <a:pt x="5624" y="3458"/>
                    <a:pt x="5619" y="3459"/>
                  </a:cubicBezTo>
                  <a:lnTo>
                    <a:pt x="4804" y="3557"/>
                  </a:lnTo>
                  <a:cubicBezTo>
                    <a:pt x="4798" y="3558"/>
                    <a:pt x="4791" y="3558"/>
                    <a:pt x="4785" y="3558"/>
                  </a:cubicBezTo>
                  <a:cubicBezTo>
                    <a:pt x="4728" y="3558"/>
                    <a:pt x="4680" y="3515"/>
                    <a:pt x="4671" y="3459"/>
                  </a:cubicBezTo>
                  <a:cubicBezTo>
                    <a:pt x="4369" y="1457"/>
                    <a:pt x="2644" y="1"/>
                    <a:pt x="6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5"/>
            <p:cNvSpPr/>
            <p:nvPr/>
          </p:nvSpPr>
          <p:spPr>
            <a:xfrm>
              <a:off x="2948935" y="1252792"/>
              <a:ext cx="136477" cy="129756"/>
            </a:xfrm>
            <a:custGeom>
              <a:rect b="b" l="l" r="r" t="t"/>
              <a:pathLst>
                <a:path extrusionOk="0" h="5541" w="5828">
                  <a:moveTo>
                    <a:pt x="696" y="1"/>
                  </a:moveTo>
                  <a:cubicBezTo>
                    <a:pt x="530" y="1"/>
                    <a:pt x="363" y="11"/>
                    <a:pt x="194" y="31"/>
                  </a:cubicBezTo>
                  <a:cubicBezTo>
                    <a:pt x="167" y="34"/>
                    <a:pt x="139" y="40"/>
                    <a:pt x="112" y="59"/>
                  </a:cubicBezTo>
                  <a:cubicBezTo>
                    <a:pt x="0" y="143"/>
                    <a:pt x="28" y="247"/>
                    <a:pt x="164" y="277"/>
                  </a:cubicBezTo>
                  <a:cubicBezTo>
                    <a:pt x="382" y="326"/>
                    <a:pt x="592" y="394"/>
                    <a:pt x="796" y="478"/>
                  </a:cubicBezTo>
                  <a:cubicBezTo>
                    <a:pt x="2308" y="808"/>
                    <a:pt x="3542" y="1990"/>
                    <a:pt x="3894" y="3551"/>
                  </a:cubicBezTo>
                  <a:cubicBezTo>
                    <a:pt x="3939" y="3760"/>
                    <a:pt x="4126" y="3906"/>
                    <a:pt x="4336" y="3906"/>
                  </a:cubicBezTo>
                  <a:cubicBezTo>
                    <a:pt x="4354" y="3906"/>
                    <a:pt x="4372" y="3905"/>
                    <a:pt x="4390" y="3903"/>
                  </a:cubicBezTo>
                  <a:lnTo>
                    <a:pt x="4700" y="3867"/>
                  </a:lnTo>
                  <a:cubicBezTo>
                    <a:pt x="4709" y="3866"/>
                    <a:pt x="4718" y="3866"/>
                    <a:pt x="4726" y="3866"/>
                  </a:cubicBezTo>
                  <a:cubicBezTo>
                    <a:pt x="4888" y="3866"/>
                    <a:pt x="4986" y="4054"/>
                    <a:pt x="4880" y="4189"/>
                  </a:cubicBezTo>
                  <a:lnTo>
                    <a:pt x="3962" y="5366"/>
                  </a:lnTo>
                  <a:lnTo>
                    <a:pt x="4155" y="5516"/>
                  </a:lnTo>
                  <a:cubicBezTo>
                    <a:pt x="4175" y="5533"/>
                    <a:pt x="4200" y="5541"/>
                    <a:pt x="4225" y="5541"/>
                  </a:cubicBezTo>
                  <a:cubicBezTo>
                    <a:pt x="4261" y="5541"/>
                    <a:pt x="4297" y="5524"/>
                    <a:pt x="4321" y="5494"/>
                  </a:cubicBezTo>
                  <a:lnTo>
                    <a:pt x="5757" y="3652"/>
                  </a:lnTo>
                  <a:cubicBezTo>
                    <a:pt x="5828" y="3571"/>
                    <a:pt x="5768" y="3458"/>
                    <a:pt x="5670" y="3458"/>
                  </a:cubicBezTo>
                  <a:cubicBezTo>
                    <a:pt x="5665" y="3458"/>
                    <a:pt x="5661" y="3458"/>
                    <a:pt x="5656" y="3459"/>
                  </a:cubicBezTo>
                  <a:lnTo>
                    <a:pt x="4842" y="3557"/>
                  </a:lnTo>
                  <a:cubicBezTo>
                    <a:pt x="4838" y="3557"/>
                    <a:pt x="4835" y="3557"/>
                    <a:pt x="4831" y="3557"/>
                  </a:cubicBezTo>
                  <a:cubicBezTo>
                    <a:pt x="4773" y="3557"/>
                    <a:pt x="4719" y="3515"/>
                    <a:pt x="4711" y="3459"/>
                  </a:cubicBezTo>
                  <a:cubicBezTo>
                    <a:pt x="4409" y="1455"/>
                    <a:pt x="2682" y="1"/>
                    <a:pt x="6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5"/>
            <p:cNvSpPr/>
            <p:nvPr/>
          </p:nvSpPr>
          <p:spPr>
            <a:xfrm>
              <a:off x="2954485" y="1413708"/>
              <a:ext cx="135587" cy="133784"/>
            </a:xfrm>
            <a:custGeom>
              <a:rect b="b" l="l" r="r" t="t"/>
              <a:pathLst>
                <a:path extrusionOk="0" h="5713" w="5790">
                  <a:moveTo>
                    <a:pt x="5399" y="0"/>
                  </a:moveTo>
                  <a:cubicBezTo>
                    <a:pt x="5346" y="0"/>
                    <a:pt x="5292" y="33"/>
                    <a:pt x="5278" y="99"/>
                  </a:cubicBezTo>
                  <a:cubicBezTo>
                    <a:pt x="4915" y="1681"/>
                    <a:pt x="3619" y="2951"/>
                    <a:pt x="1929" y="3210"/>
                  </a:cubicBezTo>
                  <a:cubicBezTo>
                    <a:pt x="1923" y="3211"/>
                    <a:pt x="1917" y="3211"/>
                    <a:pt x="1910" y="3211"/>
                  </a:cubicBezTo>
                  <a:cubicBezTo>
                    <a:pt x="1850" y="3211"/>
                    <a:pt x="1798" y="3165"/>
                    <a:pt x="1790" y="3104"/>
                  </a:cubicBezTo>
                  <a:lnTo>
                    <a:pt x="1690" y="2297"/>
                  </a:lnTo>
                  <a:cubicBezTo>
                    <a:pt x="1685" y="2232"/>
                    <a:pt x="1631" y="2193"/>
                    <a:pt x="1575" y="2193"/>
                  </a:cubicBezTo>
                  <a:cubicBezTo>
                    <a:pt x="1540" y="2193"/>
                    <a:pt x="1505" y="2208"/>
                    <a:pt x="1480" y="2240"/>
                  </a:cubicBezTo>
                  <a:lnTo>
                    <a:pt x="41" y="4082"/>
                  </a:lnTo>
                  <a:cubicBezTo>
                    <a:pt x="0" y="4133"/>
                    <a:pt x="11" y="4207"/>
                    <a:pt x="63" y="4248"/>
                  </a:cubicBezTo>
                  <a:lnTo>
                    <a:pt x="1905" y="5686"/>
                  </a:lnTo>
                  <a:cubicBezTo>
                    <a:pt x="1927" y="5704"/>
                    <a:pt x="1952" y="5712"/>
                    <a:pt x="1977" y="5712"/>
                  </a:cubicBezTo>
                  <a:cubicBezTo>
                    <a:pt x="2043" y="5712"/>
                    <a:pt x="2106" y="5655"/>
                    <a:pt x="2096" y="5577"/>
                  </a:cubicBezTo>
                  <a:lnTo>
                    <a:pt x="1998" y="4763"/>
                  </a:lnTo>
                  <a:cubicBezTo>
                    <a:pt x="1987" y="4697"/>
                    <a:pt x="2030" y="4640"/>
                    <a:pt x="2096" y="4629"/>
                  </a:cubicBezTo>
                  <a:cubicBezTo>
                    <a:pt x="4264" y="4302"/>
                    <a:pt x="5790" y="2305"/>
                    <a:pt x="5523" y="115"/>
                  </a:cubicBezTo>
                  <a:lnTo>
                    <a:pt x="5523" y="107"/>
                  </a:lnTo>
                  <a:cubicBezTo>
                    <a:pt x="5513" y="37"/>
                    <a:pt x="5456" y="0"/>
                    <a:pt x="53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5"/>
            <p:cNvSpPr/>
            <p:nvPr/>
          </p:nvSpPr>
          <p:spPr>
            <a:xfrm>
              <a:off x="2983568" y="1413685"/>
              <a:ext cx="106503" cy="133854"/>
            </a:xfrm>
            <a:custGeom>
              <a:rect b="b" l="l" r="r" t="t"/>
              <a:pathLst>
                <a:path extrusionOk="0" h="5716" w="4548">
                  <a:moveTo>
                    <a:pt x="4158" y="0"/>
                  </a:moveTo>
                  <a:cubicBezTo>
                    <a:pt x="4104" y="0"/>
                    <a:pt x="4050" y="33"/>
                    <a:pt x="4036" y="100"/>
                  </a:cubicBezTo>
                  <a:cubicBezTo>
                    <a:pt x="3902" y="680"/>
                    <a:pt x="3643" y="1219"/>
                    <a:pt x="3287" y="1682"/>
                  </a:cubicBezTo>
                  <a:cubicBezTo>
                    <a:pt x="2810" y="2928"/>
                    <a:pt x="1734" y="3903"/>
                    <a:pt x="371" y="4203"/>
                  </a:cubicBezTo>
                  <a:cubicBezTo>
                    <a:pt x="153" y="4249"/>
                    <a:pt x="1" y="4459"/>
                    <a:pt x="31" y="4679"/>
                  </a:cubicBezTo>
                  <a:lnTo>
                    <a:pt x="93" y="5200"/>
                  </a:lnTo>
                  <a:cubicBezTo>
                    <a:pt x="99" y="5213"/>
                    <a:pt x="93" y="5230"/>
                    <a:pt x="91" y="5243"/>
                  </a:cubicBezTo>
                  <a:lnTo>
                    <a:pt x="660" y="5690"/>
                  </a:lnTo>
                  <a:cubicBezTo>
                    <a:pt x="683" y="5708"/>
                    <a:pt x="709" y="5716"/>
                    <a:pt x="733" y="5716"/>
                  </a:cubicBezTo>
                  <a:cubicBezTo>
                    <a:pt x="800" y="5716"/>
                    <a:pt x="861" y="5659"/>
                    <a:pt x="851" y="5581"/>
                  </a:cubicBezTo>
                  <a:lnTo>
                    <a:pt x="750" y="4767"/>
                  </a:lnTo>
                  <a:cubicBezTo>
                    <a:pt x="745" y="4698"/>
                    <a:pt x="788" y="4641"/>
                    <a:pt x="854" y="4630"/>
                  </a:cubicBezTo>
                  <a:cubicBezTo>
                    <a:pt x="3022" y="4303"/>
                    <a:pt x="4548" y="2306"/>
                    <a:pt x="4278" y="116"/>
                  </a:cubicBezTo>
                  <a:lnTo>
                    <a:pt x="4278" y="108"/>
                  </a:lnTo>
                  <a:cubicBezTo>
                    <a:pt x="4270" y="37"/>
                    <a:pt x="4214" y="0"/>
                    <a:pt x="41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5"/>
            <p:cNvSpPr/>
            <p:nvPr/>
          </p:nvSpPr>
          <p:spPr>
            <a:xfrm>
              <a:off x="2789002" y="1417783"/>
              <a:ext cx="135540" cy="129639"/>
            </a:xfrm>
            <a:custGeom>
              <a:rect b="b" l="l" r="r" t="t"/>
              <a:pathLst>
                <a:path extrusionOk="0" h="5536" w="5788">
                  <a:moveTo>
                    <a:pt x="1595" y="0"/>
                  </a:moveTo>
                  <a:cubicBezTo>
                    <a:pt x="1560" y="0"/>
                    <a:pt x="1524" y="16"/>
                    <a:pt x="1499" y="44"/>
                  </a:cubicBezTo>
                  <a:lnTo>
                    <a:pt x="63" y="1889"/>
                  </a:lnTo>
                  <a:cubicBezTo>
                    <a:pt x="1" y="1966"/>
                    <a:pt x="59" y="2081"/>
                    <a:pt x="156" y="2081"/>
                  </a:cubicBezTo>
                  <a:cubicBezTo>
                    <a:pt x="161" y="2081"/>
                    <a:pt x="166" y="2080"/>
                    <a:pt x="172" y="2080"/>
                  </a:cubicBezTo>
                  <a:lnTo>
                    <a:pt x="987" y="1982"/>
                  </a:lnTo>
                  <a:cubicBezTo>
                    <a:pt x="993" y="1980"/>
                    <a:pt x="1000" y="1980"/>
                    <a:pt x="1006" y="1980"/>
                  </a:cubicBezTo>
                  <a:cubicBezTo>
                    <a:pt x="1063" y="1980"/>
                    <a:pt x="1110" y="2021"/>
                    <a:pt x="1120" y="2080"/>
                  </a:cubicBezTo>
                  <a:cubicBezTo>
                    <a:pt x="1422" y="4081"/>
                    <a:pt x="3146" y="5535"/>
                    <a:pt x="5132" y="5535"/>
                  </a:cubicBezTo>
                  <a:cubicBezTo>
                    <a:pt x="5298" y="5535"/>
                    <a:pt x="5466" y="5525"/>
                    <a:pt x="5634" y="5504"/>
                  </a:cubicBezTo>
                  <a:lnTo>
                    <a:pt x="5640" y="5504"/>
                  </a:lnTo>
                  <a:cubicBezTo>
                    <a:pt x="5776" y="5488"/>
                    <a:pt x="5787" y="5289"/>
                    <a:pt x="5651" y="5259"/>
                  </a:cubicBezTo>
                  <a:cubicBezTo>
                    <a:pt x="4068" y="4899"/>
                    <a:pt x="2798" y="3603"/>
                    <a:pt x="2539" y="1913"/>
                  </a:cubicBezTo>
                  <a:cubicBezTo>
                    <a:pt x="2529" y="1848"/>
                    <a:pt x="2578" y="1785"/>
                    <a:pt x="2646" y="1772"/>
                  </a:cubicBezTo>
                  <a:lnTo>
                    <a:pt x="3452" y="1674"/>
                  </a:lnTo>
                  <a:cubicBezTo>
                    <a:pt x="3558" y="1663"/>
                    <a:pt x="3594" y="1527"/>
                    <a:pt x="3509" y="1461"/>
                  </a:cubicBezTo>
                  <a:lnTo>
                    <a:pt x="1668" y="25"/>
                  </a:lnTo>
                  <a:cubicBezTo>
                    <a:pt x="1646" y="8"/>
                    <a:pt x="1621" y="0"/>
                    <a:pt x="15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5"/>
            <p:cNvSpPr/>
            <p:nvPr/>
          </p:nvSpPr>
          <p:spPr>
            <a:xfrm>
              <a:off x="2816820" y="1417853"/>
              <a:ext cx="108657" cy="129686"/>
            </a:xfrm>
            <a:custGeom>
              <a:rect b="b" l="l" r="r" t="t"/>
              <a:pathLst>
                <a:path extrusionOk="0" h="5538" w="4640">
                  <a:moveTo>
                    <a:pt x="405" y="0"/>
                  </a:moveTo>
                  <a:cubicBezTo>
                    <a:pt x="368" y="0"/>
                    <a:pt x="332" y="17"/>
                    <a:pt x="308" y="47"/>
                  </a:cubicBezTo>
                  <a:lnTo>
                    <a:pt x="0" y="442"/>
                  </a:lnTo>
                  <a:lnTo>
                    <a:pt x="872" y="1123"/>
                  </a:lnTo>
                  <a:cubicBezTo>
                    <a:pt x="1030" y="1248"/>
                    <a:pt x="959" y="1504"/>
                    <a:pt x="758" y="1532"/>
                  </a:cubicBezTo>
                  <a:lnTo>
                    <a:pt x="670" y="1543"/>
                  </a:lnTo>
                  <a:cubicBezTo>
                    <a:pt x="343" y="1583"/>
                    <a:pt x="128" y="1902"/>
                    <a:pt x="218" y="2218"/>
                  </a:cubicBezTo>
                  <a:cubicBezTo>
                    <a:pt x="621" y="3668"/>
                    <a:pt x="1798" y="4757"/>
                    <a:pt x="3223" y="5084"/>
                  </a:cubicBezTo>
                  <a:cubicBezTo>
                    <a:pt x="3359" y="5114"/>
                    <a:pt x="3351" y="5310"/>
                    <a:pt x="3215" y="5330"/>
                  </a:cubicBezTo>
                  <a:lnTo>
                    <a:pt x="3207" y="5330"/>
                  </a:lnTo>
                  <a:cubicBezTo>
                    <a:pt x="3057" y="5346"/>
                    <a:pt x="2907" y="5357"/>
                    <a:pt x="2757" y="5360"/>
                  </a:cubicBezTo>
                  <a:cubicBezTo>
                    <a:pt x="3136" y="5476"/>
                    <a:pt x="3533" y="5537"/>
                    <a:pt x="3942" y="5537"/>
                  </a:cubicBezTo>
                  <a:cubicBezTo>
                    <a:pt x="4108" y="5537"/>
                    <a:pt x="4275" y="5527"/>
                    <a:pt x="4444" y="5507"/>
                  </a:cubicBezTo>
                  <a:cubicBezTo>
                    <a:pt x="4471" y="5501"/>
                    <a:pt x="4498" y="5498"/>
                    <a:pt x="4525" y="5479"/>
                  </a:cubicBezTo>
                  <a:cubicBezTo>
                    <a:pt x="4640" y="5392"/>
                    <a:pt x="4610" y="5291"/>
                    <a:pt x="4474" y="5261"/>
                  </a:cubicBezTo>
                  <a:cubicBezTo>
                    <a:pt x="2883" y="4899"/>
                    <a:pt x="1610" y="3602"/>
                    <a:pt x="1351" y="1910"/>
                  </a:cubicBezTo>
                  <a:cubicBezTo>
                    <a:pt x="1341" y="1842"/>
                    <a:pt x="1390" y="1780"/>
                    <a:pt x="1452" y="1774"/>
                  </a:cubicBezTo>
                  <a:lnTo>
                    <a:pt x="2261" y="1673"/>
                  </a:lnTo>
                  <a:cubicBezTo>
                    <a:pt x="2365" y="1660"/>
                    <a:pt x="2403" y="1529"/>
                    <a:pt x="2319" y="1464"/>
                  </a:cubicBezTo>
                  <a:lnTo>
                    <a:pt x="477" y="25"/>
                  </a:lnTo>
                  <a:cubicBezTo>
                    <a:pt x="456" y="8"/>
                    <a:pt x="430" y="0"/>
                    <a:pt x="4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5"/>
            <p:cNvSpPr/>
            <p:nvPr/>
          </p:nvSpPr>
          <p:spPr>
            <a:xfrm>
              <a:off x="2785817" y="1250801"/>
              <a:ext cx="135587" cy="133761"/>
            </a:xfrm>
            <a:custGeom>
              <a:rect b="b" l="l" r="r" t="t"/>
              <a:pathLst>
                <a:path extrusionOk="0" h="5712" w="5790">
                  <a:moveTo>
                    <a:pt x="3816" y="1"/>
                  </a:moveTo>
                  <a:cubicBezTo>
                    <a:pt x="3750" y="1"/>
                    <a:pt x="3687" y="58"/>
                    <a:pt x="3697" y="136"/>
                  </a:cubicBezTo>
                  <a:lnTo>
                    <a:pt x="3795" y="947"/>
                  </a:lnTo>
                  <a:cubicBezTo>
                    <a:pt x="3806" y="1013"/>
                    <a:pt x="3763" y="1070"/>
                    <a:pt x="3697" y="1081"/>
                  </a:cubicBezTo>
                  <a:cubicBezTo>
                    <a:pt x="1528" y="1408"/>
                    <a:pt x="0" y="3408"/>
                    <a:pt x="270" y="5598"/>
                  </a:cubicBezTo>
                  <a:lnTo>
                    <a:pt x="270" y="5603"/>
                  </a:lnTo>
                  <a:cubicBezTo>
                    <a:pt x="280" y="5674"/>
                    <a:pt x="338" y="5711"/>
                    <a:pt x="395" y="5711"/>
                  </a:cubicBezTo>
                  <a:cubicBezTo>
                    <a:pt x="448" y="5711"/>
                    <a:pt x="501" y="5680"/>
                    <a:pt x="515" y="5614"/>
                  </a:cubicBezTo>
                  <a:cubicBezTo>
                    <a:pt x="877" y="4031"/>
                    <a:pt x="2174" y="2759"/>
                    <a:pt x="3863" y="2500"/>
                  </a:cubicBezTo>
                  <a:cubicBezTo>
                    <a:pt x="3869" y="2500"/>
                    <a:pt x="3874" y="2499"/>
                    <a:pt x="3879" y="2499"/>
                  </a:cubicBezTo>
                  <a:cubicBezTo>
                    <a:pt x="3941" y="2499"/>
                    <a:pt x="3995" y="2544"/>
                    <a:pt x="4002" y="2607"/>
                  </a:cubicBezTo>
                  <a:lnTo>
                    <a:pt x="4103" y="3413"/>
                  </a:lnTo>
                  <a:cubicBezTo>
                    <a:pt x="4108" y="3479"/>
                    <a:pt x="4163" y="3519"/>
                    <a:pt x="4220" y="3519"/>
                  </a:cubicBezTo>
                  <a:cubicBezTo>
                    <a:pt x="4254" y="3519"/>
                    <a:pt x="4288" y="3505"/>
                    <a:pt x="4313" y="3473"/>
                  </a:cubicBezTo>
                  <a:lnTo>
                    <a:pt x="5749" y="1629"/>
                  </a:lnTo>
                  <a:cubicBezTo>
                    <a:pt x="5790" y="1579"/>
                    <a:pt x="5781" y="1503"/>
                    <a:pt x="5730" y="1462"/>
                  </a:cubicBezTo>
                  <a:lnTo>
                    <a:pt x="3888" y="27"/>
                  </a:lnTo>
                  <a:cubicBezTo>
                    <a:pt x="3866" y="9"/>
                    <a:pt x="3841" y="1"/>
                    <a:pt x="3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5"/>
            <p:cNvSpPr/>
            <p:nvPr/>
          </p:nvSpPr>
          <p:spPr>
            <a:xfrm>
              <a:off x="2790782" y="1307914"/>
              <a:ext cx="86411" cy="76645"/>
            </a:xfrm>
            <a:custGeom>
              <a:rect b="b" l="l" r="r" t="t"/>
              <a:pathLst>
                <a:path extrusionOk="0" h="3273" w="3690">
                  <a:moveTo>
                    <a:pt x="3246" y="0"/>
                  </a:moveTo>
                  <a:cubicBezTo>
                    <a:pt x="2711" y="0"/>
                    <a:pt x="2125" y="216"/>
                    <a:pt x="1840" y="372"/>
                  </a:cubicBezTo>
                  <a:cubicBezTo>
                    <a:pt x="981" y="843"/>
                    <a:pt x="393" y="1473"/>
                    <a:pt x="107" y="1854"/>
                  </a:cubicBezTo>
                  <a:cubicBezTo>
                    <a:pt x="22" y="2274"/>
                    <a:pt x="1" y="2712"/>
                    <a:pt x="55" y="3159"/>
                  </a:cubicBezTo>
                  <a:lnTo>
                    <a:pt x="55" y="3164"/>
                  </a:lnTo>
                  <a:cubicBezTo>
                    <a:pt x="64" y="3235"/>
                    <a:pt x="121" y="3272"/>
                    <a:pt x="179" y="3272"/>
                  </a:cubicBezTo>
                  <a:cubicBezTo>
                    <a:pt x="233" y="3272"/>
                    <a:pt x="286" y="3241"/>
                    <a:pt x="300" y="3175"/>
                  </a:cubicBezTo>
                  <a:cubicBezTo>
                    <a:pt x="486" y="2374"/>
                    <a:pt x="908" y="1652"/>
                    <a:pt x="1496" y="1105"/>
                  </a:cubicBezTo>
                  <a:cubicBezTo>
                    <a:pt x="2196" y="443"/>
                    <a:pt x="3038" y="168"/>
                    <a:pt x="3474" y="94"/>
                  </a:cubicBezTo>
                  <a:lnTo>
                    <a:pt x="3649" y="61"/>
                  </a:lnTo>
                  <a:cubicBezTo>
                    <a:pt x="3653" y="60"/>
                    <a:pt x="3658" y="60"/>
                    <a:pt x="3662" y="60"/>
                  </a:cubicBezTo>
                  <a:cubicBezTo>
                    <a:pt x="3671" y="60"/>
                    <a:pt x="3680" y="61"/>
                    <a:pt x="3689" y="61"/>
                  </a:cubicBezTo>
                  <a:cubicBezTo>
                    <a:pt x="3552" y="18"/>
                    <a:pt x="3401" y="0"/>
                    <a:pt x="324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5"/>
            <p:cNvSpPr/>
            <p:nvPr/>
          </p:nvSpPr>
          <p:spPr>
            <a:xfrm>
              <a:off x="2872153" y="1250778"/>
              <a:ext cx="49247" cy="82430"/>
            </a:xfrm>
            <a:custGeom>
              <a:rect b="b" l="l" r="r" t="t"/>
              <a:pathLst>
                <a:path extrusionOk="0" h="3520" w="2103">
                  <a:moveTo>
                    <a:pt x="129" y="1"/>
                  </a:moveTo>
                  <a:cubicBezTo>
                    <a:pt x="62" y="1"/>
                    <a:pt x="0" y="58"/>
                    <a:pt x="10" y="134"/>
                  </a:cubicBezTo>
                  <a:lnTo>
                    <a:pt x="54" y="507"/>
                  </a:lnTo>
                  <a:lnTo>
                    <a:pt x="1280" y="1466"/>
                  </a:lnTo>
                  <a:cubicBezTo>
                    <a:pt x="1331" y="1507"/>
                    <a:pt x="1342" y="1583"/>
                    <a:pt x="1302" y="1632"/>
                  </a:cubicBezTo>
                  <a:lnTo>
                    <a:pt x="340" y="2858"/>
                  </a:lnTo>
                  <a:lnTo>
                    <a:pt x="408" y="3414"/>
                  </a:lnTo>
                  <a:cubicBezTo>
                    <a:pt x="416" y="3480"/>
                    <a:pt x="471" y="3519"/>
                    <a:pt x="526" y="3519"/>
                  </a:cubicBezTo>
                  <a:cubicBezTo>
                    <a:pt x="561" y="3519"/>
                    <a:pt x="596" y="3504"/>
                    <a:pt x="620" y="3471"/>
                  </a:cubicBezTo>
                  <a:lnTo>
                    <a:pt x="2056" y="1630"/>
                  </a:lnTo>
                  <a:cubicBezTo>
                    <a:pt x="2103" y="1580"/>
                    <a:pt x="2094" y="1504"/>
                    <a:pt x="2043" y="1463"/>
                  </a:cubicBezTo>
                  <a:lnTo>
                    <a:pt x="201" y="25"/>
                  </a:lnTo>
                  <a:cubicBezTo>
                    <a:pt x="178" y="8"/>
                    <a:pt x="154" y="1"/>
                    <a:pt x="12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3" name="Google Shape;4073;p75"/>
          <p:cNvGrpSpPr/>
          <p:nvPr/>
        </p:nvGrpSpPr>
        <p:grpSpPr>
          <a:xfrm>
            <a:off x="3467395" y="1250778"/>
            <a:ext cx="307978" cy="296762"/>
            <a:chOff x="3467395" y="1250778"/>
            <a:chExt cx="307978" cy="296762"/>
          </a:xfrm>
        </p:grpSpPr>
        <p:sp>
          <p:nvSpPr>
            <p:cNvPr id="4074" name="Google Shape;4074;p75"/>
            <p:cNvSpPr/>
            <p:nvPr/>
          </p:nvSpPr>
          <p:spPr>
            <a:xfrm>
              <a:off x="3567429" y="1345263"/>
              <a:ext cx="107861" cy="107838"/>
            </a:xfrm>
            <a:custGeom>
              <a:rect b="b" l="l" r="r" t="t"/>
              <a:pathLst>
                <a:path extrusionOk="0" h="4605" w="4606">
                  <a:moveTo>
                    <a:pt x="2303" y="0"/>
                  </a:moveTo>
                  <a:cubicBezTo>
                    <a:pt x="2028" y="0"/>
                    <a:pt x="1859" y="548"/>
                    <a:pt x="1619" y="646"/>
                  </a:cubicBezTo>
                  <a:cubicBezTo>
                    <a:pt x="1574" y="665"/>
                    <a:pt x="1521" y="672"/>
                    <a:pt x="1464" y="672"/>
                  </a:cubicBezTo>
                  <a:cubicBezTo>
                    <a:pt x="1287" y="672"/>
                    <a:pt x="1064" y="605"/>
                    <a:pt x="889" y="605"/>
                  </a:cubicBezTo>
                  <a:cubicBezTo>
                    <a:pt x="801" y="605"/>
                    <a:pt x="726" y="622"/>
                    <a:pt x="674" y="673"/>
                  </a:cubicBezTo>
                  <a:cubicBezTo>
                    <a:pt x="489" y="861"/>
                    <a:pt x="753" y="1368"/>
                    <a:pt x="647" y="1616"/>
                  </a:cubicBezTo>
                  <a:cubicBezTo>
                    <a:pt x="549" y="1858"/>
                    <a:pt x="1" y="2027"/>
                    <a:pt x="1" y="2302"/>
                  </a:cubicBezTo>
                  <a:cubicBezTo>
                    <a:pt x="1" y="2578"/>
                    <a:pt x="549" y="2744"/>
                    <a:pt x="647" y="2986"/>
                  </a:cubicBezTo>
                  <a:cubicBezTo>
                    <a:pt x="753" y="3234"/>
                    <a:pt x="489" y="3744"/>
                    <a:pt x="674" y="3929"/>
                  </a:cubicBezTo>
                  <a:cubicBezTo>
                    <a:pt x="726" y="3981"/>
                    <a:pt x="803" y="3998"/>
                    <a:pt x="892" y="3998"/>
                  </a:cubicBezTo>
                  <a:cubicBezTo>
                    <a:pt x="1068" y="3998"/>
                    <a:pt x="1291" y="3931"/>
                    <a:pt x="1467" y="3931"/>
                  </a:cubicBezTo>
                  <a:cubicBezTo>
                    <a:pt x="1524" y="3931"/>
                    <a:pt x="1575" y="3938"/>
                    <a:pt x="1619" y="3956"/>
                  </a:cubicBezTo>
                  <a:cubicBezTo>
                    <a:pt x="1859" y="4057"/>
                    <a:pt x="2028" y="4604"/>
                    <a:pt x="2303" y="4604"/>
                  </a:cubicBezTo>
                  <a:cubicBezTo>
                    <a:pt x="2581" y="4604"/>
                    <a:pt x="2744" y="4057"/>
                    <a:pt x="2987" y="3956"/>
                  </a:cubicBezTo>
                  <a:cubicBezTo>
                    <a:pt x="3030" y="3938"/>
                    <a:pt x="3082" y="3931"/>
                    <a:pt x="3138" y="3931"/>
                  </a:cubicBezTo>
                  <a:cubicBezTo>
                    <a:pt x="3314" y="3931"/>
                    <a:pt x="3537" y="3998"/>
                    <a:pt x="3713" y="3998"/>
                  </a:cubicBezTo>
                  <a:cubicBezTo>
                    <a:pt x="3802" y="3998"/>
                    <a:pt x="3878" y="3981"/>
                    <a:pt x="3930" y="3929"/>
                  </a:cubicBezTo>
                  <a:cubicBezTo>
                    <a:pt x="4118" y="3744"/>
                    <a:pt x="3853" y="3234"/>
                    <a:pt x="3957" y="2986"/>
                  </a:cubicBezTo>
                  <a:cubicBezTo>
                    <a:pt x="4058" y="2744"/>
                    <a:pt x="4605" y="2578"/>
                    <a:pt x="4605" y="2302"/>
                  </a:cubicBezTo>
                  <a:cubicBezTo>
                    <a:pt x="4605" y="2027"/>
                    <a:pt x="4058" y="1858"/>
                    <a:pt x="3957" y="1616"/>
                  </a:cubicBezTo>
                  <a:cubicBezTo>
                    <a:pt x="3851" y="1368"/>
                    <a:pt x="4118" y="861"/>
                    <a:pt x="3930" y="673"/>
                  </a:cubicBezTo>
                  <a:cubicBezTo>
                    <a:pt x="3879" y="622"/>
                    <a:pt x="3803" y="605"/>
                    <a:pt x="3715" y="605"/>
                  </a:cubicBezTo>
                  <a:cubicBezTo>
                    <a:pt x="3541" y="605"/>
                    <a:pt x="3318" y="672"/>
                    <a:pt x="3142" y="672"/>
                  </a:cubicBezTo>
                  <a:cubicBezTo>
                    <a:pt x="3084" y="672"/>
                    <a:pt x="3031" y="665"/>
                    <a:pt x="2987" y="646"/>
                  </a:cubicBezTo>
                  <a:cubicBezTo>
                    <a:pt x="2744" y="548"/>
                    <a:pt x="2578" y="0"/>
                    <a:pt x="23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5"/>
            <p:cNvSpPr/>
            <p:nvPr/>
          </p:nvSpPr>
          <p:spPr>
            <a:xfrm>
              <a:off x="3600352" y="1378116"/>
              <a:ext cx="41941" cy="41941"/>
            </a:xfrm>
            <a:custGeom>
              <a:rect b="b" l="l" r="r" t="t"/>
              <a:pathLst>
                <a:path extrusionOk="0" h="1791" w="1791">
                  <a:moveTo>
                    <a:pt x="897" y="0"/>
                  </a:moveTo>
                  <a:cubicBezTo>
                    <a:pt x="401" y="0"/>
                    <a:pt x="1" y="401"/>
                    <a:pt x="1" y="894"/>
                  </a:cubicBezTo>
                  <a:cubicBezTo>
                    <a:pt x="1" y="1390"/>
                    <a:pt x="401" y="1790"/>
                    <a:pt x="897" y="1790"/>
                  </a:cubicBezTo>
                  <a:cubicBezTo>
                    <a:pt x="1390" y="1790"/>
                    <a:pt x="1791" y="1390"/>
                    <a:pt x="1791" y="894"/>
                  </a:cubicBezTo>
                  <a:cubicBezTo>
                    <a:pt x="1791" y="401"/>
                    <a:pt x="1390" y="0"/>
                    <a:pt x="89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5"/>
            <p:cNvSpPr/>
            <p:nvPr/>
          </p:nvSpPr>
          <p:spPr>
            <a:xfrm>
              <a:off x="3467395" y="1250801"/>
              <a:ext cx="136571" cy="134744"/>
            </a:xfrm>
            <a:custGeom>
              <a:rect b="b" l="l" r="r" t="t"/>
              <a:pathLst>
                <a:path extrusionOk="0" h="5754" w="5832">
                  <a:moveTo>
                    <a:pt x="3845" y="1"/>
                  </a:moveTo>
                  <a:cubicBezTo>
                    <a:pt x="3778" y="1"/>
                    <a:pt x="3715" y="58"/>
                    <a:pt x="3725" y="136"/>
                  </a:cubicBezTo>
                  <a:lnTo>
                    <a:pt x="3826" y="956"/>
                  </a:lnTo>
                  <a:cubicBezTo>
                    <a:pt x="3834" y="1021"/>
                    <a:pt x="3788" y="1078"/>
                    <a:pt x="3725" y="1089"/>
                  </a:cubicBezTo>
                  <a:cubicBezTo>
                    <a:pt x="1540" y="1419"/>
                    <a:pt x="1" y="3432"/>
                    <a:pt x="273" y="5639"/>
                  </a:cubicBezTo>
                  <a:lnTo>
                    <a:pt x="273" y="5644"/>
                  </a:lnTo>
                  <a:cubicBezTo>
                    <a:pt x="283" y="5716"/>
                    <a:pt x="341" y="5753"/>
                    <a:pt x="398" y="5753"/>
                  </a:cubicBezTo>
                  <a:cubicBezTo>
                    <a:pt x="451" y="5753"/>
                    <a:pt x="504" y="5721"/>
                    <a:pt x="519" y="5655"/>
                  </a:cubicBezTo>
                  <a:cubicBezTo>
                    <a:pt x="884" y="4059"/>
                    <a:pt x="2191" y="2778"/>
                    <a:pt x="3891" y="2519"/>
                  </a:cubicBezTo>
                  <a:cubicBezTo>
                    <a:pt x="3898" y="2518"/>
                    <a:pt x="3904" y="2518"/>
                    <a:pt x="3911" y="2518"/>
                  </a:cubicBezTo>
                  <a:cubicBezTo>
                    <a:pt x="3969" y="2518"/>
                    <a:pt x="4021" y="2562"/>
                    <a:pt x="4030" y="2623"/>
                  </a:cubicBezTo>
                  <a:lnTo>
                    <a:pt x="4129" y="3438"/>
                  </a:lnTo>
                  <a:cubicBezTo>
                    <a:pt x="4137" y="3503"/>
                    <a:pt x="4192" y="3543"/>
                    <a:pt x="4249" y="3543"/>
                  </a:cubicBezTo>
                  <a:cubicBezTo>
                    <a:pt x="4284" y="3543"/>
                    <a:pt x="4319" y="3528"/>
                    <a:pt x="4344" y="3495"/>
                  </a:cubicBezTo>
                  <a:lnTo>
                    <a:pt x="5790" y="1642"/>
                  </a:lnTo>
                  <a:cubicBezTo>
                    <a:pt x="5831" y="1588"/>
                    <a:pt x="5823" y="1514"/>
                    <a:pt x="5771" y="1473"/>
                  </a:cubicBezTo>
                  <a:lnTo>
                    <a:pt x="3919" y="27"/>
                  </a:lnTo>
                  <a:cubicBezTo>
                    <a:pt x="3896" y="9"/>
                    <a:pt x="3870" y="1"/>
                    <a:pt x="3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5"/>
            <p:cNvSpPr/>
            <p:nvPr/>
          </p:nvSpPr>
          <p:spPr>
            <a:xfrm>
              <a:off x="3472453" y="1308335"/>
              <a:ext cx="87043" cy="77207"/>
            </a:xfrm>
            <a:custGeom>
              <a:rect b="b" l="l" r="r" t="t"/>
              <a:pathLst>
                <a:path extrusionOk="0" h="3297" w="3717">
                  <a:moveTo>
                    <a:pt x="3274" y="1"/>
                  </a:moveTo>
                  <a:cubicBezTo>
                    <a:pt x="2730" y="1"/>
                    <a:pt x="2137" y="219"/>
                    <a:pt x="1850" y="376"/>
                  </a:cubicBezTo>
                  <a:cubicBezTo>
                    <a:pt x="984" y="847"/>
                    <a:pt x="393" y="1482"/>
                    <a:pt x="106" y="1866"/>
                  </a:cubicBezTo>
                  <a:cubicBezTo>
                    <a:pt x="22" y="2288"/>
                    <a:pt x="0" y="2727"/>
                    <a:pt x="55" y="3182"/>
                  </a:cubicBezTo>
                  <a:lnTo>
                    <a:pt x="55" y="3187"/>
                  </a:lnTo>
                  <a:cubicBezTo>
                    <a:pt x="63" y="3259"/>
                    <a:pt x="120" y="3296"/>
                    <a:pt x="178" y="3296"/>
                  </a:cubicBezTo>
                  <a:cubicBezTo>
                    <a:pt x="232" y="3296"/>
                    <a:pt x="285" y="3264"/>
                    <a:pt x="300" y="3198"/>
                  </a:cubicBezTo>
                  <a:cubicBezTo>
                    <a:pt x="485" y="2392"/>
                    <a:pt x="910" y="1664"/>
                    <a:pt x="1507" y="1111"/>
                  </a:cubicBezTo>
                  <a:cubicBezTo>
                    <a:pt x="2182" y="457"/>
                    <a:pt x="3062" y="166"/>
                    <a:pt x="3498" y="92"/>
                  </a:cubicBezTo>
                  <a:cubicBezTo>
                    <a:pt x="3556" y="81"/>
                    <a:pt x="3613" y="71"/>
                    <a:pt x="3675" y="60"/>
                  </a:cubicBezTo>
                  <a:cubicBezTo>
                    <a:pt x="3680" y="59"/>
                    <a:pt x="3685" y="58"/>
                    <a:pt x="3689" y="58"/>
                  </a:cubicBezTo>
                  <a:cubicBezTo>
                    <a:pt x="3698" y="58"/>
                    <a:pt x="3707" y="60"/>
                    <a:pt x="3716" y="60"/>
                  </a:cubicBezTo>
                  <a:cubicBezTo>
                    <a:pt x="3578" y="18"/>
                    <a:pt x="3428" y="1"/>
                    <a:pt x="32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5"/>
            <p:cNvSpPr/>
            <p:nvPr/>
          </p:nvSpPr>
          <p:spPr>
            <a:xfrm>
              <a:off x="3554246" y="1250778"/>
              <a:ext cx="49645" cy="83062"/>
            </a:xfrm>
            <a:custGeom>
              <a:rect b="b" l="l" r="r" t="t"/>
              <a:pathLst>
                <a:path extrusionOk="0" h="3547" w="2120">
                  <a:moveTo>
                    <a:pt x="133" y="1"/>
                  </a:moveTo>
                  <a:cubicBezTo>
                    <a:pt x="64" y="1"/>
                    <a:pt x="1" y="58"/>
                    <a:pt x="11" y="134"/>
                  </a:cubicBezTo>
                  <a:lnTo>
                    <a:pt x="57" y="510"/>
                  </a:lnTo>
                  <a:lnTo>
                    <a:pt x="1291" y="1477"/>
                  </a:lnTo>
                  <a:cubicBezTo>
                    <a:pt x="1343" y="1518"/>
                    <a:pt x="1354" y="1594"/>
                    <a:pt x="1313" y="1649"/>
                  </a:cubicBezTo>
                  <a:lnTo>
                    <a:pt x="346" y="2883"/>
                  </a:lnTo>
                  <a:lnTo>
                    <a:pt x="414" y="3441"/>
                  </a:lnTo>
                  <a:cubicBezTo>
                    <a:pt x="422" y="3507"/>
                    <a:pt x="477" y="3547"/>
                    <a:pt x="533" y="3547"/>
                  </a:cubicBezTo>
                  <a:cubicBezTo>
                    <a:pt x="568" y="3547"/>
                    <a:pt x="603" y="3532"/>
                    <a:pt x="629" y="3498"/>
                  </a:cubicBezTo>
                  <a:lnTo>
                    <a:pt x="2076" y="1646"/>
                  </a:lnTo>
                  <a:cubicBezTo>
                    <a:pt x="2120" y="1589"/>
                    <a:pt x="2114" y="1515"/>
                    <a:pt x="2060" y="1474"/>
                  </a:cubicBezTo>
                  <a:lnTo>
                    <a:pt x="207" y="25"/>
                  </a:lnTo>
                  <a:cubicBezTo>
                    <a:pt x="184" y="8"/>
                    <a:pt x="158" y="1"/>
                    <a:pt x="1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5"/>
            <p:cNvSpPr/>
            <p:nvPr/>
          </p:nvSpPr>
          <p:spPr>
            <a:xfrm>
              <a:off x="3634049" y="1250801"/>
              <a:ext cx="136477" cy="130553"/>
            </a:xfrm>
            <a:custGeom>
              <a:rect b="b" l="l" r="r" t="t"/>
              <a:pathLst>
                <a:path extrusionOk="0" h="5575" w="5828">
                  <a:moveTo>
                    <a:pt x="659" y="1"/>
                  </a:moveTo>
                  <a:cubicBezTo>
                    <a:pt x="492" y="1"/>
                    <a:pt x="323" y="11"/>
                    <a:pt x="153" y="32"/>
                  </a:cubicBezTo>
                  <a:lnTo>
                    <a:pt x="145" y="32"/>
                  </a:lnTo>
                  <a:cubicBezTo>
                    <a:pt x="6" y="48"/>
                    <a:pt x="0" y="247"/>
                    <a:pt x="136" y="277"/>
                  </a:cubicBezTo>
                  <a:cubicBezTo>
                    <a:pt x="1733" y="642"/>
                    <a:pt x="3013" y="1950"/>
                    <a:pt x="3272" y="3650"/>
                  </a:cubicBezTo>
                  <a:cubicBezTo>
                    <a:pt x="3283" y="3718"/>
                    <a:pt x="3237" y="3778"/>
                    <a:pt x="3166" y="3789"/>
                  </a:cubicBezTo>
                  <a:lnTo>
                    <a:pt x="2351" y="3887"/>
                  </a:lnTo>
                  <a:cubicBezTo>
                    <a:pt x="2248" y="3901"/>
                    <a:pt x="2210" y="4037"/>
                    <a:pt x="2294" y="4102"/>
                  </a:cubicBezTo>
                  <a:lnTo>
                    <a:pt x="4147" y="5549"/>
                  </a:lnTo>
                  <a:cubicBezTo>
                    <a:pt x="4170" y="5566"/>
                    <a:pt x="4196" y="5574"/>
                    <a:pt x="4222" y="5574"/>
                  </a:cubicBezTo>
                  <a:cubicBezTo>
                    <a:pt x="4259" y="5574"/>
                    <a:pt x="4295" y="5558"/>
                    <a:pt x="4318" y="5530"/>
                  </a:cubicBezTo>
                  <a:lnTo>
                    <a:pt x="5765" y="3677"/>
                  </a:lnTo>
                  <a:cubicBezTo>
                    <a:pt x="5827" y="3595"/>
                    <a:pt x="5769" y="3480"/>
                    <a:pt x="5672" y="3480"/>
                  </a:cubicBezTo>
                  <a:cubicBezTo>
                    <a:pt x="5667" y="3480"/>
                    <a:pt x="5662" y="3480"/>
                    <a:pt x="5656" y="3481"/>
                  </a:cubicBezTo>
                  <a:lnTo>
                    <a:pt x="4836" y="3585"/>
                  </a:lnTo>
                  <a:cubicBezTo>
                    <a:pt x="4832" y="3585"/>
                    <a:pt x="4829" y="3585"/>
                    <a:pt x="4825" y="3585"/>
                  </a:cubicBezTo>
                  <a:cubicBezTo>
                    <a:pt x="4764" y="3585"/>
                    <a:pt x="4713" y="3543"/>
                    <a:pt x="4703" y="3481"/>
                  </a:cubicBezTo>
                  <a:cubicBezTo>
                    <a:pt x="4398" y="1467"/>
                    <a:pt x="2660" y="1"/>
                    <a:pt x="6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5"/>
            <p:cNvSpPr/>
            <p:nvPr/>
          </p:nvSpPr>
          <p:spPr>
            <a:xfrm>
              <a:off x="3633159" y="1250801"/>
              <a:ext cx="137414" cy="130599"/>
            </a:xfrm>
            <a:custGeom>
              <a:rect b="b" l="l" r="r" t="t"/>
              <a:pathLst>
                <a:path extrusionOk="0" h="5577" w="5868">
                  <a:moveTo>
                    <a:pt x="700" y="1"/>
                  </a:moveTo>
                  <a:cubicBezTo>
                    <a:pt x="533" y="1"/>
                    <a:pt x="364" y="11"/>
                    <a:pt x="194" y="32"/>
                  </a:cubicBezTo>
                  <a:cubicBezTo>
                    <a:pt x="166" y="35"/>
                    <a:pt x="139" y="37"/>
                    <a:pt x="112" y="59"/>
                  </a:cubicBezTo>
                  <a:cubicBezTo>
                    <a:pt x="0" y="144"/>
                    <a:pt x="27" y="247"/>
                    <a:pt x="166" y="277"/>
                  </a:cubicBezTo>
                  <a:cubicBezTo>
                    <a:pt x="384" y="329"/>
                    <a:pt x="599" y="394"/>
                    <a:pt x="804" y="479"/>
                  </a:cubicBezTo>
                  <a:cubicBezTo>
                    <a:pt x="2316" y="808"/>
                    <a:pt x="3550" y="1988"/>
                    <a:pt x="3915" y="3547"/>
                  </a:cubicBezTo>
                  <a:cubicBezTo>
                    <a:pt x="3968" y="3772"/>
                    <a:pt x="4173" y="3929"/>
                    <a:pt x="4399" y="3929"/>
                  </a:cubicBezTo>
                  <a:cubicBezTo>
                    <a:pt x="4418" y="3929"/>
                    <a:pt x="4438" y="3928"/>
                    <a:pt x="4457" y="3925"/>
                  </a:cubicBezTo>
                  <a:lnTo>
                    <a:pt x="4732" y="3890"/>
                  </a:lnTo>
                  <a:cubicBezTo>
                    <a:pt x="4740" y="3889"/>
                    <a:pt x="4748" y="3889"/>
                    <a:pt x="4755" y="3889"/>
                  </a:cubicBezTo>
                  <a:cubicBezTo>
                    <a:pt x="4919" y="3889"/>
                    <a:pt x="5022" y="4081"/>
                    <a:pt x="4918" y="4214"/>
                  </a:cubicBezTo>
                  <a:lnTo>
                    <a:pt x="3991" y="5399"/>
                  </a:lnTo>
                  <a:lnTo>
                    <a:pt x="4185" y="5552"/>
                  </a:lnTo>
                  <a:cubicBezTo>
                    <a:pt x="4206" y="5569"/>
                    <a:pt x="4233" y="5577"/>
                    <a:pt x="4259" y="5577"/>
                  </a:cubicBezTo>
                  <a:cubicBezTo>
                    <a:pt x="4296" y="5577"/>
                    <a:pt x="4333" y="5561"/>
                    <a:pt x="4356" y="5533"/>
                  </a:cubicBezTo>
                  <a:lnTo>
                    <a:pt x="5803" y="3680"/>
                  </a:lnTo>
                  <a:cubicBezTo>
                    <a:pt x="5868" y="3592"/>
                    <a:pt x="5810" y="3480"/>
                    <a:pt x="5713" y="3480"/>
                  </a:cubicBezTo>
                  <a:cubicBezTo>
                    <a:pt x="5708" y="3480"/>
                    <a:pt x="5702" y="3480"/>
                    <a:pt x="5697" y="3481"/>
                  </a:cubicBezTo>
                  <a:lnTo>
                    <a:pt x="4877" y="3585"/>
                  </a:lnTo>
                  <a:cubicBezTo>
                    <a:pt x="4873" y="3585"/>
                    <a:pt x="4869" y="3585"/>
                    <a:pt x="4866" y="3585"/>
                  </a:cubicBezTo>
                  <a:cubicBezTo>
                    <a:pt x="4805" y="3585"/>
                    <a:pt x="4754" y="3543"/>
                    <a:pt x="4743" y="3481"/>
                  </a:cubicBezTo>
                  <a:cubicBezTo>
                    <a:pt x="4439" y="1467"/>
                    <a:pt x="2701" y="1"/>
                    <a:pt x="7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5"/>
            <p:cNvSpPr/>
            <p:nvPr/>
          </p:nvSpPr>
          <p:spPr>
            <a:xfrm>
              <a:off x="3638825" y="1412725"/>
              <a:ext cx="136547" cy="134768"/>
            </a:xfrm>
            <a:custGeom>
              <a:rect b="b" l="l" r="r" t="t"/>
              <a:pathLst>
                <a:path extrusionOk="0" h="5755" w="5831">
                  <a:moveTo>
                    <a:pt x="5436" y="1"/>
                  </a:moveTo>
                  <a:cubicBezTo>
                    <a:pt x="5382" y="1"/>
                    <a:pt x="5328" y="33"/>
                    <a:pt x="5313" y="100"/>
                  </a:cubicBezTo>
                  <a:cubicBezTo>
                    <a:pt x="4948" y="1696"/>
                    <a:pt x="3640" y="2977"/>
                    <a:pt x="1940" y="3236"/>
                  </a:cubicBezTo>
                  <a:cubicBezTo>
                    <a:pt x="1934" y="3237"/>
                    <a:pt x="1928" y="3237"/>
                    <a:pt x="1921" y="3237"/>
                  </a:cubicBezTo>
                  <a:cubicBezTo>
                    <a:pt x="1861" y="3237"/>
                    <a:pt x="1811" y="3191"/>
                    <a:pt x="1801" y="3129"/>
                  </a:cubicBezTo>
                  <a:lnTo>
                    <a:pt x="1703" y="2315"/>
                  </a:lnTo>
                  <a:cubicBezTo>
                    <a:pt x="1695" y="2250"/>
                    <a:pt x="1639" y="2211"/>
                    <a:pt x="1582" y="2211"/>
                  </a:cubicBezTo>
                  <a:cubicBezTo>
                    <a:pt x="1548" y="2211"/>
                    <a:pt x="1513" y="2226"/>
                    <a:pt x="1488" y="2257"/>
                  </a:cubicBezTo>
                  <a:lnTo>
                    <a:pt x="41" y="4110"/>
                  </a:lnTo>
                  <a:cubicBezTo>
                    <a:pt x="1" y="4165"/>
                    <a:pt x="9" y="4241"/>
                    <a:pt x="60" y="4282"/>
                  </a:cubicBezTo>
                  <a:lnTo>
                    <a:pt x="1913" y="5728"/>
                  </a:lnTo>
                  <a:cubicBezTo>
                    <a:pt x="1936" y="5746"/>
                    <a:pt x="1962" y="5754"/>
                    <a:pt x="1987" y="5754"/>
                  </a:cubicBezTo>
                  <a:cubicBezTo>
                    <a:pt x="2054" y="5754"/>
                    <a:pt x="2116" y="5697"/>
                    <a:pt x="2107" y="5619"/>
                  </a:cubicBezTo>
                  <a:lnTo>
                    <a:pt x="2006" y="4799"/>
                  </a:lnTo>
                  <a:cubicBezTo>
                    <a:pt x="1998" y="4734"/>
                    <a:pt x="2044" y="4677"/>
                    <a:pt x="2107" y="4666"/>
                  </a:cubicBezTo>
                  <a:cubicBezTo>
                    <a:pt x="4292" y="4333"/>
                    <a:pt x="5831" y="2323"/>
                    <a:pt x="5558" y="116"/>
                  </a:cubicBezTo>
                  <a:lnTo>
                    <a:pt x="5558" y="108"/>
                  </a:lnTo>
                  <a:cubicBezTo>
                    <a:pt x="5549" y="37"/>
                    <a:pt x="5492" y="1"/>
                    <a:pt x="5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5"/>
            <p:cNvSpPr/>
            <p:nvPr/>
          </p:nvSpPr>
          <p:spPr>
            <a:xfrm>
              <a:off x="3668166" y="1412678"/>
              <a:ext cx="107205" cy="134861"/>
            </a:xfrm>
            <a:custGeom>
              <a:rect b="b" l="l" r="r" t="t"/>
              <a:pathLst>
                <a:path extrusionOk="0" h="5759" w="4578">
                  <a:moveTo>
                    <a:pt x="4181" y="0"/>
                  </a:moveTo>
                  <a:cubicBezTo>
                    <a:pt x="4128" y="0"/>
                    <a:pt x="4075" y="33"/>
                    <a:pt x="4060" y="102"/>
                  </a:cubicBezTo>
                  <a:cubicBezTo>
                    <a:pt x="3927" y="687"/>
                    <a:pt x="3665" y="1227"/>
                    <a:pt x="3303" y="1696"/>
                  </a:cubicBezTo>
                  <a:cubicBezTo>
                    <a:pt x="2823" y="2949"/>
                    <a:pt x="1739" y="3927"/>
                    <a:pt x="369" y="4235"/>
                  </a:cubicBezTo>
                  <a:cubicBezTo>
                    <a:pt x="145" y="4281"/>
                    <a:pt x="1" y="4491"/>
                    <a:pt x="28" y="4714"/>
                  </a:cubicBezTo>
                  <a:lnTo>
                    <a:pt x="91" y="5240"/>
                  </a:lnTo>
                  <a:cubicBezTo>
                    <a:pt x="96" y="5254"/>
                    <a:pt x="91" y="5270"/>
                    <a:pt x="88" y="5284"/>
                  </a:cubicBezTo>
                  <a:lnTo>
                    <a:pt x="663" y="5733"/>
                  </a:lnTo>
                  <a:cubicBezTo>
                    <a:pt x="686" y="5751"/>
                    <a:pt x="713" y="5759"/>
                    <a:pt x="738" y="5759"/>
                  </a:cubicBezTo>
                  <a:cubicBezTo>
                    <a:pt x="806" y="5759"/>
                    <a:pt x="869" y="5702"/>
                    <a:pt x="859" y="5624"/>
                  </a:cubicBezTo>
                  <a:lnTo>
                    <a:pt x="755" y="4804"/>
                  </a:lnTo>
                  <a:cubicBezTo>
                    <a:pt x="745" y="4736"/>
                    <a:pt x="791" y="4679"/>
                    <a:pt x="854" y="4668"/>
                  </a:cubicBezTo>
                  <a:cubicBezTo>
                    <a:pt x="3039" y="4338"/>
                    <a:pt x="4578" y="2325"/>
                    <a:pt x="4305" y="118"/>
                  </a:cubicBezTo>
                  <a:lnTo>
                    <a:pt x="4305" y="110"/>
                  </a:lnTo>
                  <a:cubicBezTo>
                    <a:pt x="4296" y="38"/>
                    <a:pt x="4238" y="0"/>
                    <a:pt x="4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5"/>
            <p:cNvSpPr/>
            <p:nvPr/>
          </p:nvSpPr>
          <p:spPr>
            <a:xfrm>
              <a:off x="3472148" y="1416893"/>
              <a:ext cx="136477" cy="130553"/>
            </a:xfrm>
            <a:custGeom>
              <a:rect b="b" l="l" r="r" t="t"/>
              <a:pathLst>
                <a:path extrusionOk="0" h="5575" w="5828">
                  <a:moveTo>
                    <a:pt x="1604" y="0"/>
                  </a:moveTo>
                  <a:cubicBezTo>
                    <a:pt x="1568" y="0"/>
                    <a:pt x="1533" y="17"/>
                    <a:pt x="1509" y="47"/>
                  </a:cubicBezTo>
                  <a:lnTo>
                    <a:pt x="1198" y="445"/>
                  </a:lnTo>
                  <a:lnTo>
                    <a:pt x="62" y="1900"/>
                  </a:lnTo>
                  <a:cubicBezTo>
                    <a:pt x="0" y="1980"/>
                    <a:pt x="58" y="2094"/>
                    <a:pt x="155" y="2094"/>
                  </a:cubicBezTo>
                  <a:cubicBezTo>
                    <a:pt x="160" y="2094"/>
                    <a:pt x="166" y="2094"/>
                    <a:pt x="171" y="2093"/>
                  </a:cubicBezTo>
                  <a:lnTo>
                    <a:pt x="991" y="1990"/>
                  </a:lnTo>
                  <a:cubicBezTo>
                    <a:pt x="995" y="1989"/>
                    <a:pt x="999" y="1989"/>
                    <a:pt x="1002" y="1989"/>
                  </a:cubicBezTo>
                  <a:cubicBezTo>
                    <a:pt x="1063" y="1989"/>
                    <a:pt x="1115" y="2031"/>
                    <a:pt x="1125" y="2093"/>
                  </a:cubicBezTo>
                  <a:cubicBezTo>
                    <a:pt x="1365" y="3692"/>
                    <a:pt x="2509" y="4946"/>
                    <a:pt x="3975" y="5395"/>
                  </a:cubicBezTo>
                  <a:cubicBezTo>
                    <a:pt x="3980" y="5401"/>
                    <a:pt x="3991" y="5401"/>
                    <a:pt x="3999" y="5403"/>
                  </a:cubicBezTo>
                  <a:cubicBezTo>
                    <a:pt x="4369" y="5515"/>
                    <a:pt x="4761" y="5575"/>
                    <a:pt x="5164" y="5575"/>
                  </a:cubicBezTo>
                  <a:cubicBezTo>
                    <a:pt x="5332" y="5575"/>
                    <a:pt x="5503" y="5564"/>
                    <a:pt x="5675" y="5542"/>
                  </a:cubicBezTo>
                  <a:lnTo>
                    <a:pt x="5680" y="5542"/>
                  </a:lnTo>
                  <a:cubicBezTo>
                    <a:pt x="5819" y="5526"/>
                    <a:pt x="5827" y="5330"/>
                    <a:pt x="5688" y="5294"/>
                  </a:cubicBezTo>
                  <a:cubicBezTo>
                    <a:pt x="4089" y="4929"/>
                    <a:pt x="2808" y="3621"/>
                    <a:pt x="2550" y="1921"/>
                  </a:cubicBezTo>
                  <a:cubicBezTo>
                    <a:pt x="2541" y="1859"/>
                    <a:pt x="2588" y="1793"/>
                    <a:pt x="2656" y="1785"/>
                  </a:cubicBezTo>
                  <a:lnTo>
                    <a:pt x="3471" y="1687"/>
                  </a:lnTo>
                  <a:cubicBezTo>
                    <a:pt x="3577" y="1674"/>
                    <a:pt x="3612" y="1537"/>
                    <a:pt x="3528" y="1472"/>
                  </a:cubicBezTo>
                  <a:lnTo>
                    <a:pt x="1675" y="25"/>
                  </a:lnTo>
                  <a:cubicBezTo>
                    <a:pt x="1654" y="8"/>
                    <a:pt x="1629" y="0"/>
                    <a:pt x="1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5"/>
            <p:cNvSpPr/>
            <p:nvPr/>
          </p:nvSpPr>
          <p:spPr>
            <a:xfrm>
              <a:off x="3500131" y="1416893"/>
              <a:ext cx="108493" cy="130553"/>
            </a:xfrm>
            <a:custGeom>
              <a:rect b="b" l="l" r="r" t="t"/>
              <a:pathLst>
                <a:path extrusionOk="0" h="5575" w="4633">
                  <a:moveTo>
                    <a:pt x="406" y="0"/>
                  </a:moveTo>
                  <a:cubicBezTo>
                    <a:pt x="370" y="0"/>
                    <a:pt x="335" y="17"/>
                    <a:pt x="311" y="47"/>
                  </a:cubicBezTo>
                  <a:lnTo>
                    <a:pt x="1" y="445"/>
                  </a:lnTo>
                  <a:lnTo>
                    <a:pt x="878" y="1131"/>
                  </a:lnTo>
                  <a:cubicBezTo>
                    <a:pt x="1041" y="1262"/>
                    <a:pt x="971" y="1521"/>
                    <a:pt x="766" y="1545"/>
                  </a:cubicBezTo>
                  <a:lnTo>
                    <a:pt x="753" y="1548"/>
                  </a:lnTo>
                  <a:cubicBezTo>
                    <a:pt x="382" y="1592"/>
                    <a:pt x="137" y="1965"/>
                    <a:pt x="246" y="2325"/>
                  </a:cubicBezTo>
                  <a:cubicBezTo>
                    <a:pt x="674" y="3739"/>
                    <a:pt x="1840" y="4798"/>
                    <a:pt x="3248" y="5120"/>
                  </a:cubicBezTo>
                  <a:cubicBezTo>
                    <a:pt x="3384" y="5150"/>
                    <a:pt x="3379" y="5349"/>
                    <a:pt x="3240" y="5365"/>
                  </a:cubicBezTo>
                  <a:lnTo>
                    <a:pt x="3232" y="5365"/>
                  </a:lnTo>
                  <a:cubicBezTo>
                    <a:pt x="3079" y="5387"/>
                    <a:pt x="2929" y="5392"/>
                    <a:pt x="2780" y="5395"/>
                  </a:cubicBezTo>
                  <a:cubicBezTo>
                    <a:pt x="2785" y="5401"/>
                    <a:pt x="2796" y="5401"/>
                    <a:pt x="2804" y="5403"/>
                  </a:cubicBezTo>
                  <a:cubicBezTo>
                    <a:pt x="3174" y="5515"/>
                    <a:pt x="3566" y="5575"/>
                    <a:pt x="3969" y="5575"/>
                  </a:cubicBezTo>
                  <a:cubicBezTo>
                    <a:pt x="4137" y="5575"/>
                    <a:pt x="4308" y="5564"/>
                    <a:pt x="4480" y="5542"/>
                  </a:cubicBezTo>
                  <a:lnTo>
                    <a:pt x="4485" y="5542"/>
                  </a:lnTo>
                  <a:cubicBezTo>
                    <a:pt x="4624" y="5526"/>
                    <a:pt x="4632" y="5330"/>
                    <a:pt x="4488" y="5294"/>
                  </a:cubicBezTo>
                  <a:cubicBezTo>
                    <a:pt x="2891" y="4929"/>
                    <a:pt x="1611" y="3621"/>
                    <a:pt x="1352" y="1921"/>
                  </a:cubicBezTo>
                  <a:cubicBezTo>
                    <a:pt x="1341" y="1859"/>
                    <a:pt x="1390" y="1793"/>
                    <a:pt x="1458" y="1785"/>
                  </a:cubicBezTo>
                  <a:lnTo>
                    <a:pt x="2273" y="1687"/>
                  </a:lnTo>
                  <a:cubicBezTo>
                    <a:pt x="2376" y="1674"/>
                    <a:pt x="2414" y="1537"/>
                    <a:pt x="2330" y="1472"/>
                  </a:cubicBezTo>
                  <a:lnTo>
                    <a:pt x="477" y="25"/>
                  </a:lnTo>
                  <a:cubicBezTo>
                    <a:pt x="456" y="8"/>
                    <a:pt x="431" y="0"/>
                    <a:pt x="4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5"/>
            <p:cNvSpPr/>
            <p:nvPr/>
          </p:nvSpPr>
          <p:spPr>
            <a:xfrm>
              <a:off x="3610000" y="1345192"/>
              <a:ext cx="65335" cy="107978"/>
            </a:xfrm>
            <a:custGeom>
              <a:rect b="b" l="l" r="r" t="t"/>
              <a:pathLst>
                <a:path extrusionOk="0" h="4611" w="2790">
                  <a:moveTo>
                    <a:pt x="485" y="0"/>
                  </a:moveTo>
                  <a:cubicBezTo>
                    <a:pt x="360" y="0"/>
                    <a:pt x="256" y="112"/>
                    <a:pt x="161" y="240"/>
                  </a:cubicBezTo>
                  <a:cubicBezTo>
                    <a:pt x="907" y="562"/>
                    <a:pt x="1428" y="1300"/>
                    <a:pt x="1428" y="2161"/>
                  </a:cubicBezTo>
                  <a:cubicBezTo>
                    <a:pt x="1428" y="3085"/>
                    <a:pt x="831" y="3864"/>
                    <a:pt x="0" y="4144"/>
                  </a:cubicBezTo>
                  <a:cubicBezTo>
                    <a:pt x="150" y="4338"/>
                    <a:pt x="292" y="4610"/>
                    <a:pt x="488" y="4610"/>
                  </a:cubicBezTo>
                  <a:cubicBezTo>
                    <a:pt x="763" y="4610"/>
                    <a:pt x="932" y="4063"/>
                    <a:pt x="1172" y="3965"/>
                  </a:cubicBezTo>
                  <a:cubicBezTo>
                    <a:pt x="1216" y="3946"/>
                    <a:pt x="1269" y="3938"/>
                    <a:pt x="1327" y="3938"/>
                  </a:cubicBezTo>
                  <a:cubicBezTo>
                    <a:pt x="1504" y="3938"/>
                    <a:pt x="1727" y="4005"/>
                    <a:pt x="1901" y="4005"/>
                  </a:cubicBezTo>
                  <a:cubicBezTo>
                    <a:pt x="1989" y="4005"/>
                    <a:pt x="2065" y="3988"/>
                    <a:pt x="2117" y="3937"/>
                  </a:cubicBezTo>
                  <a:cubicBezTo>
                    <a:pt x="2302" y="3749"/>
                    <a:pt x="2038" y="3243"/>
                    <a:pt x="2144" y="2992"/>
                  </a:cubicBezTo>
                  <a:cubicBezTo>
                    <a:pt x="2242" y="2752"/>
                    <a:pt x="2790" y="2583"/>
                    <a:pt x="2790" y="2308"/>
                  </a:cubicBezTo>
                  <a:cubicBezTo>
                    <a:pt x="2790" y="2025"/>
                    <a:pt x="2242" y="1859"/>
                    <a:pt x="2139" y="1616"/>
                  </a:cubicBezTo>
                  <a:cubicBezTo>
                    <a:pt x="2035" y="1368"/>
                    <a:pt x="2300" y="861"/>
                    <a:pt x="2112" y="673"/>
                  </a:cubicBezTo>
                  <a:cubicBezTo>
                    <a:pt x="2060" y="622"/>
                    <a:pt x="1985" y="604"/>
                    <a:pt x="1897" y="604"/>
                  </a:cubicBezTo>
                  <a:cubicBezTo>
                    <a:pt x="1722" y="604"/>
                    <a:pt x="1498" y="672"/>
                    <a:pt x="1322" y="672"/>
                  </a:cubicBezTo>
                  <a:cubicBezTo>
                    <a:pt x="1265" y="672"/>
                    <a:pt x="1213" y="665"/>
                    <a:pt x="1169" y="646"/>
                  </a:cubicBezTo>
                  <a:cubicBezTo>
                    <a:pt x="926" y="548"/>
                    <a:pt x="760" y="0"/>
                    <a:pt x="485"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75"/>
          <p:cNvGrpSpPr/>
          <p:nvPr/>
        </p:nvGrpSpPr>
        <p:grpSpPr>
          <a:xfrm>
            <a:off x="4160353" y="1243975"/>
            <a:ext cx="258541" cy="303348"/>
            <a:chOff x="4160353" y="1243975"/>
            <a:chExt cx="258541" cy="303348"/>
          </a:xfrm>
        </p:grpSpPr>
        <p:sp>
          <p:nvSpPr>
            <p:cNvPr id="4087" name="Google Shape;4087;p75"/>
            <p:cNvSpPr/>
            <p:nvPr/>
          </p:nvSpPr>
          <p:spPr>
            <a:xfrm>
              <a:off x="4286475" y="1243975"/>
              <a:ext cx="9300" cy="31450"/>
            </a:xfrm>
            <a:custGeom>
              <a:rect b="b" l="l" r="r" t="t"/>
              <a:pathLst>
                <a:path extrusionOk="0" h="1258" w="372">
                  <a:moveTo>
                    <a:pt x="186" y="1"/>
                  </a:moveTo>
                  <a:cubicBezTo>
                    <a:pt x="184" y="1"/>
                    <a:pt x="182" y="1"/>
                    <a:pt x="181" y="1"/>
                  </a:cubicBezTo>
                  <a:cubicBezTo>
                    <a:pt x="77" y="4"/>
                    <a:pt x="1" y="94"/>
                    <a:pt x="1" y="194"/>
                  </a:cubicBezTo>
                  <a:lnTo>
                    <a:pt x="1" y="1066"/>
                  </a:lnTo>
                  <a:cubicBezTo>
                    <a:pt x="1" y="1170"/>
                    <a:pt x="77" y="1257"/>
                    <a:pt x="181" y="1257"/>
                  </a:cubicBezTo>
                  <a:cubicBezTo>
                    <a:pt x="182" y="1257"/>
                    <a:pt x="184" y="1257"/>
                    <a:pt x="186" y="1257"/>
                  </a:cubicBezTo>
                  <a:cubicBezTo>
                    <a:pt x="290" y="1257"/>
                    <a:pt x="371" y="1176"/>
                    <a:pt x="371" y="1074"/>
                  </a:cubicBezTo>
                  <a:lnTo>
                    <a:pt x="371" y="184"/>
                  </a:lnTo>
                  <a:cubicBezTo>
                    <a:pt x="371" y="84"/>
                    <a:pt x="289" y="1"/>
                    <a:pt x="186" y="1"/>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8" name="Google Shape;4088;p75"/>
            <p:cNvGrpSpPr/>
            <p:nvPr/>
          </p:nvGrpSpPr>
          <p:grpSpPr>
            <a:xfrm>
              <a:off x="4160353" y="1267403"/>
              <a:ext cx="258541" cy="279919"/>
              <a:chOff x="4160353" y="1267403"/>
              <a:chExt cx="258541" cy="279919"/>
            </a:xfrm>
          </p:grpSpPr>
          <p:sp>
            <p:nvSpPr>
              <p:cNvPr id="4089" name="Google Shape;4089;p75"/>
              <p:cNvSpPr/>
              <p:nvPr/>
            </p:nvSpPr>
            <p:spPr>
              <a:xfrm>
                <a:off x="4210768" y="1301544"/>
                <a:ext cx="157787" cy="181345"/>
              </a:xfrm>
              <a:custGeom>
                <a:rect b="b" l="l" r="r" t="t"/>
                <a:pathLst>
                  <a:path extrusionOk="0" h="7744" w="6738">
                    <a:moveTo>
                      <a:pt x="3370" y="1"/>
                    </a:moveTo>
                    <a:cubicBezTo>
                      <a:pt x="1512" y="1"/>
                      <a:pt x="6" y="1502"/>
                      <a:pt x="3" y="3357"/>
                    </a:cubicBezTo>
                    <a:cubicBezTo>
                      <a:pt x="0" y="4499"/>
                      <a:pt x="567" y="5510"/>
                      <a:pt x="1436" y="6120"/>
                    </a:cubicBezTo>
                    <a:cubicBezTo>
                      <a:pt x="1962" y="6491"/>
                      <a:pt x="2270" y="7095"/>
                      <a:pt x="2270" y="7738"/>
                    </a:cubicBezTo>
                    <a:lnTo>
                      <a:pt x="2270" y="7744"/>
                    </a:lnTo>
                    <a:lnTo>
                      <a:pt x="4474" y="7744"/>
                    </a:lnTo>
                    <a:lnTo>
                      <a:pt x="4474" y="7738"/>
                    </a:lnTo>
                    <a:cubicBezTo>
                      <a:pt x="4474" y="7087"/>
                      <a:pt x="4798" y="6485"/>
                      <a:pt x="5324" y="6106"/>
                    </a:cubicBezTo>
                    <a:cubicBezTo>
                      <a:pt x="6179" y="5504"/>
                      <a:pt x="6738" y="4502"/>
                      <a:pt x="6738" y="3368"/>
                    </a:cubicBezTo>
                    <a:cubicBezTo>
                      <a:pt x="6738" y="1508"/>
                      <a:pt x="5231" y="1"/>
                      <a:pt x="3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5"/>
              <p:cNvSpPr/>
              <p:nvPr/>
            </p:nvSpPr>
            <p:spPr>
              <a:xfrm>
                <a:off x="4281391" y="1301615"/>
                <a:ext cx="86457" cy="181415"/>
              </a:xfrm>
              <a:custGeom>
                <a:rect b="b" l="l" r="r" t="t"/>
                <a:pathLst>
                  <a:path extrusionOk="0" h="7747" w="3692">
                    <a:moveTo>
                      <a:pt x="371" y="1"/>
                    </a:moveTo>
                    <a:cubicBezTo>
                      <a:pt x="245" y="1"/>
                      <a:pt x="123" y="6"/>
                      <a:pt x="0" y="22"/>
                    </a:cubicBezTo>
                    <a:cubicBezTo>
                      <a:pt x="1659" y="208"/>
                      <a:pt x="2951" y="1635"/>
                      <a:pt x="2951" y="3365"/>
                    </a:cubicBezTo>
                    <a:cubicBezTo>
                      <a:pt x="2951" y="4496"/>
                      <a:pt x="2398" y="5499"/>
                      <a:pt x="1553" y="6106"/>
                    </a:cubicBezTo>
                    <a:cubicBezTo>
                      <a:pt x="1033" y="6485"/>
                      <a:pt x="711" y="7087"/>
                      <a:pt x="711" y="7738"/>
                    </a:cubicBezTo>
                    <a:lnTo>
                      <a:pt x="711" y="7746"/>
                    </a:lnTo>
                    <a:lnTo>
                      <a:pt x="1455" y="7746"/>
                    </a:lnTo>
                    <a:lnTo>
                      <a:pt x="1455" y="7738"/>
                    </a:lnTo>
                    <a:cubicBezTo>
                      <a:pt x="1455" y="7087"/>
                      <a:pt x="1771" y="6485"/>
                      <a:pt x="2297" y="6106"/>
                    </a:cubicBezTo>
                    <a:cubicBezTo>
                      <a:pt x="3141" y="5499"/>
                      <a:pt x="3692" y="4496"/>
                      <a:pt x="3692" y="3365"/>
                    </a:cubicBezTo>
                    <a:cubicBezTo>
                      <a:pt x="3692" y="1505"/>
                      <a:pt x="2204" y="1"/>
                      <a:pt x="371" y="1"/>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5"/>
              <p:cNvSpPr/>
              <p:nvPr/>
            </p:nvSpPr>
            <p:spPr>
              <a:xfrm>
                <a:off x="4272634" y="1528284"/>
                <a:ext cx="34236" cy="19038"/>
              </a:xfrm>
              <a:custGeom>
                <a:rect b="b" l="l" r="r" t="t"/>
                <a:pathLst>
                  <a:path extrusionOk="0" h="813" w="1462">
                    <a:moveTo>
                      <a:pt x="1" y="1"/>
                    </a:moveTo>
                    <a:lnTo>
                      <a:pt x="1" y="600"/>
                    </a:lnTo>
                    <a:cubicBezTo>
                      <a:pt x="1" y="717"/>
                      <a:pt x="96" y="812"/>
                      <a:pt x="213" y="812"/>
                    </a:cubicBezTo>
                    <a:lnTo>
                      <a:pt x="1243" y="812"/>
                    </a:lnTo>
                    <a:cubicBezTo>
                      <a:pt x="1363" y="812"/>
                      <a:pt x="1461" y="717"/>
                      <a:pt x="1461" y="600"/>
                    </a:cubicBezTo>
                    <a:lnTo>
                      <a:pt x="146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5"/>
              <p:cNvSpPr/>
              <p:nvPr/>
            </p:nvSpPr>
            <p:spPr>
              <a:xfrm>
                <a:off x="4283874" y="1528284"/>
                <a:ext cx="22340" cy="19038"/>
              </a:xfrm>
              <a:custGeom>
                <a:rect b="b" l="l" r="r" t="t"/>
                <a:pathLst>
                  <a:path extrusionOk="0" h="813" w="954">
                    <a:moveTo>
                      <a:pt x="210" y="1"/>
                    </a:moveTo>
                    <a:lnTo>
                      <a:pt x="210" y="600"/>
                    </a:lnTo>
                    <a:cubicBezTo>
                      <a:pt x="210" y="717"/>
                      <a:pt x="115" y="812"/>
                      <a:pt x="0" y="812"/>
                    </a:cubicBezTo>
                    <a:lnTo>
                      <a:pt x="739" y="812"/>
                    </a:lnTo>
                    <a:cubicBezTo>
                      <a:pt x="859" y="812"/>
                      <a:pt x="954" y="717"/>
                      <a:pt x="954" y="600"/>
                    </a:cubicBezTo>
                    <a:lnTo>
                      <a:pt x="954" y="1"/>
                    </a:lnTo>
                    <a:close/>
                  </a:path>
                </a:pathLst>
              </a:custGeom>
              <a:solidFill>
                <a:srgbClr val="3E6B6C">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5"/>
              <p:cNvSpPr/>
              <p:nvPr/>
            </p:nvSpPr>
            <p:spPr>
              <a:xfrm>
                <a:off x="4245284" y="1324258"/>
                <a:ext cx="88705" cy="111608"/>
              </a:xfrm>
              <a:custGeom>
                <a:rect b="b" l="l" r="r" t="t"/>
                <a:pathLst>
                  <a:path extrusionOk="0" h="4766" w="3788">
                    <a:moveTo>
                      <a:pt x="1894" y="0"/>
                    </a:moveTo>
                    <a:cubicBezTo>
                      <a:pt x="1850" y="0"/>
                      <a:pt x="1806" y="16"/>
                      <a:pt x="1774" y="47"/>
                    </a:cubicBezTo>
                    <a:lnTo>
                      <a:pt x="692" y="1132"/>
                    </a:lnTo>
                    <a:cubicBezTo>
                      <a:pt x="0" y="1824"/>
                      <a:pt x="0" y="2941"/>
                      <a:pt x="692" y="3633"/>
                    </a:cubicBezTo>
                    <a:lnTo>
                      <a:pt x="1774" y="4714"/>
                    </a:lnTo>
                    <a:cubicBezTo>
                      <a:pt x="1808" y="4748"/>
                      <a:pt x="1851" y="4765"/>
                      <a:pt x="1895" y="4765"/>
                    </a:cubicBezTo>
                    <a:cubicBezTo>
                      <a:pt x="1938" y="4765"/>
                      <a:pt x="1981" y="4748"/>
                      <a:pt x="2013" y="4714"/>
                    </a:cubicBezTo>
                    <a:lnTo>
                      <a:pt x="3095" y="3630"/>
                    </a:lnTo>
                    <a:cubicBezTo>
                      <a:pt x="3787" y="2941"/>
                      <a:pt x="3787" y="1824"/>
                      <a:pt x="3095" y="1132"/>
                    </a:cubicBezTo>
                    <a:lnTo>
                      <a:pt x="2013" y="47"/>
                    </a:lnTo>
                    <a:cubicBezTo>
                      <a:pt x="1981" y="16"/>
                      <a:pt x="1937" y="0"/>
                      <a:pt x="18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5"/>
              <p:cNvSpPr/>
              <p:nvPr/>
            </p:nvSpPr>
            <p:spPr>
              <a:xfrm>
                <a:off x="4273594" y="1363715"/>
                <a:ext cx="32316" cy="123293"/>
              </a:xfrm>
              <a:custGeom>
                <a:rect b="b" l="l" r="r" t="t"/>
                <a:pathLst>
                  <a:path extrusionOk="0" h="5265" w="1380">
                    <a:moveTo>
                      <a:pt x="688" y="1"/>
                    </a:moveTo>
                    <a:cubicBezTo>
                      <a:pt x="585" y="1"/>
                      <a:pt x="505" y="84"/>
                      <a:pt x="505" y="188"/>
                    </a:cubicBezTo>
                    <a:lnTo>
                      <a:pt x="505" y="874"/>
                    </a:lnTo>
                    <a:lnTo>
                      <a:pt x="344" y="711"/>
                    </a:lnTo>
                    <a:cubicBezTo>
                      <a:pt x="306" y="671"/>
                      <a:pt x="255" y="651"/>
                      <a:pt x="203" y="651"/>
                    </a:cubicBezTo>
                    <a:cubicBezTo>
                      <a:pt x="158" y="651"/>
                      <a:pt x="113" y="667"/>
                      <a:pt x="77" y="700"/>
                    </a:cubicBezTo>
                    <a:cubicBezTo>
                      <a:pt x="3" y="773"/>
                      <a:pt x="1" y="893"/>
                      <a:pt x="74" y="969"/>
                    </a:cubicBezTo>
                    <a:lnTo>
                      <a:pt x="505" y="1405"/>
                    </a:lnTo>
                    <a:lnTo>
                      <a:pt x="505" y="1629"/>
                    </a:lnTo>
                    <a:lnTo>
                      <a:pt x="344" y="1465"/>
                    </a:lnTo>
                    <a:cubicBezTo>
                      <a:pt x="306" y="1427"/>
                      <a:pt x="254" y="1406"/>
                      <a:pt x="201" y="1406"/>
                    </a:cubicBezTo>
                    <a:cubicBezTo>
                      <a:pt x="157" y="1406"/>
                      <a:pt x="112" y="1422"/>
                      <a:pt x="77" y="1454"/>
                    </a:cubicBezTo>
                    <a:cubicBezTo>
                      <a:pt x="3" y="1531"/>
                      <a:pt x="1" y="1651"/>
                      <a:pt x="74" y="1724"/>
                    </a:cubicBezTo>
                    <a:lnTo>
                      <a:pt x="505" y="2160"/>
                    </a:lnTo>
                    <a:lnTo>
                      <a:pt x="505" y="2917"/>
                    </a:lnTo>
                    <a:lnTo>
                      <a:pt x="505" y="3070"/>
                    </a:lnTo>
                    <a:lnTo>
                      <a:pt x="505" y="5070"/>
                    </a:lnTo>
                    <a:cubicBezTo>
                      <a:pt x="505" y="5165"/>
                      <a:pt x="573" y="5250"/>
                      <a:pt x="668" y="5263"/>
                    </a:cubicBezTo>
                    <a:cubicBezTo>
                      <a:pt x="676" y="5264"/>
                      <a:pt x="683" y="5265"/>
                      <a:pt x="691" y="5265"/>
                    </a:cubicBezTo>
                    <a:cubicBezTo>
                      <a:pt x="792" y="5265"/>
                      <a:pt x="875" y="5179"/>
                      <a:pt x="875" y="5075"/>
                    </a:cubicBezTo>
                    <a:lnTo>
                      <a:pt x="875" y="3073"/>
                    </a:lnTo>
                    <a:lnTo>
                      <a:pt x="875" y="2920"/>
                    </a:lnTo>
                    <a:lnTo>
                      <a:pt x="875" y="1912"/>
                    </a:lnTo>
                    <a:lnTo>
                      <a:pt x="1303" y="1476"/>
                    </a:lnTo>
                    <a:cubicBezTo>
                      <a:pt x="1379" y="1400"/>
                      <a:pt x="1377" y="1277"/>
                      <a:pt x="1300" y="1206"/>
                    </a:cubicBezTo>
                    <a:cubicBezTo>
                      <a:pt x="1266" y="1177"/>
                      <a:pt x="1222" y="1163"/>
                      <a:pt x="1177" y="1163"/>
                    </a:cubicBezTo>
                    <a:cubicBezTo>
                      <a:pt x="1126" y="1163"/>
                      <a:pt x="1074" y="1182"/>
                      <a:pt x="1036" y="1220"/>
                    </a:cubicBezTo>
                    <a:lnTo>
                      <a:pt x="875" y="1384"/>
                    </a:lnTo>
                    <a:lnTo>
                      <a:pt x="875" y="1160"/>
                    </a:lnTo>
                    <a:lnTo>
                      <a:pt x="1300" y="727"/>
                    </a:lnTo>
                    <a:cubicBezTo>
                      <a:pt x="1363" y="662"/>
                      <a:pt x="1379" y="564"/>
                      <a:pt x="1330" y="487"/>
                    </a:cubicBezTo>
                    <a:cubicBezTo>
                      <a:pt x="1292" y="429"/>
                      <a:pt x="1232" y="400"/>
                      <a:pt x="1172" y="400"/>
                    </a:cubicBezTo>
                    <a:cubicBezTo>
                      <a:pt x="1125" y="400"/>
                      <a:pt x="1078" y="418"/>
                      <a:pt x="1041" y="455"/>
                    </a:cubicBezTo>
                    <a:lnTo>
                      <a:pt x="875" y="621"/>
                    </a:lnTo>
                    <a:lnTo>
                      <a:pt x="875" y="196"/>
                    </a:lnTo>
                    <a:cubicBezTo>
                      <a:pt x="875" y="100"/>
                      <a:pt x="807" y="16"/>
                      <a:pt x="712" y="2"/>
                    </a:cubicBezTo>
                    <a:cubicBezTo>
                      <a:pt x="704" y="1"/>
                      <a:pt x="696" y="1"/>
                      <a:pt x="6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5"/>
              <p:cNvSpPr/>
              <p:nvPr/>
            </p:nvSpPr>
            <p:spPr>
              <a:xfrm>
                <a:off x="4222125" y="1267403"/>
                <a:ext cx="20631" cy="27164"/>
              </a:xfrm>
              <a:custGeom>
                <a:rect b="b" l="l" r="r" t="t"/>
                <a:pathLst>
                  <a:path extrusionOk="0" h="1160" w="881">
                    <a:moveTo>
                      <a:pt x="214" y="1"/>
                    </a:moveTo>
                    <a:cubicBezTo>
                      <a:pt x="182" y="1"/>
                      <a:pt x="150" y="9"/>
                      <a:pt x="120" y="26"/>
                    </a:cubicBezTo>
                    <a:cubicBezTo>
                      <a:pt x="33" y="80"/>
                      <a:pt x="0" y="195"/>
                      <a:pt x="52" y="285"/>
                    </a:cubicBezTo>
                    <a:lnTo>
                      <a:pt x="501" y="1064"/>
                    </a:lnTo>
                    <a:cubicBezTo>
                      <a:pt x="537" y="1124"/>
                      <a:pt x="599" y="1159"/>
                      <a:pt x="665" y="1159"/>
                    </a:cubicBezTo>
                    <a:cubicBezTo>
                      <a:pt x="695" y="1159"/>
                      <a:pt x="730" y="1148"/>
                      <a:pt x="760" y="1132"/>
                    </a:cubicBezTo>
                    <a:cubicBezTo>
                      <a:pt x="850" y="1078"/>
                      <a:pt x="880" y="960"/>
                      <a:pt x="828" y="873"/>
                    </a:cubicBezTo>
                    <a:lnTo>
                      <a:pt x="379" y="94"/>
                    </a:lnTo>
                    <a:cubicBezTo>
                      <a:pt x="342" y="34"/>
                      <a:pt x="279" y="1"/>
                      <a:pt x="2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5"/>
              <p:cNvSpPr/>
              <p:nvPr/>
            </p:nvSpPr>
            <p:spPr>
              <a:xfrm>
                <a:off x="4176299" y="1313135"/>
                <a:ext cx="28499" cy="19390"/>
              </a:xfrm>
              <a:custGeom>
                <a:rect b="b" l="l" r="r" t="t"/>
                <a:pathLst>
                  <a:path extrusionOk="0" h="828" w="1217">
                    <a:moveTo>
                      <a:pt x="218" y="0"/>
                    </a:moveTo>
                    <a:cubicBezTo>
                      <a:pt x="152" y="0"/>
                      <a:pt x="88" y="36"/>
                      <a:pt x="53" y="94"/>
                    </a:cubicBezTo>
                    <a:cubicBezTo>
                      <a:pt x="1" y="187"/>
                      <a:pt x="34" y="302"/>
                      <a:pt x="121" y="353"/>
                    </a:cubicBezTo>
                    <a:lnTo>
                      <a:pt x="903" y="803"/>
                    </a:lnTo>
                    <a:cubicBezTo>
                      <a:pt x="933" y="819"/>
                      <a:pt x="968" y="827"/>
                      <a:pt x="998" y="827"/>
                    </a:cubicBezTo>
                    <a:cubicBezTo>
                      <a:pt x="1063" y="827"/>
                      <a:pt x="1123" y="797"/>
                      <a:pt x="1162" y="735"/>
                    </a:cubicBezTo>
                    <a:cubicBezTo>
                      <a:pt x="1216" y="642"/>
                      <a:pt x="1181" y="528"/>
                      <a:pt x="1093" y="476"/>
                    </a:cubicBezTo>
                    <a:lnTo>
                      <a:pt x="312" y="26"/>
                    </a:lnTo>
                    <a:cubicBezTo>
                      <a:pt x="282" y="9"/>
                      <a:pt x="25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5"/>
              <p:cNvSpPr/>
              <p:nvPr/>
            </p:nvSpPr>
            <p:spPr>
              <a:xfrm>
                <a:off x="4160353" y="1375821"/>
                <a:ext cx="29834" cy="8688"/>
              </a:xfrm>
              <a:custGeom>
                <a:rect b="b" l="l" r="r" t="t"/>
                <a:pathLst>
                  <a:path extrusionOk="0" h="371" w="1274">
                    <a:moveTo>
                      <a:pt x="186" y="0"/>
                    </a:moveTo>
                    <a:cubicBezTo>
                      <a:pt x="85" y="0"/>
                      <a:pt x="1" y="85"/>
                      <a:pt x="4" y="191"/>
                    </a:cubicBezTo>
                    <a:cubicBezTo>
                      <a:pt x="6" y="292"/>
                      <a:pt x="96" y="371"/>
                      <a:pt x="197" y="371"/>
                    </a:cubicBezTo>
                    <a:lnTo>
                      <a:pt x="1077" y="371"/>
                    </a:lnTo>
                    <a:cubicBezTo>
                      <a:pt x="1186" y="371"/>
                      <a:pt x="1273" y="275"/>
                      <a:pt x="1257" y="164"/>
                    </a:cubicBezTo>
                    <a:cubicBezTo>
                      <a:pt x="1246" y="68"/>
                      <a:pt x="1161" y="0"/>
                      <a:pt x="10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5"/>
              <p:cNvSpPr/>
              <p:nvPr/>
            </p:nvSpPr>
            <p:spPr>
              <a:xfrm>
                <a:off x="4389270" y="1375821"/>
                <a:ext cx="29623" cy="8688"/>
              </a:xfrm>
              <a:custGeom>
                <a:rect b="b" l="l" r="r" t="t"/>
                <a:pathLst>
                  <a:path extrusionOk="0" h="371" w="1265">
                    <a:moveTo>
                      <a:pt x="188" y="0"/>
                    </a:moveTo>
                    <a:cubicBezTo>
                      <a:pt x="87" y="0"/>
                      <a:pt x="0" y="85"/>
                      <a:pt x="6" y="191"/>
                    </a:cubicBezTo>
                    <a:cubicBezTo>
                      <a:pt x="8" y="292"/>
                      <a:pt x="95" y="371"/>
                      <a:pt x="199" y="371"/>
                    </a:cubicBezTo>
                    <a:lnTo>
                      <a:pt x="1076" y="371"/>
                    </a:lnTo>
                    <a:cubicBezTo>
                      <a:pt x="1180" y="371"/>
                      <a:pt x="1264" y="286"/>
                      <a:pt x="1262" y="180"/>
                    </a:cubicBezTo>
                    <a:cubicBezTo>
                      <a:pt x="1259" y="76"/>
                      <a:pt x="1169" y="0"/>
                      <a:pt x="10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5"/>
              <p:cNvSpPr/>
              <p:nvPr/>
            </p:nvSpPr>
            <p:spPr>
              <a:xfrm>
                <a:off x="4374588" y="1313089"/>
                <a:ext cx="28359" cy="19437"/>
              </a:xfrm>
              <a:custGeom>
                <a:rect b="b" l="l" r="r" t="t"/>
                <a:pathLst>
                  <a:path extrusionOk="0" h="830" w="1211">
                    <a:moveTo>
                      <a:pt x="994" y="0"/>
                    </a:moveTo>
                    <a:cubicBezTo>
                      <a:pt x="962" y="0"/>
                      <a:pt x="929" y="8"/>
                      <a:pt x="900" y="26"/>
                    </a:cubicBezTo>
                    <a:lnTo>
                      <a:pt x="120" y="475"/>
                    </a:lnTo>
                    <a:cubicBezTo>
                      <a:pt x="33" y="530"/>
                      <a:pt x="1" y="644"/>
                      <a:pt x="52" y="734"/>
                    </a:cubicBezTo>
                    <a:cubicBezTo>
                      <a:pt x="88" y="794"/>
                      <a:pt x="150" y="829"/>
                      <a:pt x="216" y="829"/>
                    </a:cubicBezTo>
                    <a:cubicBezTo>
                      <a:pt x="246" y="829"/>
                      <a:pt x="281" y="821"/>
                      <a:pt x="311" y="802"/>
                    </a:cubicBezTo>
                    <a:lnTo>
                      <a:pt x="1090" y="353"/>
                    </a:lnTo>
                    <a:cubicBezTo>
                      <a:pt x="1180" y="298"/>
                      <a:pt x="1210" y="181"/>
                      <a:pt x="1158" y="94"/>
                    </a:cubicBezTo>
                    <a:cubicBezTo>
                      <a:pt x="1122" y="34"/>
                      <a:pt x="1059" y="0"/>
                      <a:pt x="9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5"/>
              <p:cNvSpPr/>
              <p:nvPr/>
            </p:nvSpPr>
            <p:spPr>
              <a:xfrm>
                <a:off x="4336513" y="1267450"/>
                <a:ext cx="20748" cy="27117"/>
              </a:xfrm>
              <a:custGeom>
                <a:rect b="b" l="l" r="r" t="t"/>
                <a:pathLst>
                  <a:path extrusionOk="0" h="1158" w="886">
                    <a:moveTo>
                      <a:pt x="666" y="0"/>
                    </a:moveTo>
                    <a:cubicBezTo>
                      <a:pt x="600" y="0"/>
                      <a:pt x="537" y="35"/>
                      <a:pt x="504" y="95"/>
                    </a:cubicBezTo>
                    <a:lnTo>
                      <a:pt x="54" y="874"/>
                    </a:lnTo>
                    <a:cubicBezTo>
                      <a:pt x="0" y="967"/>
                      <a:pt x="33" y="1081"/>
                      <a:pt x="123" y="1133"/>
                    </a:cubicBezTo>
                    <a:cubicBezTo>
                      <a:pt x="153" y="1149"/>
                      <a:pt x="188" y="1157"/>
                      <a:pt x="218" y="1157"/>
                    </a:cubicBezTo>
                    <a:cubicBezTo>
                      <a:pt x="283" y="1157"/>
                      <a:pt x="343" y="1122"/>
                      <a:pt x="381" y="1065"/>
                    </a:cubicBezTo>
                    <a:lnTo>
                      <a:pt x="831" y="285"/>
                    </a:lnTo>
                    <a:cubicBezTo>
                      <a:pt x="885" y="193"/>
                      <a:pt x="850" y="78"/>
                      <a:pt x="763" y="27"/>
                    </a:cubicBezTo>
                    <a:cubicBezTo>
                      <a:pt x="732" y="9"/>
                      <a:pt x="699" y="0"/>
                      <a:pt x="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5"/>
              <p:cNvSpPr/>
              <p:nvPr/>
            </p:nvSpPr>
            <p:spPr>
              <a:xfrm>
                <a:off x="4256383" y="1483044"/>
                <a:ext cx="66693" cy="22621"/>
              </a:xfrm>
              <a:custGeom>
                <a:rect b="b" l="l" r="r" t="t"/>
                <a:pathLst>
                  <a:path extrusionOk="0" h="966" w="2848">
                    <a:moveTo>
                      <a:pt x="322" y="1"/>
                    </a:moveTo>
                    <a:cubicBezTo>
                      <a:pt x="145" y="1"/>
                      <a:pt x="0" y="148"/>
                      <a:pt x="0" y="325"/>
                    </a:cubicBezTo>
                    <a:lnTo>
                      <a:pt x="0" y="641"/>
                    </a:lnTo>
                    <a:cubicBezTo>
                      <a:pt x="0" y="818"/>
                      <a:pt x="142" y="965"/>
                      <a:pt x="322" y="965"/>
                    </a:cubicBezTo>
                    <a:lnTo>
                      <a:pt x="2523" y="965"/>
                    </a:lnTo>
                    <a:cubicBezTo>
                      <a:pt x="2703" y="965"/>
                      <a:pt x="2847" y="821"/>
                      <a:pt x="2842" y="644"/>
                    </a:cubicBezTo>
                    <a:lnTo>
                      <a:pt x="2842" y="325"/>
                    </a:lnTo>
                    <a:cubicBezTo>
                      <a:pt x="2842" y="148"/>
                      <a:pt x="2700" y="1"/>
                      <a:pt x="25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5"/>
              <p:cNvSpPr/>
              <p:nvPr/>
            </p:nvSpPr>
            <p:spPr>
              <a:xfrm>
                <a:off x="4256430" y="1483044"/>
                <a:ext cx="66646" cy="22551"/>
              </a:xfrm>
              <a:custGeom>
                <a:rect b="b" l="l" r="r" t="t"/>
                <a:pathLst>
                  <a:path extrusionOk="0" h="963" w="2846">
                    <a:moveTo>
                      <a:pt x="2096" y="1"/>
                    </a:moveTo>
                    <a:cubicBezTo>
                      <a:pt x="2096" y="328"/>
                      <a:pt x="1829" y="592"/>
                      <a:pt x="1502" y="592"/>
                    </a:cubicBezTo>
                    <a:lnTo>
                      <a:pt x="1" y="592"/>
                    </a:lnTo>
                    <a:lnTo>
                      <a:pt x="1" y="641"/>
                    </a:lnTo>
                    <a:cubicBezTo>
                      <a:pt x="1" y="821"/>
                      <a:pt x="148" y="963"/>
                      <a:pt x="325" y="963"/>
                    </a:cubicBezTo>
                    <a:lnTo>
                      <a:pt x="2521" y="963"/>
                    </a:lnTo>
                    <a:cubicBezTo>
                      <a:pt x="2701" y="963"/>
                      <a:pt x="2845" y="818"/>
                      <a:pt x="2845" y="641"/>
                    </a:cubicBezTo>
                    <a:lnTo>
                      <a:pt x="2845" y="320"/>
                    </a:lnTo>
                    <a:cubicBezTo>
                      <a:pt x="2845" y="143"/>
                      <a:pt x="2701" y="1"/>
                      <a:pt x="2521" y="1"/>
                    </a:cubicBezTo>
                    <a:close/>
                  </a:path>
                </a:pathLst>
              </a:custGeom>
              <a:solidFill>
                <a:srgbClr val="3E6B6C">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5"/>
              <p:cNvSpPr/>
              <p:nvPr/>
            </p:nvSpPr>
            <p:spPr>
              <a:xfrm>
                <a:off x="4256383" y="1505641"/>
                <a:ext cx="66693" cy="22551"/>
              </a:xfrm>
              <a:custGeom>
                <a:rect b="b" l="l" r="r" t="t"/>
                <a:pathLst>
                  <a:path extrusionOk="0" h="963" w="2848">
                    <a:moveTo>
                      <a:pt x="322" y="0"/>
                    </a:moveTo>
                    <a:cubicBezTo>
                      <a:pt x="145" y="0"/>
                      <a:pt x="0" y="145"/>
                      <a:pt x="0" y="322"/>
                    </a:cubicBezTo>
                    <a:lnTo>
                      <a:pt x="0" y="641"/>
                    </a:lnTo>
                    <a:cubicBezTo>
                      <a:pt x="0" y="818"/>
                      <a:pt x="142" y="962"/>
                      <a:pt x="322" y="962"/>
                    </a:cubicBezTo>
                    <a:lnTo>
                      <a:pt x="2523" y="962"/>
                    </a:lnTo>
                    <a:cubicBezTo>
                      <a:pt x="2703" y="962"/>
                      <a:pt x="2847" y="820"/>
                      <a:pt x="2842" y="643"/>
                    </a:cubicBezTo>
                    <a:lnTo>
                      <a:pt x="2842" y="322"/>
                    </a:lnTo>
                    <a:cubicBezTo>
                      <a:pt x="2842" y="145"/>
                      <a:pt x="2700" y="0"/>
                      <a:pt x="25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5"/>
              <p:cNvSpPr/>
              <p:nvPr/>
            </p:nvSpPr>
            <p:spPr>
              <a:xfrm>
                <a:off x="4256430" y="1505641"/>
                <a:ext cx="66646" cy="22551"/>
              </a:xfrm>
              <a:custGeom>
                <a:rect b="b" l="l" r="r" t="t"/>
                <a:pathLst>
                  <a:path extrusionOk="0" h="963" w="2846">
                    <a:moveTo>
                      <a:pt x="2096" y="0"/>
                    </a:moveTo>
                    <a:cubicBezTo>
                      <a:pt x="2096" y="327"/>
                      <a:pt x="1829" y="592"/>
                      <a:pt x="1502" y="592"/>
                    </a:cubicBezTo>
                    <a:lnTo>
                      <a:pt x="1" y="592"/>
                    </a:lnTo>
                    <a:lnTo>
                      <a:pt x="1" y="638"/>
                    </a:lnTo>
                    <a:cubicBezTo>
                      <a:pt x="1" y="820"/>
                      <a:pt x="148" y="962"/>
                      <a:pt x="325" y="962"/>
                    </a:cubicBezTo>
                    <a:lnTo>
                      <a:pt x="2521" y="962"/>
                    </a:lnTo>
                    <a:cubicBezTo>
                      <a:pt x="2701" y="962"/>
                      <a:pt x="2845" y="815"/>
                      <a:pt x="2845" y="638"/>
                    </a:cubicBezTo>
                    <a:lnTo>
                      <a:pt x="2845" y="319"/>
                    </a:lnTo>
                    <a:cubicBezTo>
                      <a:pt x="2845" y="142"/>
                      <a:pt x="2701" y="0"/>
                      <a:pt x="2521" y="0"/>
                    </a:cubicBezTo>
                    <a:close/>
                  </a:path>
                </a:pathLst>
              </a:custGeom>
              <a:solidFill>
                <a:srgbClr val="3E6B6C">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5" name="Google Shape;4105;p75"/>
          <p:cNvGrpSpPr/>
          <p:nvPr/>
        </p:nvGrpSpPr>
        <p:grpSpPr>
          <a:xfrm>
            <a:off x="4794302" y="1250708"/>
            <a:ext cx="296747" cy="296688"/>
            <a:chOff x="4794302" y="1250708"/>
            <a:chExt cx="296747" cy="296688"/>
          </a:xfrm>
        </p:grpSpPr>
        <p:sp>
          <p:nvSpPr>
            <p:cNvPr id="4106" name="Google Shape;4106;p75"/>
            <p:cNvSpPr/>
            <p:nvPr/>
          </p:nvSpPr>
          <p:spPr>
            <a:xfrm>
              <a:off x="4794372" y="1345895"/>
              <a:ext cx="296676" cy="161698"/>
            </a:xfrm>
            <a:custGeom>
              <a:rect b="b" l="l" r="r" t="t"/>
              <a:pathLst>
                <a:path extrusionOk="0" h="6905" w="12669">
                  <a:moveTo>
                    <a:pt x="5787" y="0"/>
                  </a:moveTo>
                  <a:cubicBezTo>
                    <a:pt x="5280" y="0"/>
                    <a:pt x="4782" y="164"/>
                    <a:pt x="4370" y="464"/>
                  </a:cubicBezTo>
                  <a:lnTo>
                    <a:pt x="1319" y="2689"/>
                  </a:lnTo>
                  <a:cubicBezTo>
                    <a:pt x="1183" y="2790"/>
                    <a:pt x="1101" y="2943"/>
                    <a:pt x="1087" y="3109"/>
                  </a:cubicBezTo>
                  <a:lnTo>
                    <a:pt x="1066" y="3450"/>
                  </a:lnTo>
                  <a:cubicBezTo>
                    <a:pt x="1052" y="3657"/>
                    <a:pt x="927" y="3842"/>
                    <a:pt x="736" y="3926"/>
                  </a:cubicBezTo>
                  <a:lnTo>
                    <a:pt x="330" y="4112"/>
                  </a:lnTo>
                  <a:cubicBezTo>
                    <a:pt x="131" y="4202"/>
                    <a:pt x="0" y="4403"/>
                    <a:pt x="0" y="4624"/>
                  </a:cubicBezTo>
                  <a:lnTo>
                    <a:pt x="0" y="6362"/>
                  </a:lnTo>
                  <a:cubicBezTo>
                    <a:pt x="0" y="6662"/>
                    <a:pt x="240" y="6904"/>
                    <a:pt x="532" y="6904"/>
                  </a:cubicBezTo>
                  <a:lnTo>
                    <a:pt x="12135" y="6904"/>
                  </a:lnTo>
                  <a:cubicBezTo>
                    <a:pt x="12432" y="6904"/>
                    <a:pt x="12669" y="6662"/>
                    <a:pt x="12669" y="6365"/>
                  </a:cubicBezTo>
                  <a:lnTo>
                    <a:pt x="12669" y="4765"/>
                  </a:lnTo>
                  <a:cubicBezTo>
                    <a:pt x="12669" y="4509"/>
                    <a:pt x="12571" y="4267"/>
                    <a:pt x="12391" y="4087"/>
                  </a:cubicBezTo>
                  <a:lnTo>
                    <a:pt x="11887" y="3575"/>
                  </a:lnTo>
                  <a:cubicBezTo>
                    <a:pt x="11756" y="3444"/>
                    <a:pt x="11756" y="3232"/>
                    <a:pt x="11887" y="3104"/>
                  </a:cubicBezTo>
                  <a:lnTo>
                    <a:pt x="12067" y="2918"/>
                  </a:lnTo>
                  <a:cubicBezTo>
                    <a:pt x="12209" y="2777"/>
                    <a:pt x="12258" y="2564"/>
                    <a:pt x="12198" y="2373"/>
                  </a:cubicBezTo>
                  <a:lnTo>
                    <a:pt x="11980" y="1703"/>
                  </a:lnTo>
                  <a:cubicBezTo>
                    <a:pt x="11906" y="1485"/>
                    <a:pt x="11702" y="1335"/>
                    <a:pt x="11476" y="1335"/>
                  </a:cubicBezTo>
                  <a:lnTo>
                    <a:pt x="11348" y="1335"/>
                  </a:lnTo>
                  <a:cubicBezTo>
                    <a:pt x="11192" y="1335"/>
                    <a:pt x="11042" y="1273"/>
                    <a:pt x="10931" y="1161"/>
                  </a:cubicBezTo>
                  <a:lnTo>
                    <a:pt x="10481" y="709"/>
                  </a:lnTo>
                  <a:cubicBezTo>
                    <a:pt x="10032" y="257"/>
                    <a:pt x="9421" y="0"/>
                    <a:pt x="8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5"/>
            <p:cNvSpPr/>
            <p:nvPr/>
          </p:nvSpPr>
          <p:spPr>
            <a:xfrm>
              <a:off x="4981936" y="1345754"/>
              <a:ext cx="109102" cy="161698"/>
            </a:xfrm>
            <a:custGeom>
              <a:rect b="b" l="l" r="r" t="t"/>
              <a:pathLst>
                <a:path extrusionOk="0" h="6905" w="4659">
                  <a:moveTo>
                    <a:pt x="0" y="1"/>
                  </a:moveTo>
                  <a:cubicBezTo>
                    <a:pt x="635" y="1"/>
                    <a:pt x="1245" y="257"/>
                    <a:pt x="1695" y="709"/>
                  </a:cubicBezTo>
                  <a:lnTo>
                    <a:pt x="2144" y="1164"/>
                  </a:lnTo>
                  <a:cubicBezTo>
                    <a:pt x="2256" y="1276"/>
                    <a:pt x="2406" y="1339"/>
                    <a:pt x="2561" y="1339"/>
                  </a:cubicBezTo>
                  <a:lnTo>
                    <a:pt x="2684" y="1339"/>
                  </a:lnTo>
                  <a:cubicBezTo>
                    <a:pt x="2915" y="1339"/>
                    <a:pt x="3120" y="1489"/>
                    <a:pt x="3193" y="1709"/>
                  </a:cubicBezTo>
                  <a:lnTo>
                    <a:pt x="3414" y="2388"/>
                  </a:lnTo>
                  <a:cubicBezTo>
                    <a:pt x="3479" y="2581"/>
                    <a:pt x="3427" y="2791"/>
                    <a:pt x="3283" y="2935"/>
                  </a:cubicBezTo>
                  <a:lnTo>
                    <a:pt x="3101" y="3123"/>
                  </a:lnTo>
                  <a:cubicBezTo>
                    <a:pt x="2970" y="3254"/>
                    <a:pt x="2970" y="3466"/>
                    <a:pt x="3101" y="3600"/>
                  </a:cubicBezTo>
                  <a:lnTo>
                    <a:pt x="3610" y="4112"/>
                  </a:lnTo>
                  <a:cubicBezTo>
                    <a:pt x="3793" y="4295"/>
                    <a:pt x="3891" y="4540"/>
                    <a:pt x="3891" y="4793"/>
                  </a:cubicBezTo>
                  <a:lnTo>
                    <a:pt x="3891" y="6368"/>
                  </a:lnTo>
                  <a:cubicBezTo>
                    <a:pt x="3891" y="6665"/>
                    <a:pt x="3651" y="6905"/>
                    <a:pt x="3357" y="6905"/>
                  </a:cubicBezTo>
                  <a:lnTo>
                    <a:pt x="4122" y="6905"/>
                  </a:lnTo>
                  <a:cubicBezTo>
                    <a:pt x="4419" y="6905"/>
                    <a:pt x="4656" y="6665"/>
                    <a:pt x="4656" y="6368"/>
                  </a:cubicBezTo>
                  <a:lnTo>
                    <a:pt x="4656" y="4793"/>
                  </a:lnTo>
                  <a:cubicBezTo>
                    <a:pt x="4659" y="4540"/>
                    <a:pt x="4558" y="4295"/>
                    <a:pt x="4381" y="4112"/>
                  </a:cubicBezTo>
                  <a:lnTo>
                    <a:pt x="3869" y="3600"/>
                  </a:lnTo>
                  <a:cubicBezTo>
                    <a:pt x="3741" y="3466"/>
                    <a:pt x="3741" y="3254"/>
                    <a:pt x="3869" y="3123"/>
                  </a:cubicBezTo>
                  <a:lnTo>
                    <a:pt x="4054" y="2935"/>
                  </a:lnTo>
                  <a:cubicBezTo>
                    <a:pt x="4196" y="2791"/>
                    <a:pt x="4248" y="2578"/>
                    <a:pt x="4182" y="2388"/>
                  </a:cubicBezTo>
                  <a:lnTo>
                    <a:pt x="3961" y="1709"/>
                  </a:lnTo>
                  <a:cubicBezTo>
                    <a:pt x="3891" y="1489"/>
                    <a:pt x="3686" y="1339"/>
                    <a:pt x="3455" y="1339"/>
                  </a:cubicBezTo>
                  <a:lnTo>
                    <a:pt x="3321" y="1339"/>
                  </a:lnTo>
                  <a:cubicBezTo>
                    <a:pt x="3166" y="1339"/>
                    <a:pt x="3016" y="1276"/>
                    <a:pt x="2902" y="1164"/>
                  </a:cubicBezTo>
                  <a:lnTo>
                    <a:pt x="2452" y="709"/>
                  </a:lnTo>
                  <a:cubicBezTo>
                    <a:pt x="2003" y="257"/>
                    <a:pt x="1395" y="1"/>
                    <a:pt x="7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5"/>
            <p:cNvSpPr/>
            <p:nvPr/>
          </p:nvSpPr>
          <p:spPr>
            <a:xfrm>
              <a:off x="4794372" y="1489554"/>
              <a:ext cx="296676" cy="18031"/>
            </a:xfrm>
            <a:custGeom>
              <a:rect b="b" l="l" r="r" t="t"/>
              <a:pathLst>
                <a:path extrusionOk="0" h="770" w="12669">
                  <a:moveTo>
                    <a:pt x="0" y="1"/>
                  </a:moveTo>
                  <a:lnTo>
                    <a:pt x="0" y="235"/>
                  </a:lnTo>
                  <a:cubicBezTo>
                    <a:pt x="0" y="529"/>
                    <a:pt x="240" y="769"/>
                    <a:pt x="532" y="769"/>
                  </a:cubicBezTo>
                  <a:lnTo>
                    <a:pt x="12135" y="769"/>
                  </a:lnTo>
                  <a:cubicBezTo>
                    <a:pt x="12432" y="769"/>
                    <a:pt x="12669" y="529"/>
                    <a:pt x="12669" y="235"/>
                  </a:cubicBezTo>
                  <a:lnTo>
                    <a:pt x="126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5"/>
            <p:cNvSpPr/>
            <p:nvPr/>
          </p:nvSpPr>
          <p:spPr>
            <a:xfrm>
              <a:off x="5060592" y="1489554"/>
              <a:ext cx="30443" cy="18031"/>
            </a:xfrm>
            <a:custGeom>
              <a:rect b="b" l="l" r="r" t="t"/>
              <a:pathLst>
                <a:path extrusionOk="0" h="770" w="1300">
                  <a:moveTo>
                    <a:pt x="534" y="1"/>
                  </a:moveTo>
                  <a:lnTo>
                    <a:pt x="534" y="238"/>
                  </a:lnTo>
                  <a:cubicBezTo>
                    <a:pt x="534" y="529"/>
                    <a:pt x="295" y="769"/>
                    <a:pt x="0" y="769"/>
                  </a:cubicBezTo>
                  <a:lnTo>
                    <a:pt x="766" y="769"/>
                  </a:lnTo>
                  <a:cubicBezTo>
                    <a:pt x="1063" y="769"/>
                    <a:pt x="1300" y="529"/>
                    <a:pt x="1300" y="238"/>
                  </a:cubicBezTo>
                  <a:lnTo>
                    <a:pt x="130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5"/>
            <p:cNvSpPr/>
            <p:nvPr/>
          </p:nvSpPr>
          <p:spPr>
            <a:xfrm>
              <a:off x="4888786" y="1406122"/>
              <a:ext cx="146125" cy="49270"/>
            </a:xfrm>
            <a:custGeom>
              <a:rect b="b" l="l" r="r" t="t"/>
              <a:pathLst>
                <a:path extrusionOk="0" h="2104" w="6240">
                  <a:moveTo>
                    <a:pt x="0" y="0"/>
                  </a:moveTo>
                  <a:lnTo>
                    <a:pt x="0" y="63"/>
                  </a:lnTo>
                  <a:cubicBezTo>
                    <a:pt x="0" y="371"/>
                    <a:pt x="107" y="671"/>
                    <a:pt x="300" y="905"/>
                  </a:cubicBezTo>
                  <a:lnTo>
                    <a:pt x="940" y="1684"/>
                  </a:lnTo>
                  <a:cubicBezTo>
                    <a:pt x="1158" y="1951"/>
                    <a:pt x="1483" y="2104"/>
                    <a:pt x="1826" y="2104"/>
                  </a:cubicBezTo>
                  <a:lnTo>
                    <a:pt x="4232" y="2104"/>
                  </a:lnTo>
                  <a:cubicBezTo>
                    <a:pt x="4542" y="2104"/>
                    <a:pt x="4834" y="1978"/>
                    <a:pt x="5052" y="1758"/>
                  </a:cubicBezTo>
                  <a:lnTo>
                    <a:pt x="5866" y="921"/>
                  </a:lnTo>
                  <a:cubicBezTo>
                    <a:pt x="6103" y="676"/>
                    <a:pt x="6239" y="344"/>
                    <a:pt x="62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5"/>
            <p:cNvSpPr/>
            <p:nvPr/>
          </p:nvSpPr>
          <p:spPr>
            <a:xfrm>
              <a:off x="4888786" y="1366126"/>
              <a:ext cx="146640" cy="39950"/>
            </a:xfrm>
            <a:custGeom>
              <a:rect b="b" l="l" r="r" t="t"/>
              <a:pathLst>
                <a:path extrusionOk="0" h="1706" w="6262">
                  <a:moveTo>
                    <a:pt x="1766" y="0"/>
                  </a:moveTo>
                  <a:cubicBezTo>
                    <a:pt x="1442" y="0"/>
                    <a:pt x="1137" y="98"/>
                    <a:pt x="872" y="294"/>
                  </a:cubicBezTo>
                  <a:lnTo>
                    <a:pt x="613" y="485"/>
                  </a:lnTo>
                  <a:cubicBezTo>
                    <a:pt x="229" y="766"/>
                    <a:pt x="0" y="1215"/>
                    <a:pt x="0" y="1697"/>
                  </a:cubicBezTo>
                  <a:lnTo>
                    <a:pt x="0" y="1706"/>
                  </a:lnTo>
                  <a:lnTo>
                    <a:pt x="6261" y="1706"/>
                  </a:lnTo>
                  <a:lnTo>
                    <a:pt x="6261" y="1528"/>
                  </a:lnTo>
                  <a:cubicBezTo>
                    <a:pt x="6261" y="1133"/>
                    <a:pt x="6103" y="757"/>
                    <a:pt x="5828" y="474"/>
                  </a:cubicBezTo>
                  <a:lnTo>
                    <a:pt x="5809" y="452"/>
                  </a:lnTo>
                  <a:cubicBezTo>
                    <a:pt x="5517" y="161"/>
                    <a:pt x="5136" y="0"/>
                    <a:pt x="4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5"/>
            <p:cNvSpPr/>
            <p:nvPr/>
          </p:nvSpPr>
          <p:spPr>
            <a:xfrm>
              <a:off x="4897404" y="1250708"/>
              <a:ext cx="126525" cy="126548"/>
            </a:xfrm>
            <a:custGeom>
              <a:rect b="b" l="l" r="r" t="t"/>
              <a:pathLst>
                <a:path extrusionOk="0" h="5404" w="5403">
                  <a:moveTo>
                    <a:pt x="2700" y="1"/>
                  </a:moveTo>
                  <a:cubicBezTo>
                    <a:pt x="1210" y="1"/>
                    <a:pt x="0" y="1210"/>
                    <a:pt x="0" y="2703"/>
                  </a:cubicBezTo>
                  <a:cubicBezTo>
                    <a:pt x="0" y="4193"/>
                    <a:pt x="1210" y="5403"/>
                    <a:pt x="2700" y="5403"/>
                  </a:cubicBezTo>
                  <a:cubicBezTo>
                    <a:pt x="4193" y="5403"/>
                    <a:pt x="5403" y="4193"/>
                    <a:pt x="5403" y="2703"/>
                  </a:cubicBezTo>
                  <a:cubicBezTo>
                    <a:pt x="5403" y="1210"/>
                    <a:pt x="4193" y="1"/>
                    <a:pt x="27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5"/>
            <p:cNvSpPr/>
            <p:nvPr/>
          </p:nvSpPr>
          <p:spPr>
            <a:xfrm>
              <a:off x="4923864" y="1253635"/>
              <a:ext cx="100133" cy="123551"/>
            </a:xfrm>
            <a:custGeom>
              <a:rect b="b" l="l" r="r" t="t"/>
              <a:pathLst>
                <a:path extrusionOk="0" h="5276" w="4276">
                  <a:moveTo>
                    <a:pt x="2382" y="1"/>
                  </a:moveTo>
                  <a:lnTo>
                    <a:pt x="2382" y="1"/>
                  </a:lnTo>
                  <a:cubicBezTo>
                    <a:pt x="3063" y="491"/>
                    <a:pt x="3510" y="1290"/>
                    <a:pt x="3510" y="2194"/>
                  </a:cubicBezTo>
                  <a:cubicBezTo>
                    <a:pt x="3510" y="3684"/>
                    <a:pt x="2300" y="4894"/>
                    <a:pt x="810" y="4894"/>
                  </a:cubicBezTo>
                  <a:cubicBezTo>
                    <a:pt x="527" y="4894"/>
                    <a:pt x="257" y="4848"/>
                    <a:pt x="1" y="4771"/>
                  </a:cubicBezTo>
                  <a:lnTo>
                    <a:pt x="1" y="4771"/>
                  </a:lnTo>
                  <a:cubicBezTo>
                    <a:pt x="445" y="5087"/>
                    <a:pt x="990" y="5275"/>
                    <a:pt x="1576" y="5275"/>
                  </a:cubicBezTo>
                  <a:cubicBezTo>
                    <a:pt x="3066" y="5275"/>
                    <a:pt x="4276" y="4066"/>
                    <a:pt x="4276" y="2573"/>
                  </a:cubicBezTo>
                  <a:cubicBezTo>
                    <a:pt x="4273" y="1369"/>
                    <a:pt x="3477" y="344"/>
                    <a:pt x="2382"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5"/>
            <p:cNvSpPr/>
            <p:nvPr/>
          </p:nvSpPr>
          <p:spPr>
            <a:xfrm>
              <a:off x="4931146" y="1270986"/>
              <a:ext cx="59106" cy="86059"/>
            </a:xfrm>
            <a:custGeom>
              <a:rect b="b" l="l" r="r" t="t"/>
              <a:pathLst>
                <a:path extrusionOk="0" h="3675" w="2524">
                  <a:moveTo>
                    <a:pt x="1758" y="1"/>
                  </a:moveTo>
                  <a:cubicBezTo>
                    <a:pt x="1706" y="4"/>
                    <a:pt x="1657" y="36"/>
                    <a:pt x="1605" y="83"/>
                  </a:cubicBezTo>
                  <a:cubicBezTo>
                    <a:pt x="1107" y="557"/>
                    <a:pt x="608" y="1025"/>
                    <a:pt x="109" y="1499"/>
                  </a:cubicBezTo>
                  <a:cubicBezTo>
                    <a:pt x="1" y="1603"/>
                    <a:pt x="14" y="1758"/>
                    <a:pt x="145" y="1837"/>
                  </a:cubicBezTo>
                  <a:cubicBezTo>
                    <a:pt x="420" y="2003"/>
                    <a:pt x="698" y="2161"/>
                    <a:pt x="979" y="2319"/>
                  </a:cubicBezTo>
                  <a:cubicBezTo>
                    <a:pt x="995" y="2330"/>
                    <a:pt x="1006" y="2341"/>
                    <a:pt x="995" y="2360"/>
                  </a:cubicBezTo>
                  <a:cubicBezTo>
                    <a:pt x="902" y="2576"/>
                    <a:pt x="815" y="2791"/>
                    <a:pt x="725" y="3006"/>
                  </a:cubicBezTo>
                  <a:cubicBezTo>
                    <a:pt x="671" y="3137"/>
                    <a:pt x="613" y="3270"/>
                    <a:pt x="562" y="3404"/>
                  </a:cubicBezTo>
                  <a:cubicBezTo>
                    <a:pt x="526" y="3502"/>
                    <a:pt x="573" y="3608"/>
                    <a:pt x="665" y="3652"/>
                  </a:cubicBezTo>
                  <a:cubicBezTo>
                    <a:pt x="695" y="3667"/>
                    <a:pt x="724" y="3675"/>
                    <a:pt x="753" y="3675"/>
                  </a:cubicBezTo>
                  <a:cubicBezTo>
                    <a:pt x="807" y="3675"/>
                    <a:pt x="861" y="3649"/>
                    <a:pt x="916" y="3597"/>
                  </a:cubicBezTo>
                  <a:cubicBezTo>
                    <a:pt x="1414" y="3123"/>
                    <a:pt x="1913" y="2655"/>
                    <a:pt x="2412" y="2181"/>
                  </a:cubicBezTo>
                  <a:cubicBezTo>
                    <a:pt x="2523" y="2072"/>
                    <a:pt x="2504" y="1916"/>
                    <a:pt x="2368" y="1837"/>
                  </a:cubicBezTo>
                  <a:cubicBezTo>
                    <a:pt x="2093" y="1676"/>
                    <a:pt x="1820" y="1518"/>
                    <a:pt x="1543" y="1360"/>
                  </a:cubicBezTo>
                  <a:cubicBezTo>
                    <a:pt x="1526" y="1350"/>
                    <a:pt x="1521" y="1339"/>
                    <a:pt x="1529" y="1320"/>
                  </a:cubicBezTo>
                  <a:cubicBezTo>
                    <a:pt x="1676" y="971"/>
                    <a:pt x="1826" y="625"/>
                    <a:pt x="1962" y="273"/>
                  </a:cubicBezTo>
                  <a:cubicBezTo>
                    <a:pt x="2014" y="140"/>
                    <a:pt x="1910" y="1"/>
                    <a:pt x="17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5"/>
            <p:cNvSpPr/>
            <p:nvPr/>
          </p:nvSpPr>
          <p:spPr>
            <a:xfrm>
              <a:off x="4943393" y="1270939"/>
              <a:ext cx="46858" cy="85942"/>
            </a:xfrm>
            <a:custGeom>
              <a:rect b="b" l="l" r="r" t="t"/>
              <a:pathLst>
                <a:path extrusionOk="0" h="3670" w="2001">
                  <a:moveTo>
                    <a:pt x="1235" y="0"/>
                  </a:moveTo>
                  <a:cubicBezTo>
                    <a:pt x="1180" y="3"/>
                    <a:pt x="1134" y="33"/>
                    <a:pt x="1085" y="74"/>
                  </a:cubicBezTo>
                  <a:cubicBezTo>
                    <a:pt x="905" y="245"/>
                    <a:pt x="728" y="414"/>
                    <a:pt x="548" y="586"/>
                  </a:cubicBezTo>
                  <a:cubicBezTo>
                    <a:pt x="524" y="668"/>
                    <a:pt x="360" y="997"/>
                    <a:pt x="289" y="1202"/>
                  </a:cubicBezTo>
                  <a:cubicBezTo>
                    <a:pt x="257" y="1283"/>
                    <a:pt x="292" y="1376"/>
                    <a:pt x="366" y="1420"/>
                  </a:cubicBezTo>
                  <a:cubicBezTo>
                    <a:pt x="605" y="1556"/>
                    <a:pt x="840" y="1695"/>
                    <a:pt x="1077" y="1831"/>
                  </a:cubicBezTo>
                  <a:cubicBezTo>
                    <a:pt x="1213" y="1910"/>
                    <a:pt x="1235" y="2068"/>
                    <a:pt x="1123" y="2177"/>
                  </a:cubicBezTo>
                  <a:cubicBezTo>
                    <a:pt x="804" y="2477"/>
                    <a:pt x="486" y="2779"/>
                    <a:pt x="170" y="3079"/>
                  </a:cubicBezTo>
                  <a:cubicBezTo>
                    <a:pt x="123" y="3185"/>
                    <a:pt x="80" y="3289"/>
                    <a:pt x="39" y="3398"/>
                  </a:cubicBezTo>
                  <a:cubicBezTo>
                    <a:pt x="1" y="3496"/>
                    <a:pt x="47" y="3602"/>
                    <a:pt x="142" y="3648"/>
                  </a:cubicBezTo>
                  <a:cubicBezTo>
                    <a:pt x="171" y="3662"/>
                    <a:pt x="200" y="3669"/>
                    <a:pt x="229" y="3669"/>
                  </a:cubicBezTo>
                  <a:cubicBezTo>
                    <a:pt x="283" y="3669"/>
                    <a:pt x="337" y="3644"/>
                    <a:pt x="393" y="3594"/>
                  </a:cubicBezTo>
                  <a:cubicBezTo>
                    <a:pt x="891" y="3120"/>
                    <a:pt x="1390" y="2648"/>
                    <a:pt x="1889" y="2177"/>
                  </a:cubicBezTo>
                  <a:cubicBezTo>
                    <a:pt x="2000" y="2074"/>
                    <a:pt x="1981" y="1913"/>
                    <a:pt x="1845" y="1837"/>
                  </a:cubicBezTo>
                  <a:cubicBezTo>
                    <a:pt x="1567" y="1678"/>
                    <a:pt x="1295" y="1518"/>
                    <a:pt x="1020" y="1360"/>
                  </a:cubicBezTo>
                  <a:cubicBezTo>
                    <a:pt x="1003" y="1349"/>
                    <a:pt x="998" y="1338"/>
                    <a:pt x="1006" y="1319"/>
                  </a:cubicBezTo>
                  <a:cubicBezTo>
                    <a:pt x="1153" y="970"/>
                    <a:pt x="1303" y="624"/>
                    <a:pt x="1439" y="273"/>
                  </a:cubicBezTo>
                  <a:cubicBezTo>
                    <a:pt x="1491" y="139"/>
                    <a:pt x="1387" y="0"/>
                    <a:pt x="1235"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5"/>
            <p:cNvSpPr/>
            <p:nvPr/>
          </p:nvSpPr>
          <p:spPr>
            <a:xfrm>
              <a:off x="4988376" y="1469837"/>
              <a:ext cx="77535" cy="77559"/>
            </a:xfrm>
            <a:custGeom>
              <a:rect b="b" l="l" r="r" t="t"/>
              <a:pathLst>
                <a:path extrusionOk="0" h="3312" w="3311">
                  <a:moveTo>
                    <a:pt x="1657" y="1"/>
                  </a:moveTo>
                  <a:cubicBezTo>
                    <a:pt x="741" y="1"/>
                    <a:pt x="0" y="742"/>
                    <a:pt x="0" y="1657"/>
                  </a:cubicBezTo>
                  <a:cubicBezTo>
                    <a:pt x="0" y="2573"/>
                    <a:pt x="741" y="3311"/>
                    <a:pt x="1657" y="3311"/>
                  </a:cubicBezTo>
                  <a:cubicBezTo>
                    <a:pt x="2572" y="3311"/>
                    <a:pt x="3311" y="2573"/>
                    <a:pt x="3311" y="1657"/>
                  </a:cubicBezTo>
                  <a:cubicBezTo>
                    <a:pt x="3311" y="742"/>
                    <a:pt x="2572"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5"/>
            <p:cNvSpPr/>
            <p:nvPr/>
          </p:nvSpPr>
          <p:spPr>
            <a:xfrm>
              <a:off x="5022704" y="1470352"/>
              <a:ext cx="8688" cy="27539"/>
            </a:xfrm>
            <a:custGeom>
              <a:rect b="b" l="l" r="r" t="t"/>
              <a:pathLst>
                <a:path extrusionOk="0" h="1176" w="371">
                  <a:moveTo>
                    <a:pt x="185" y="1"/>
                  </a:moveTo>
                  <a:cubicBezTo>
                    <a:pt x="123" y="1"/>
                    <a:pt x="57" y="4"/>
                    <a:pt x="0" y="12"/>
                  </a:cubicBezTo>
                  <a:lnTo>
                    <a:pt x="0" y="982"/>
                  </a:lnTo>
                  <a:cubicBezTo>
                    <a:pt x="0" y="1085"/>
                    <a:pt x="79" y="1172"/>
                    <a:pt x="180" y="1175"/>
                  </a:cubicBezTo>
                  <a:cubicBezTo>
                    <a:pt x="183" y="1175"/>
                    <a:pt x="186" y="1175"/>
                    <a:pt x="189" y="1175"/>
                  </a:cubicBezTo>
                  <a:cubicBezTo>
                    <a:pt x="291" y="1175"/>
                    <a:pt x="371" y="1090"/>
                    <a:pt x="371" y="992"/>
                  </a:cubicBezTo>
                  <a:lnTo>
                    <a:pt x="371" y="14"/>
                  </a:lnTo>
                  <a:cubicBezTo>
                    <a:pt x="311" y="4"/>
                    <a:pt x="248" y="1"/>
                    <a:pt x="18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5"/>
            <p:cNvSpPr/>
            <p:nvPr/>
          </p:nvSpPr>
          <p:spPr>
            <a:xfrm>
              <a:off x="4992005" y="1512361"/>
              <a:ext cx="27914" cy="20162"/>
            </a:xfrm>
            <a:custGeom>
              <a:rect b="b" l="l" r="r" t="t"/>
              <a:pathLst>
                <a:path extrusionOk="0" h="861" w="1192">
                  <a:moveTo>
                    <a:pt x="975" y="0"/>
                  </a:moveTo>
                  <a:cubicBezTo>
                    <a:pt x="942" y="0"/>
                    <a:pt x="909" y="9"/>
                    <a:pt x="878" y="27"/>
                  </a:cubicBezTo>
                  <a:lnTo>
                    <a:pt x="1" y="533"/>
                  </a:lnTo>
                  <a:cubicBezTo>
                    <a:pt x="55" y="648"/>
                    <a:pt x="120" y="760"/>
                    <a:pt x="197" y="860"/>
                  </a:cubicBezTo>
                  <a:lnTo>
                    <a:pt x="1069" y="356"/>
                  </a:lnTo>
                  <a:cubicBezTo>
                    <a:pt x="1161" y="305"/>
                    <a:pt x="1191" y="185"/>
                    <a:pt x="1142" y="95"/>
                  </a:cubicBezTo>
                  <a:cubicBezTo>
                    <a:pt x="1106" y="35"/>
                    <a:pt x="1041" y="0"/>
                    <a:pt x="9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5"/>
            <p:cNvSpPr/>
            <p:nvPr/>
          </p:nvSpPr>
          <p:spPr>
            <a:xfrm>
              <a:off x="5034998" y="1511682"/>
              <a:ext cx="27914" cy="20256"/>
            </a:xfrm>
            <a:custGeom>
              <a:rect b="b" l="l" r="r" t="t"/>
              <a:pathLst>
                <a:path extrusionOk="0" h="865" w="1192">
                  <a:moveTo>
                    <a:pt x="221" y="1"/>
                  </a:moveTo>
                  <a:cubicBezTo>
                    <a:pt x="155" y="1"/>
                    <a:pt x="92" y="37"/>
                    <a:pt x="55" y="99"/>
                  </a:cubicBezTo>
                  <a:cubicBezTo>
                    <a:pt x="1" y="192"/>
                    <a:pt x="34" y="306"/>
                    <a:pt x="126" y="361"/>
                  </a:cubicBezTo>
                  <a:lnTo>
                    <a:pt x="1001" y="865"/>
                  </a:lnTo>
                  <a:cubicBezTo>
                    <a:pt x="1077" y="759"/>
                    <a:pt x="1140" y="650"/>
                    <a:pt x="1191" y="532"/>
                  </a:cubicBezTo>
                  <a:lnTo>
                    <a:pt x="317" y="28"/>
                  </a:lnTo>
                  <a:cubicBezTo>
                    <a:pt x="286" y="10"/>
                    <a:pt x="253" y="1"/>
                    <a:pt x="2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5"/>
            <p:cNvSpPr/>
            <p:nvPr/>
          </p:nvSpPr>
          <p:spPr>
            <a:xfrm>
              <a:off x="5012424" y="1493698"/>
              <a:ext cx="29810" cy="29881"/>
            </a:xfrm>
            <a:custGeom>
              <a:rect b="b" l="l" r="r" t="t"/>
              <a:pathLst>
                <a:path extrusionOk="0" h="1276" w="1273">
                  <a:moveTo>
                    <a:pt x="638" y="1"/>
                  </a:moveTo>
                  <a:cubicBezTo>
                    <a:pt x="287" y="1"/>
                    <a:pt x="0" y="287"/>
                    <a:pt x="0" y="638"/>
                  </a:cubicBezTo>
                  <a:cubicBezTo>
                    <a:pt x="0" y="990"/>
                    <a:pt x="287" y="1276"/>
                    <a:pt x="638" y="1276"/>
                  </a:cubicBezTo>
                  <a:cubicBezTo>
                    <a:pt x="987" y="1276"/>
                    <a:pt x="1273" y="993"/>
                    <a:pt x="1273" y="638"/>
                  </a:cubicBezTo>
                  <a:cubicBezTo>
                    <a:pt x="1273" y="287"/>
                    <a:pt x="987" y="1"/>
                    <a:pt x="6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5"/>
            <p:cNvSpPr/>
            <p:nvPr/>
          </p:nvSpPr>
          <p:spPr>
            <a:xfrm>
              <a:off x="4794302" y="1433729"/>
              <a:ext cx="22106" cy="36086"/>
            </a:xfrm>
            <a:custGeom>
              <a:rect b="b" l="l" r="r" t="t"/>
              <a:pathLst>
                <a:path extrusionOk="0" h="1541" w="944">
                  <a:moveTo>
                    <a:pt x="943" y="1"/>
                  </a:moveTo>
                  <a:cubicBezTo>
                    <a:pt x="889" y="69"/>
                    <a:pt x="818" y="124"/>
                    <a:pt x="736" y="162"/>
                  </a:cubicBezTo>
                  <a:lnTo>
                    <a:pt x="330" y="344"/>
                  </a:lnTo>
                  <a:cubicBezTo>
                    <a:pt x="131" y="437"/>
                    <a:pt x="1" y="638"/>
                    <a:pt x="1" y="859"/>
                  </a:cubicBezTo>
                  <a:lnTo>
                    <a:pt x="1" y="1540"/>
                  </a:lnTo>
                  <a:lnTo>
                    <a:pt x="581" y="1540"/>
                  </a:lnTo>
                  <a:cubicBezTo>
                    <a:pt x="780" y="1540"/>
                    <a:pt x="943" y="1382"/>
                    <a:pt x="943" y="1181"/>
                  </a:cubicBezTo>
                  <a:lnTo>
                    <a:pt x="94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5"/>
            <p:cNvSpPr/>
            <p:nvPr/>
          </p:nvSpPr>
          <p:spPr>
            <a:xfrm>
              <a:off x="4853943" y="1379193"/>
              <a:ext cx="29319" cy="98471"/>
            </a:xfrm>
            <a:custGeom>
              <a:rect b="b" l="l" r="r" t="t"/>
              <a:pathLst>
                <a:path extrusionOk="0" h="4205" w="1252">
                  <a:moveTo>
                    <a:pt x="500" y="1"/>
                  </a:moveTo>
                  <a:lnTo>
                    <a:pt x="178" y="235"/>
                  </a:lnTo>
                  <a:lnTo>
                    <a:pt x="772" y="2513"/>
                  </a:lnTo>
                  <a:cubicBezTo>
                    <a:pt x="854" y="2818"/>
                    <a:pt x="772" y="3142"/>
                    <a:pt x="554" y="3376"/>
                  </a:cubicBezTo>
                  <a:lnTo>
                    <a:pt x="72" y="3888"/>
                  </a:lnTo>
                  <a:cubicBezTo>
                    <a:pt x="1" y="3965"/>
                    <a:pt x="4" y="4085"/>
                    <a:pt x="83" y="4155"/>
                  </a:cubicBezTo>
                  <a:cubicBezTo>
                    <a:pt x="113" y="4188"/>
                    <a:pt x="162" y="4204"/>
                    <a:pt x="208" y="4204"/>
                  </a:cubicBezTo>
                  <a:cubicBezTo>
                    <a:pt x="260" y="4204"/>
                    <a:pt x="312" y="4183"/>
                    <a:pt x="350" y="4142"/>
                  </a:cubicBezTo>
                  <a:lnTo>
                    <a:pt x="829" y="3632"/>
                  </a:lnTo>
                  <a:cubicBezTo>
                    <a:pt x="1134" y="3303"/>
                    <a:pt x="1251" y="2845"/>
                    <a:pt x="1140" y="2412"/>
                  </a:cubicBezTo>
                  <a:lnTo>
                    <a:pt x="529" y="66"/>
                  </a:lnTo>
                  <a:cubicBezTo>
                    <a:pt x="521" y="41"/>
                    <a:pt x="513" y="22"/>
                    <a:pt x="5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5"/>
            <p:cNvSpPr/>
            <p:nvPr/>
          </p:nvSpPr>
          <p:spPr>
            <a:xfrm>
              <a:off x="4823080" y="1469837"/>
              <a:ext cx="77535" cy="77559"/>
            </a:xfrm>
            <a:custGeom>
              <a:rect b="b" l="l" r="r" t="t"/>
              <a:pathLst>
                <a:path extrusionOk="0" h="3312" w="3311">
                  <a:moveTo>
                    <a:pt x="1657" y="1"/>
                  </a:moveTo>
                  <a:cubicBezTo>
                    <a:pt x="741" y="1"/>
                    <a:pt x="0" y="742"/>
                    <a:pt x="0" y="1657"/>
                  </a:cubicBezTo>
                  <a:cubicBezTo>
                    <a:pt x="0" y="2573"/>
                    <a:pt x="741" y="3311"/>
                    <a:pt x="1657" y="3311"/>
                  </a:cubicBezTo>
                  <a:cubicBezTo>
                    <a:pt x="2569" y="3311"/>
                    <a:pt x="3310" y="2573"/>
                    <a:pt x="3310" y="1657"/>
                  </a:cubicBezTo>
                  <a:cubicBezTo>
                    <a:pt x="3310" y="742"/>
                    <a:pt x="2569"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5"/>
            <p:cNvSpPr/>
            <p:nvPr/>
          </p:nvSpPr>
          <p:spPr>
            <a:xfrm>
              <a:off x="4857455" y="1470352"/>
              <a:ext cx="8711" cy="27539"/>
            </a:xfrm>
            <a:custGeom>
              <a:rect b="b" l="l" r="r" t="t"/>
              <a:pathLst>
                <a:path extrusionOk="0" h="1176" w="372">
                  <a:moveTo>
                    <a:pt x="189" y="1"/>
                  </a:moveTo>
                  <a:cubicBezTo>
                    <a:pt x="126" y="1"/>
                    <a:pt x="63" y="4"/>
                    <a:pt x="1" y="12"/>
                  </a:cubicBezTo>
                  <a:lnTo>
                    <a:pt x="1" y="982"/>
                  </a:lnTo>
                  <a:cubicBezTo>
                    <a:pt x="1" y="1085"/>
                    <a:pt x="80" y="1172"/>
                    <a:pt x="181" y="1175"/>
                  </a:cubicBezTo>
                  <a:cubicBezTo>
                    <a:pt x="184" y="1175"/>
                    <a:pt x="187" y="1175"/>
                    <a:pt x="190" y="1175"/>
                  </a:cubicBezTo>
                  <a:cubicBezTo>
                    <a:pt x="292" y="1175"/>
                    <a:pt x="371" y="1090"/>
                    <a:pt x="371" y="992"/>
                  </a:cubicBezTo>
                  <a:lnTo>
                    <a:pt x="371" y="14"/>
                  </a:lnTo>
                  <a:cubicBezTo>
                    <a:pt x="314" y="4"/>
                    <a:pt x="251" y="1"/>
                    <a:pt x="1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5"/>
            <p:cNvSpPr/>
            <p:nvPr/>
          </p:nvSpPr>
          <p:spPr>
            <a:xfrm>
              <a:off x="4826593" y="1512361"/>
              <a:ext cx="27960" cy="20162"/>
            </a:xfrm>
            <a:custGeom>
              <a:rect b="b" l="l" r="r" t="t"/>
              <a:pathLst>
                <a:path extrusionOk="0" h="861" w="1194">
                  <a:moveTo>
                    <a:pt x="976" y="0"/>
                  </a:moveTo>
                  <a:cubicBezTo>
                    <a:pt x="944" y="0"/>
                    <a:pt x="911" y="9"/>
                    <a:pt x="880" y="27"/>
                  </a:cubicBezTo>
                  <a:lnTo>
                    <a:pt x="0" y="533"/>
                  </a:lnTo>
                  <a:cubicBezTo>
                    <a:pt x="55" y="648"/>
                    <a:pt x="120" y="760"/>
                    <a:pt x="199" y="860"/>
                  </a:cubicBezTo>
                  <a:lnTo>
                    <a:pt x="1071" y="356"/>
                  </a:lnTo>
                  <a:cubicBezTo>
                    <a:pt x="1163" y="305"/>
                    <a:pt x="1193" y="185"/>
                    <a:pt x="1142" y="95"/>
                  </a:cubicBezTo>
                  <a:cubicBezTo>
                    <a:pt x="1105" y="35"/>
                    <a:pt x="1042" y="0"/>
                    <a:pt x="9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5"/>
            <p:cNvSpPr/>
            <p:nvPr/>
          </p:nvSpPr>
          <p:spPr>
            <a:xfrm>
              <a:off x="4869585" y="1511682"/>
              <a:ext cx="27960" cy="20256"/>
            </a:xfrm>
            <a:custGeom>
              <a:rect b="b" l="l" r="r" t="t"/>
              <a:pathLst>
                <a:path extrusionOk="0" h="865" w="1194">
                  <a:moveTo>
                    <a:pt x="222" y="1"/>
                  </a:moveTo>
                  <a:cubicBezTo>
                    <a:pt x="156" y="1"/>
                    <a:pt x="91" y="37"/>
                    <a:pt x="55" y="99"/>
                  </a:cubicBezTo>
                  <a:cubicBezTo>
                    <a:pt x="0" y="192"/>
                    <a:pt x="36" y="306"/>
                    <a:pt x="126" y="361"/>
                  </a:cubicBezTo>
                  <a:lnTo>
                    <a:pt x="1003" y="865"/>
                  </a:lnTo>
                  <a:cubicBezTo>
                    <a:pt x="1077" y="759"/>
                    <a:pt x="1142" y="650"/>
                    <a:pt x="1194" y="532"/>
                  </a:cubicBezTo>
                  <a:lnTo>
                    <a:pt x="316" y="28"/>
                  </a:lnTo>
                  <a:cubicBezTo>
                    <a:pt x="287" y="10"/>
                    <a:pt x="254" y="1"/>
                    <a:pt x="2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5"/>
            <p:cNvSpPr/>
            <p:nvPr/>
          </p:nvSpPr>
          <p:spPr>
            <a:xfrm>
              <a:off x="4846941" y="1493698"/>
              <a:ext cx="29881" cy="29881"/>
            </a:xfrm>
            <a:custGeom>
              <a:rect b="b" l="l" r="r" t="t"/>
              <a:pathLst>
                <a:path extrusionOk="0" h="1276" w="1276">
                  <a:moveTo>
                    <a:pt x="638" y="1"/>
                  </a:moveTo>
                  <a:cubicBezTo>
                    <a:pt x="286" y="1"/>
                    <a:pt x="0" y="287"/>
                    <a:pt x="0" y="638"/>
                  </a:cubicBezTo>
                  <a:cubicBezTo>
                    <a:pt x="0" y="990"/>
                    <a:pt x="286" y="1276"/>
                    <a:pt x="638" y="1276"/>
                  </a:cubicBezTo>
                  <a:cubicBezTo>
                    <a:pt x="989" y="1276"/>
                    <a:pt x="1275" y="993"/>
                    <a:pt x="1275" y="638"/>
                  </a:cubicBezTo>
                  <a:cubicBezTo>
                    <a:pt x="1275" y="287"/>
                    <a:pt x="989" y="1"/>
                    <a:pt x="63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8" name="Google Shape;4128;p75"/>
          <p:cNvGrpSpPr/>
          <p:nvPr/>
        </p:nvGrpSpPr>
        <p:grpSpPr>
          <a:xfrm>
            <a:off x="5425768" y="1250590"/>
            <a:ext cx="297066" cy="296989"/>
            <a:chOff x="5425768" y="1250590"/>
            <a:chExt cx="297066" cy="296989"/>
          </a:xfrm>
        </p:grpSpPr>
        <p:sp>
          <p:nvSpPr>
            <p:cNvPr id="4129" name="Google Shape;4129;p75"/>
            <p:cNvSpPr/>
            <p:nvPr/>
          </p:nvSpPr>
          <p:spPr>
            <a:xfrm>
              <a:off x="5505313" y="1473935"/>
              <a:ext cx="32503" cy="45828"/>
            </a:xfrm>
            <a:custGeom>
              <a:rect b="b" l="l" r="r" t="t"/>
              <a:pathLst>
                <a:path extrusionOk="0" h="1957" w="1388">
                  <a:moveTo>
                    <a:pt x="0" y="0"/>
                  </a:moveTo>
                  <a:lnTo>
                    <a:pt x="0" y="1956"/>
                  </a:lnTo>
                  <a:lnTo>
                    <a:pt x="1387" y="1956"/>
                  </a:lnTo>
                  <a:lnTo>
                    <a:pt x="138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5"/>
            <p:cNvSpPr/>
            <p:nvPr/>
          </p:nvSpPr>
          <p:spPr>
            <a:xfrm>
              <a:off x="5520370" y="1473935"/>
              <a:ext cx="17446" cy="45828"/>
            </a:xfrm>
            <a:custGeom>
              <a:rect b="b" l="l" r="r" t="t"/>
              <a:pathLst>
                <a:path extrusionOk="0" h="1957" w="745">
                  <a:moveTo>
                    <a:pt x="0" y="0"/>
                  </a:moveTo>
                  <a:lnTo>
                    <a:pt x="0" y="1956"/>
                  </a:lnTo>
                  <a:lnTo>
                    <a:pt x="744" y="1956"/>
                  </a:lnTo>
                  <a:lnTo>
                    <a:pt x="744" y="0"/>
                  </a:ln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5"/>
            <p:cNvSpPr/>
            <p:nvPr/>
          </p:nvSpPr>
          <p:spPr>
            <a:xfrm>
              <a:off x="5431880" y="1320441"/>
              <a:ext cx="179050" cy="162260"/>
            </a:xfrm>
            <a:custGeom>
              <a:rect b="b" l="l" r="r" t="t"/>
              <a:pathLst>
                <a:path extrusionOk="0" h="6929" w="7646">
                  <a:moveTo>
                    <a:pt x="1074" y="0"/>
                  </a:moveTo>
                  <a:cubicBezTo>
                    <a:pt x="671" y="0"/>
                    <a:pt x="341" y="314"/>
                    <a:pt x="319" y="711"/>
                  </a:cubicBezTo>
                  <a:lnTo>
                    <a:pt x="25" y="6133"/>
                  </a:lnTo>
                  <a:cubicBezTo>
                    <a:pt x="1" y="6566"/>
                    <a:pt x="344" y="6929"/>
                    <a:pt x="777" y="6929"/>
                  </a:cubicBezTo>
                  <a:lnTo>
                    <a:pt x="6869" y="6929"/>
                  </a:lnTo>
                  <a:cubicBezTo>
                    <a:pt x="7302" y="6929"/>
                    <a:pt x="7645" y="6564"/>
                    <a:pt x="7626" y="6133"/>
                  </a:cubicBezTo>
                  <a:lnTo>
                    <a:pt x="7329" y="711"/>
                  </a:lnTo>
                  <a:cubicBezTo>
                    <a:pt x="7305" y="314"/>
                    <a:pt x="6975" y="0"/>
                    <a:pt x="65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5"/>
            <p:cNvSpPr/>
            <p:nvPr/>
          </p:nvSpPr>
          <p:spPr>
            <a:xfrm>
              <a:off x="5568163" y="1320441"/>
              <a:ext cx="42760" cy="162260"/>
            </a:xfrm>
            <a:custGeom>
              <a:rect b="b" l="l" r="r" t="t"/>
              <a:pathLst>
                <a:path extrusionOk="0" h="6929" w="1826">
                  <a:moveTo>
                    <a:pt x="0" y="0"/>
                  </a:moveTo>
                  <a:cubicBezTo>
                    <a:pt x="398" y="0"/>
                    <a:pt x="730" y="314"/>
                    <a:pt x="752" y="711"/>
                  </a:cubicBezTo>
                  <a:lnTo>
                    <a:pt x="1049" y="6133"/>
                  </a:lnTo>
                  <a:cubicBezTo>
                    <a:pt x="1073" y="6566"/>
                    <a:pt x="730" y="6929"/>
                    <a:pt x="297" y="6929"/>
                  </a:cubicBezTo>
                  <a:lnTo>
                    <a:pt x="1049" y="6929"/>
                  </a:lnTo>
                  <a:cubicBezTo>
                    <a:pt x="1482" y="6929"/>
                    <a:pt x="1825" y="6564"/>
                    <a:pt x="1801" y="6133"/>
                  </a:cubicBezTo>
                  <a:lnTo>
                    <a:pt x="1507" y="711"/>
                  </a:lnTo>
                  <a:cubicBezTo>
                    <a:pt x="1485" y="314"/>
                    <a:pt x="1155" y="0"/>
                    <a:pt x="752" y="0"/>
                  </a:cubicBezTo>
                  <a:close/>
                </a:path>
              </a:pathLst>
            </a:custGeom>
            <a:solidFill>
              <a:srgbClr val="FFFFFF">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5"/>
            <p:cNvSpPr/>
            <p:nvPr/>
          </p:nvSpPr>
          <p:spPr>
            <a:xfrm>
              <a:off x="5433215" y="1320956"/>
              <a:ext cx="176170" cy="161815"/>
            </a:xfrm>
            <a:custGeom>
              <a:rect b="b" l="l" r="r" t="t"/>
              <a:pathLst>
                <a:path extrusionOk="0" h="6910" w="7523">
                  <a:moveTo>
                    <a:pt x="3573" y="1905"/>
                  </a:moveTo>
                  <a:lnTo>
                    <a:pt x="3573" y="3270"/>
                  </a:lnTo>
                  <a:lnTo>
                    <a:pt x="2033" y="3270"/>
                  </a:lnTo>
                  <a:lnTo>
                    <a:pt x="2110" y="1905"/>
                  </a:lnTo>
                  <a:close/>
                  <a:moveTo>
                    <a:pt x="5409" y="1905"/>
                  </a:moveTo>
                  <a:lnTo>
                    <a:pt x="5485" y="3270"/>
                  </a:lnTo>
                  <a:lnTo>
                    <a:pt x="3946" y="3270"/>
                  </a:lnTo>
                  <a:lnTo>
                    <a:pt x="3946" y="1905"/>
                  </a:lnTo>
                  <a:close/>
                  <a:moveTo>
                    <a:pt x="3573" y="3637"/>
                  </a:moveTo>
                  <a:lnTo>
                    <a:pt x="3573" y="5000"/>
                  </a:lnTo>
                  <a:lnTo>
                    <a:pt x="1938" y="5000"/>
                  </a:lnTo>
                  <a:lnTo>
                    <a:pt x="2014" y="3637"/>
                  </a:lnTo>
                  <a:close/>
                  <a:moveTo>
                    <a:pt x="5504" y="3640"/>
                  </a:moveTo>
                  <a:lnTo>
                    <a:pt x="5580" y="5002"/>
                  </a:lnTo>
                  <a:lnTo>
                    <a:pt x="3946" y="5002"/>
                  </a:lnTo>
                  <a:lnTo>
                    <a:pt x="3946" y="3640"/>
                  </a:lnTo>
                  <a:close/>
                  <a:moveTo>
                    <a:pt x="1862" y="0"/>
                  </a:moveTo>
                  <a:lnTo>
                    <a:pt x="1780" y="1534"/>
                  </a:lnTo>
                  <a:lnTo>
                    <a:pt x="213" y="1534"/>
                  </a:lnTo>
                  <a:lnTo>
                    <a:pt x="192" y="1907"/>
                  </a:lnTo>
                  <a:lnTo>
                    <a:pt x="1734" y="1907"/>
                  </a:lnTo>
                  <a:lnTo>
                    <a:pt x="1660" y="3270"/>
                  </a:lnTo>
                  <a:lnTo>
                    <a:pt x="118" y="3270"/>
                  </a:lnTo>
                  <a:lnTo>
                    <a:pt x="96" y="3640"/>
                  </a:lnTo>
                  <a:lnTo>
                    <a:pt x="1638" y="3640"/>
                  </a:lnTo>
                  <a:lnTo>
                    <a:pt x="1565" y="5002"/>
                  </a:lnTo>
                  <a:lnTo>
                    <a:pt x="23" y="5002"/>
                  </a:lnTo>
                  <a:lnTo>
                    <a:pt x="1" y="5373"/>
                  </a:lnTo>
                  <a:lnTo>
                    <a:pt x="1570" y="5373"/>
                  </a:lnTo>
                  <a:lnTo>
                    <a:pt x="1488" y="6898"/>
                  </a:lnTo>
                  <a:lnTo>
                    <a:pt x="1499" y="6909"/>
                  </a:lnTo>
                  <a:lnTo>
                    <a:pt x="1862" y="6909"/>
                  </a:lnTo>
                  <a:lnTo>
                    <a:pt x="1943" y="5373"/>
                  </a:lnTo>
                  <a:lnTo>
                    <a:pt x="3567" y="5373"/>
                  </a:lnTo>
                  <a:lnTo>
                    <a:pt x="3567" y="6909"/>
                  </a:lnTo>
                  <a:lnTo>
                    <a:pt x="3938" y="6909"/>
                  </a:lnTo>
                  <a:lnTo>
                    <a:pt x="3938" y="5373"/>
                  </a:lnTo>
                  <a:lnTo>
                    <a:pt x="5570" y="5373"/>
                  </a:lnTo>
                  <a:lnTo>
                    <a:pt x="5570" y="5370"/>
                  </a:lnTo>
                  <a:lnTo>
                    <a:pt x="5651" y="6907"/>
                  </a:lnTo>
                  <a:lnTo>
                    <a:pt x="6022" y="6907"/>
                  </a:lnTo>
                  <a:lnTo>
                    <a:pt x="5940" y="5373"/>
                  </a:lnTo>
                  <a:lnTo>
                    <a:pt x="7523" y="5373"/>
                  </a:lnTo>
                  <a:lnTo>
                    <a:pt x="7504" y="5002"/>
                  </a:lnTo>
                  <a:lnTo>
                    <a:pt x="5962" y="5002"/>
                  </a:lnTo>
                  <a:lnTo>
                    <a:pt x="5886" y="3640"/>
                  </a:lnTo>
                  <a:lnTo>
                    <a:pt x="7428" y="3640"/>
                  </a:lnTo>
                  <a:lnTo>
                    <a:pt x="7409" y="3270"/>
                  </a:lnTo>
                  <a:lnTo>
                    <a:pt x="5867" y="3270"/>
                  </a:lnTo>
                  <a:lnTo>
                    <a:pt x="5790" y="1907"/>
                  </a:lnTo>
                  <a:lnTo>
                    <a:pt x="7332" y="1907"/>
                  </a:lnTo>
                  <a:lnTo>
                    <a:pt x="7313" y="1534"/>
                  </a:lnTo>
                  <a:lnTo>
                    <a:pt x="5733" y="1534"/>
                  </a:lnTo>
                  <a:lnTo>
                    <a:pt x="5651" y="0"/>
                  </a:lnTo>
                  <a:lnTo>
                    <a:pt x="5289" y="0"/>
                  </a:lnTo>
                  <a:lnTo>
                    <a:pt x="5281" y="8"/>
                  </a:lnTo>
                  <a:lnTo>
                    <a:pt x="5363" y="1534"/>
                  </a:lnTo>
                  <a:lnTo>
                    <a:pt x="3940" y="1534"/>
                  </a:lnTo>
                  <a:lnTo>
                    <a:pt x="3940" y="0"/>
                  </a:lnTo>
                  <a:lnTo>
                    <a:pt x="3570" y="0"/>
                  </a:lnTo>
                  <a:lnTo>
                    <a:pt x="3570" y="1534"/>
                  </a:lnTo>
                  <a:lnTo>
                    <a:pt x="2150" y="1534"/>
                  </a:lnTo>
                  <a:lnTo>
                    <a:pt x="2232" y="8"/>
                  </a:lnTo>
                  <a:lnTo>
                    <a:pt x="222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5"/>
            <p:cNvSpPr/>
            <p:nvPr/>
          </p:nvSpPr>
          <p:spPr>
            <a:xfrm>
              <a:off x="5470095" y="1519737"/>
              <a:ext cx="102803" cy="23183"/>
            </a:xfrm>
            <a:custGeom>
              <a:rect b="b" l="l" r="r" t="t"/>
              <a:pathLst>
                <a:path extrusionOk="0" h="990" w="4390">
                  <a:moveTo>
                    <a:pt x="725" y="0"/>
                  </a:moveTo>
                  <a:cubicBezTo>
                    <a:pt x="518" y="0"/>
                    <a:pt x="330" y="129"/>
                    <a:pt x="254" y="322"/>
                  </a:cubicBezTo>
                  <a:lnTo>
                    <a:pt x="1" y="989"/>
                  </a:lnTo>
                  <a:lnTo>
                    <a:pt x="4390" y="989"/>
                  </a:lnTo>
                  <a:lnTo>
                    <a:pt x="4134" y="327"/>
                  </a:lnTo>
                  <a:cubicBezTo>
                    <a:pt x="4060" y="129"/>
                    <a:pt x="3872" y="0"/>
                    <a:pt x="36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5"/>
            <p:cNvSpPr/>
            <p:nvPr/>
          </p:nvSpPr>
          <p:spPr>
            <a:xfrm>
              <a:off x="5537534" y="1519737"/>
              <a:ext cx="34986" cy="23183"/>
            </a:xfrm>
            <a:custGeom>
              <a:rect b="b" l="l" r="r" t="t"/>
              <a:pathLst>
                <a:path extrusionOk="0" h="990" w="1494">
                  <a:moveTo>
                    <a:pt x="0" y="0"/>
                  </a:moveTo>
                  <a:cubicBezTo>
                    <a:pt x="213" y="0"/>
                    <a:pt x="398" y="129"/>
                    <a:pt x="474" y="327"/>
                  </a:cubicBezTo>
                  <a:lnTo>
                    <a:pt x="730" y="989"/>
                  </a:lnTo>
                  <a:lnTo>
                    <a:pt x="1493" y="989"/>
                  </a:lnTo>
                  <a:lnTo>
                    <a:pt x="1237" y="325"/>
                  </a:lnTo>
                  <a:cubicBezTo>
                    <a:pt x="1161" y="129"/>
                    <a:pt x="976" y="0"/>
                    <a:pt x="766"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5"/>
            <p:cNvSpPr/>
            <p:nvPr/>
          </p:nvSpPr>
          <p:spPr>
            <a:xfrm>
              <a:off x="5425768" y="1538868"/>
              <a:ext cx="191274" cy="8711"/>
            </a:xfrm>
            <a:custGeom>
              <a:rect b="b" l="l" r="r" t="t"/>
              <a:pathLst>
                <a:path extrusionOk="0" h="372" w="8168">
                  <a:moveTo>
                    <a:pt x="199" y="1"/>
                  </a:moveTo>
                  <a:cubicBezTo>
                    <a:pt x="87" y="1"/>
                    <a:pt x="0" y="96"/>
                    <a:pt x="14" y="208"/>
                  </a:cubicBezTo>
                  <a:cubicBezTo>
                    <a:pt x="27" y="303"/>
                    <a:pt x="112" y="371"/>
                    <a:pt x="207" y="371"/>
                  </a:cubicBezTo>
                  <a:lnTo>
                    <a:pt x="7969" y="371"/>
                  </a:lnTo>
                  <a:cubicBezTo>
                    <a:pt x="8081" y="371"/>
                    <a:pt x="8168" y="276"/>
                    <a:pt x="8154" y="164"/>
                  </a:cubicBezTo>
                  <a:cubicBezTo>
                    <a:pt x="8141" y="69"/>
                    <a:pt x="8056" y="1"/>
                    <a:pt x="79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5"/>
            <p:cNvSpPr/>
            <p:nvPr/>
          </p:nvSpPr>
          <p:spPr>
            <a:xfrm>
              <a:off x="5580527" y="1250637"/>
              <a:ext cx="142308" cy="142308"/>
            </a:xfrm>
            <a:custGeom>
              <a:rect b="b" l="l" r="r" t="t"/>
              <a:pathLst>
                <a:path extrusionOk="0" h="6077" w="6077">
                  <a:moveTo>
                    <a:pt x="3038" y="1"/>
                  </a:moveTo>
                  <a:cubicBezTo>
                    <a:pt x="2673" y="1"/>
                    <a:pt x="2453" y="723"/>
                    <a:pt x="2137" y="856"/>
                  </a:cubicBezTo>
                  <a:cubicBezTo>
                    <a:pt x="2078" y="881"/>
                    <a:pt x="2009" y="890"/>
                    <a:pt x="1934" y="890"/>
                  </a:cubicBezTo>
                  <a:cubicBezTo>
                    <a:pt x="1702" y="890"/>
                    <a:pt x="1411" y="802"/>
                    <a:pt x="1181" y="802"/>
                  </a:cubicBezTo>
                  <a:cubicBezTo>
                    <a:pt x="1063" y="802"/>
                    <a:pt x="961" y="825"/>
                    <a:pt x="891" y="894"/>
                  </a:cubicBezTo>
                  <a:cubicBezTo>
                    <a:pt x="644" y="1142"/>
                    <a:pt x="990" y="1807"/>
                    <a:pt x="853" y="2137"/>
                  </a:cubicBezTo>
                  <a:cubicBezTo>
                    <a:pt x="723" y="2453"/>
                    <a:pt x="1" y="2674"/>
                    <a:pt x="1" y="3039"/>
                  </a:cubicBezTo>
                  <a:cubicBezTo>
                    <a:pt x="1" y="3404"/>
                    <a:pt x="723" y="3624"/>
                    <a:pt x="853" y="3940"/>
                  </a:cubicBezTo>
                  <a:cubicBezTo>
                    <a:pt x="995" y="4273"/>
                    <a:pt x="644" y="4935"/>
                    <a:pt x="891" y="5185"/>
                  </a:cubicBezTo>
                  <a:cubicBezTo>
                    <a:pt x="961" y="5254"/>
                    <a:pt x="1062" y="5277"/>
                    <a:pt x="1179" y="5277"/>
                  </a:cubicBezTo>
                  <a:cubicBezTo>
                    <a:pt x="1411" y="5277"/>
                    <a:pt x="1704" y="5188"/>
                    <a:pt x="1937" y="5188"/>
                  </a:cubicBezTo>
                  <a:cubicBezTo>
                    <a:pt x="2011" y="5188"/>
                    <a:pt x="2079" y="5197"/>
                    <a:pt x="2137" y="5221"/>
                  </a:cubicBezTo>
                  <a:cubicBezTo>
                    <a:pt x="2453" y="5354"/>
                    <a:pt x="2673" y="6076"/>
                    <a:pt x="3038" y="6076"/>
                  </a:cubicBezTo>
                  <a:cubicBezTo>
                    <a:pt x="3403" y="6076"/>
                    <a:pt x="3624" y="5354"/>
                    <a:pt x="3940" y="5221"/>
                  </a:cubicBezTo>
                  <a:cubicBezTo>
                    <a:pt x="3998" y="5196"/>
                    <a:pt x="4067" y="5187"/>
                    <a:pt x="4141" y="5187"/>
                  </a:cubicBezTo>
                  <a:cubicBezTo>
                    <a:pt x="4374" y="5187"/>
                    <a:pt x="4667" y="5277"/>
                    <a:pt x="4898" y="5277"/>
                  </a:cubicBezTo>
                  <a:cubicBezTo>
                    <a:pt x="5014" y="5277"/>
                    <a:pt x="5114" y="5254"/>
                    <a:pt x="5182" y="5185"/>
                  </a:cubicBezTo>
                  <a:cubicBezTo>
                    <a:pt x="5433" y="4935"/>
                    <a:pt x="5084" y="4273"/>
                    <a:pt x="5221" y="3940"/>
                  </a:cubicBezTo>
                  <a:cubicBezTo>
                    <a:pt x="5354" y="3624"/>
                    <a:pt x="6076" y="3404"/>
                    <a:pt x="6076" y="3039"/>
                  </a:cubicBezTo>
                  <a:cubicBezTo>
                    <a:pt x="6076" y="2674"/>
                    <a:pt x="5354" y="2453"/>
                    <a:pt x="5221" y="2137"/>
                  </a:cubicBezTo>
                  <a:cubicBezTo>
                    <a:pt x="5082" y="1807"/>
                    <a:pt x="5433" y="1142"/>
                    <a:pt x="5182" y="894"/>
                  </a:cubicBezTo>
                  <a:cubicBezTo>
                    <a:pt x="5113" y="824"/>
                    <a:pt x="5011" y="801"/>
                    <a:pt x="4893" y="801"/>
                  </a:cubicBezTo>
                  <a:cubicBezTo>
                    <a:pt x="4662" y="801"/>
                    <a:pt x="4370" y="889"/>
                    <a:pt x="4139" y="889"/>
                  </a:cubicBezTo>
                  <a:cubicBezTo>
                    <a:pt x="4065" y="889"/>
                    <a:pt x="3998" y="880"/>
                    <a:pt x="3940" y="856"/>
                  </a:cubicBezTo>
                  <a:cubicBezTo>
                    <a:pt x="3624" y="723"/>
                    <a:pt x="3403" y="1"/>
                    <a:pt x="30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5"/>
            <p:cNvSpPr/>
            <p:nvPr/>
          </p:nvSpPr>
          <p:spPr>
            <a:xfrm>
              <a:off x="5623964" y="1294098"/>
              <a:ext cx="55336" cy="55406"/>
            </a:xfrm>
            <a:custGeom>
              <a:rect b="b" l="l" r="r" t="t"/>
              <a:pathLst>
                <a:path extrusionOk="0" h="2366" w="2363">
                  <a:moveTo>
                    <a:pt x="1183" y="0"/>
                  </a:moveTo>
                  <a:cubicBezTo>
                    <a:pt x="529" y="0"/>
                    <a:pt x="1" y="531"/>
                    <a:pt x="1" y="1183"/>
                  </a:cubicBezTo>
                  <a:cubicBezTo>
                    <a:pt x="1" y="1836"/>
                    <a:pt x="529" y="2365"/>
                    <a:pt x="1183" y="2365"/>
                  </a:cubicBezTo>
                  <a:cubicBezTo>
                    <a:pt x="1834" y="2365"/>
                    <a:pt x="2363" y="1836"/>
                    <a:pt x="2363" y="1183"/>
                  </a:cubicBezTo>
                  <a:cubicBezTo>
                    <a:pt x="2363" y="531"/>
                    <a:pt x="1834" y="0"/>
                    <a:pt x="11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5"/>
            <p:cNvSpPr/>
            <p:nvPr/>
          </p:nvSpPr>
          <p:spPr>
            <a:xfrm>
              <a:off x="5641268" y="1250590"/>
              <a:ext cx="81563" cy="142214"/>
            </a:xfrm>
            <a:custGeom>
              <a:rect b="b" l="l" r="r" t="t"/>
              <a:pathLst>
                <a:path extrusionOk="0" h="6073" w="3483">
                  <a:moveTo>
                    <a:pt x="444" y="0"/>
                  </a:moveTo>
                  <a:cubicBezTo>
                    <a:pt x="303" y="0"/>
                    <a:pt x="185" y="106"/>
                    <a:pt x="77" y="243"/>
                  </a:cubicBezTo>
                  <a:cubicBezTo>
                    <a:pt x="1115" y="711"/>
                    <a:pt x="1839" y="1757"/>
                    <a:pt x="1839" y="2970"/>
                  </a:cubicBezTo>
                  <a:cubicBezTo>
                    <a:pt x="1839" y="4212"/>
                    <a:pt x="1082" y="5280"/>
                    <a:pt x="0" y="5732"/>
                  </a:cubicBezTo>
                  <a:cubicBezTo>
                    <a:pt x="134" y="5915"/>
                    <a:pt x="273" y="6073"/>
                    <a:pt x="444" y="6073"/>
                  </a:cubicBezTo>
                  <a:cubicBezTo>
                    <a:pt x="809" y="6073"/>
                    <a:pt x="1030" y="5351"/>
                    <a:pt x="1346" y="5217"/>
                  </a:cubicBezTo>
                  <a:cubicBezTo>
                    <a:pt x="1404" y="5193"/>
                    <a:pt x="1472" y="5184"/>
                    <a:pt x="1547" y="5184"/>
                  </a:cubicBezTo>
                  <a:cubicBezTo>
                    <a:pt x="1778" y="5184"/>
                    <a:pt x="2069" y="5271"/>
                    <a:pt x="2299" y="5271"/>
                  </a:cubicBezTo>
                  <a:cubicBezTo>
                    <a:pt x="2417" y="5271"/>
                    <a:pt x="2519" y="5249"/>
                    <a:pt x="2588" y="5179"/>
                  </a:cubicBezTo>
                  <a:cubicBezTo>
                    <a:pt x="2839" y="4931"/>
                    <a:pt x="2488" y="4267"/>
                    <a:pt x="2627" y="3937"/>
                  </a:cubicBezTo>
                  <a:cubicBezTo>
                    <a:pt x="2760" y="3621"/>
                    <a:pt x="3482" y="3398"/>
                    <a:pt x="3482" y="3035"/>
                  </a:cubicBezTo>
                  <a:cubicBezTo>
                    <a:pt x="3482" y="2673"/>
                    <a:pt x="2760" y="2455"/>
                    <a:pt x="2627" y="2136"/>
                  </a:cubicBezTo>
                  <a:cubicBezTo>
                    <a:pt x="2490" y="1806"/>
                    <a:pt x="2839" y="1142"/>
                    <a:pt x="2588" y="894"/>
                  </a:cubicBezTo>
                  <a:cubicBezTo>
                    <a:pt x="2519" y="824"/>
                    <a:pt x="2418" y="801"/>
                    <a:pt x="2301" y="801"/>
                  </a:cubicBezTo>
                  <a:cubicBezTo>
                    <a:pt x="2071" y="801"/>
                    <a:pt x="1779" y="889"/>
                    <a:pt x="1548" y="889"/>
                  </a:cubicBezTo>
                  <a:cubicBezTo>
                    <a:pt x="1473" y="889"/>
                    <a:pt x="1404" y="880"/>
                    <a:pt x="1346" y="856"/>
                  </a:cubicBezTo>
                  <a:cubicBezTo>
                    <a:pt x="1030" y="722"/>
                    <a:pt x="809" y="0"/>
                    <a:pt x="444"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0" name="Google Shape;4140;p75"/>
          <p:cNvGrpSpPr/>
          <p:nvPr/>
        </p:nvGrpSpPr>
        <p:grpSpPr>
          <a:xfrm>
            <a:off x="6089948" y="1250778"/>
            <a:ext cx="257253" cy="296732"/>
            <a:chOff x="6089948" y="1250778"/>
            <a:chExt cx="257253" cy="296732"/>
          </a:xfrm>
        </p:grpSpPr>
        <p:sp>
          <p:nvSpPr>
            <p:cNvPr id="4141" name="Google Shape;4141;p75"/>
            <p:cNvSpPr/>
            <p:nvPr/>
          </p:nvSpPr>
          <p:spPr>
            <a:xfrm>
              <a:off x="6218550" y="1447147"/>
              <a:ext cx="36016" cy="35993"/>
            </a:xfrm>
            <a:custGeom>
              <a:rect b="b" l="l" r="r" t="t"/>
              <a:pathLst>
                <a:path extrusionOk="0" h="1537" w="1538">
                  <a:moveTo>
                    <a:pt x="1090" y="0"/>
                  </a:moveTo>
                  <a:cubicBezTo>
                    <a:pt x="488" y="0"/>
                    <a:pt x="1" y="488"/>
                    <a:pt x="1" y="1090"/>
                  </a:cubicBezTo>
                  <a:lnTo>
                    <a:pt x="1" y="1537"/>
                  </a:lnTo>
                  <a:lnTo>
                    <a:pt x="450" y="1537"/>
                  </a:lnTo>
                  <a:cubicBezTo>
                    <a:pt x="1050" y="1537"/>
                    <a:pt x="1537" y="1054"/>
                    <a:pt x="1535" y="455"/>
                  </a:cubicBezTo>
                  <a:lnTo>
                    <a:pt x="1535" y="101"/>
                  </a:lnTo>
                  <a:cubicBezTo>
                    <a:pt x="1535" y="46"/>
                    <a:pt x="1488" y="0"/>
                    <a:pt x="14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5"/>
            <p:cNvSpPr/>
            <p:nvPr/>
          </p:nvSpPr>
          <p:spPr>
            <a:xfrm>
              <a:off x="6182582" y="1420546"/>
              <a:ext cx="35993" cy="35993"/>
            </a:xfrm>
            <a:custGeom>
              <a:rect b="b" l="l" r="r" t="t"/>
              <a:pathLst>
                <a:path extrusionOk="0" h="1537" w="1537">
                  <a:moveTo>
                    <a:pt x="104" y="0"/>
                  </a:moveTo>
                  <a:cubicBezTo>
                    <a:pt x="49" y="0"/>
                    <a:pt x="6" y="44"/>
                    <a:pt x="6" y="98"/>
                  </a:cubicBezTo>
                  <a:lnTo>
                    <a:pt x="6" y="450"/>
                  </a:lnTo>
                  <a:cubicBezTo>
                    <a:pt x="0" y="1049"/>
                    <a:pt x="488" y="1537"/>
                    <a:pt x="1087" y="1537"/>
                  </a:cubicBezTo>
                  <a:lnTo>
                    <a:pt x="1537" y="1537"/>
                  </a:lnTo>
                  <a:lnTo>
                    <a:pt x="1537" y="1090"/>
                  </a:lnTo>
                  <a:cubicBezTo>
                    <a:pt x="1537" y="488"/>
                    <a:pt x="1049" y="0"/>
                    <a:pt x="4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5"/>
            <p:cNvSpPr/>
            <p:nvPr/>
          </p:nvSpPr>
          <p:spPr>
            <a:xfrm>
              <a:off x="6182582" y="1482482"/>
              <a:ext cx="35993" cy="36016"/>
            </a:xfrm>
            <a:custGeom>
              <a:rect b="b" l="l" r="r" t="t"/>
              <a:pathLst>
                <a:path extrusionOk="0" h="1538" w="1537">
                  <a:moveTo>
                    <a:pt x="104" y="0"/>
                  </a:moveTo>
                  <a:cubicBezTo>
                    <a:pt x="49" y="0"/>
                    <a:pt x="6" y="44"/>
                    <a:pt x="6" y="99"/>
                  </a:cubicBezTo>
                  <a:lnTo>
                    <a:pt x="6" y="450"/>
                  </a:lnTo>
                  <a:cubicBezTo>
                    <a:pt x="0" y="1052"/>
                    <a:pt x="488" y="1537"/>
                    <a:pt x="1087" y="1537"/>
                  </a:cubicBezTo>
                  <a:lnTo>
                    <a:pt x="1537" y="1537"/>
                  </a:lnTo>
                  <a:lnTo>
                    <a:pt x="1537" y="1090"/>
                  </a:lnTo>
                  <a:cubicBezTo>
                    <a:pt x="1537" y="488"/>
                    <a:pt x="1049" y="0"/>
                    <a:pt x="4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5"/>
            <p:cNvSpPr/>
            <p:nvPr/>
          </p:nvSpPr>
          <p:spPr>
            <a:xfrm>
              <a:off x="6214475" y="1370997"/>
              <a:ext cx="8758" cy="176474"/>
            </a:xfrm>
            <a:custGeom>
              <a:rect b="b" l="l" r="r" t="t"/>
              <a:pathLst>
                <a:path extrusionOk="0" h="7536" w="374">
                  <a:moveTo>
                    <a:pt x="187" y="0"/>
                  </a:moveTo>
                  <a:cubicBezTo>
                    <a:pt x="180" y="0"/>
                    <a:pt x="172" y="1"/>
                    <a:pt x="164" y="2"/>
                  </a:cubicBezTo>
                  <a:cubicBezTo>
                    <a:pt x="68" y="13"/>
                    <a:pt x="0" y="100"/>
                    <a:pt x="0" y="195"/>
                  </a:cubicBezTo>
                  <a:lnTo>
                    <a:pt x="0" y="7339"/>
                  </a:lnTo>
                  <a:cubicBezTo>
                    <a:pt x="0" y="7434"/>
                    <a:pt x="68" y="7524"/>
                    <a:pt x="164" y="7535"/>
                  </a:cubicBezTo>
                  <a:cubicBezTo>
                    <a:pt x="170" y="7536"/>
                    <a:pt x="177" y="7536"/>
                    <a:pt x="183" y="7536"/>
                  </a:cubicBezTo>
                  <a:cubicBezTo>
                    <a:pt x="289" y="7536"/>
                    <a:pt x="374" y="7452"/>
                    <a:pt x="374" y="7347"/>
                  </a:cubicBezTo>
                  <a:lnTo>
                    <a:pt x="374" y="187"/>
                  </a:lnTo>
                  <a:cubicBezTo>
                    <a:pt x="374" y="83"/>
                    <a:pt x="291" y="0"/>
                    <a:pt x="18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5"/>
            <p:cNvSpPr/>
            <p:nvPr/>
          </p:nvSpPr>
          <p:spPr>
            <a:xfrm>
              <a:off x="6311325" y="1452369"/>
              <a:ext cx="35876" cy="35946"/>
            </a:xfrm>
            <a:custGeom>
              <a:rect b="b" l="l" r="r" t="t"/>
              <a:pathLst>
                <a:path extrusionOk="0" h="1535" w="1532">
                  <a:moveTo>
                    <a:pt x="1090" y="1"/>
                  </a:moveTo>
                  <a:cubicBezTo>
                    <a:pt x="488" y="1"/>
                    <a:pt x="0" y="485"/>
                    <a:pt x="0" y="1090"/>
                  </a:cubicBezTo>
                  <a:lnTo>
                    <a:pt x="0" y="1534"/>
                  </a:lnTo>
                  <a:lnTo>
                    <a:pt x="450" y="1534"/>
                  </a:lnTo>
                  <a:cubicBezTo>
                    <a:pt x="1049" y="1534"/>
                    <a:pt x="1531" y="1052"/>
                    <a:pt x="1531" y="450"/>
                  </a:cubicBezTo>
                  <a:lnTo>
                    <a:pt x="1531" y="99"/>
                  </a:lnTo>
                  <a:cubicBezTo>
                    <a:pt x="1531" y="44"/>
                    <a:pt x="1488" y="1"/>
                    <a:pt x="1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5"/>
            <p:cNvSpPr/>
            <p:nvPr/>
          </p:nvSpPr>
          <p:spPr>
            <a:xfrm>
              <a:off x="6275334" y="1473795"/>
              <a:ext cx="35946" cy="36016"/>
            </a:xfrm>
            <a:custGeom>
              <a:rect b="b" l="l" r="r" t="t"/>
              <a:pathLst>
                <a:path extrusionOk="0" h="1538" w="1535">
                  <a:moveTo>
                    <a:pt x="104" y="1"/>
                  </a:moveTo>
                  <a:cubicBezTo>
                    <a:pt x="49" y="1"/>
                    <a:pt x="3" y="45"/>
                    <a:pt x="3" y="99"/>
                  </a:cubicBezTo>
                  <a:lnTo>
                    <a:pt x="3" y="450"/>
                  </a:lnTo>
                  <a:cubicBezTo>
                    <a:pt x="0" y="1053"/>
                    <a:pt x="488" y="1537"/>
                    <a:pt x="1085" y="1537"/>
                  </a:cubicBezTo>
                  <a:lnTo>
                    <a:pt x="1534" y="1537"/>
                  </a:lnTo>
                  <a:lnTo>
                    <a:pt x="1534" y="1091"/>
                  </a:lnTo>
                  <a:cubicBezTo>
                    <a:pt x="1534" y="489"/>
                    <a:pt x="1047" y="1"/>
                    <a:pt x="4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5"/>
            <p:cNvSpPr/>
            <p:nvPr/>
          </p:nvSpPr>
          <p:spPr>
            <a:xfrm>
              <a:off x="6307227" y="1481077"/>
              <a:ext cx="8711" cy="65803"/>
            </a:xfrm>
            <a:custGeom>
              <a:rect b="b" l="l" r="r" t="t"/>
              <a:pathLst>
                <a:path extrusionOk="0" h="2810" w="372">
                  <a:moveTo>
                    <a:pt x="190" y="0"/>
                  </a:moveTo>
                  <a:cubicBezTo>
                    <a:pt x="187" y="0"/>
                    <a:pt x="184" y="0"/>
                    <a:pt x="180" y="0"/>
                  </a:cubicBezTo>
                  <a:cubicBezTo>
                    <a:pt x="80" y="3"/>
                    <a:pt x="1" y="90"/>
                    <a:pt x="1" y="194"/>
                  </a:cubicBezTo>
                  <a:lnTo>
                    <a:pt x="1" y="2619"/>
                  </a:lnTo>
                  <a:cubicBezTo>
                    <a:pt x="1" y="2719"/>
                    <a:pt x="80" y="2809"/>
                    <a:pt x="180" y="2809"/>
                  </a:cubicBezTo>
                  <a:cubicBezTo>
                    <a:pt x="182" y="2809"/>
                    <a:pt x="184" y="2809"/>
                    <a:pt x="186" y="2809"/>
                  </a:cubicBezTo>
                  <a:cubicBezTo>
                    <a:pt x="289" y="2809"/>
                    <a:pt x="371" y="2729"/>
                    <a:pt x="371" y="2624"/>
                  </a:cubicBezTo>
                  <a:lnTo>
                    <a:pt x="371" y="183"/>
                  </a:lnTo>
                  <a:cubicBezTo>
                    <a:pt x="371" y="85"/>
                    <a:pt x="292" y="0"/>
                    <a:pt x="1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5"/>
            <p:cNvSpPr/>
            <p:nvPr/>
          </p:nvSpPr>
          <p:spPr>
            <a:xfrm>
              <a:off x="6089948" y="1452369"/>
              <a:ext cx="35876" cy="35946"/>
            </a:xfrm>
            <a:custGeom>
              <a:rect b="b" l="l" r="r" t="t"/>
              <a:pathLst>
                <a:path extrusionOk="0" h="1535" w="1532">
                  <a:moveTo>
                    <a:pt x="98" y="1"/>
                  </a:moveTo>
                  <a:cubicBezTo>
                    <a:pt x="44" y="1"/>
                    <a:pt x="0" y="44"/>
                    <a:pt x="0" y="99"/>
                  </a:cubicBezTo>
                  <a:lnTo>
                    <a:pt x="0" y="450"/>
                  </a:lnTo>
                  <a:cubicBezTo>
                    <a:pt x="0" y="1052"/>
                    <a:pt x="482" y="1534"/>
                    <a:pt x="1082" y="1534"/>
                  </a:cubicBezTo>
                  <a:lnTo>
                    <a:pt x="1531" y="1534"/>
                  </a:lnTo>
                  <a:lnTo>
                    <a:pt x="1531" y="1090"/>
                  </a:lnTo>
                  <a:cubicBezTo>
                    <a:pt x="1531" y="485"/>
                    <a:pt x="1046" y="1"/>
                    <a:pt x="4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5"/>
            <p:cNvSpPr/>
            <p:nvPr/>
          </p:nvSpPr>
          <p:spPr>
            <a:xfrm>
              <a:off x="6126430" y="1473795"/>
              <a:ext cx="35946" cy="36016"/>
            </a:xfrm>
            <a:custGeom>
              <a:rect b="b" l="l" r="r" t="t"/>
              <a:pathLst>
                <a:path extrusionOk="0" h="1538" w="1535">
                  <a:moveTo>
                    <a:pt x="1090" y="1"/>
                  </a:moveTo>
                  <a:cubicBezTo>
                    <a:pt x="488" y="1"/>
                    <a:pt x="1" y="489"/>
                    <a:pt x="1" y="1091"/>
                  </a:cubicBezTo>
                  <a:lnTo>
                    <a:pt x="1" y="1537"/>
                  </a:lnTo>
                  <a:lnTo>
                    <a:pt x="450" y="1537"/>
                  </a:lnTo>
                  <a:cubicBezTo>
                    <a:pt x="1049" y="1537"/>
                    <a:pt x="1534" y="1053"/>
                    <a:pt x="1534" y="450"/>
                  </a:cubicBezTo>
                  <a:lnTo>
                    <a:pt x="1534" y="99"/>
                  </a:lnTo>
                  <a:cubicBezTo>
                    <a:pt x="1534" y="45"/>
                    <a:pt x="1491" y="1"/>
                    <a:pt x="14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5"/>
            <p:cNvSpPr/>
            <p:nvPr/>
          </p:nvSpPr>
          <p:spPr>
            <a:xfrm>
              <a:off x="6121770" y="1481077"/>
              <a:ext cx="8711" cy="65803"/>
            </a:xfrm>
            <a:custGeom>
              <a:rect b="b" l="l" r="r" t="t"/>
              <a:pathLst>
                <a:path extrusionOk="0" h="2810" w="372">
                  <a:moveTo>
                    <a:pt x="190" y="0"/>
                  </a:moveTo>
                  <a:cubicBezTo>
                    <a:pt x="187" y="0"/>
                    <a:pt x="184" y="0"/>
                    <a:pt x="181" y="0"/>
                  </a:cubicBezTo>
                  <a:cubicBezTo>
                    <a:pt x="77" y="3"/>
                    <a:pt x="1" y="90"/>
                    <a:pt x="1" y="194"/>
                  </a:cubicBezTo>
                  <a:lnTo>
                    <a:pt x="1" y="2619"/>
                  </a:lnTo>
                  <a:cubicBezTo>
                    <a:pt x="1" y="2719"/>
                    <a:pt x="82" y="2809"/>
                    <a:pt x="181" y="2809"/>
                  </a:cubicBezTo>
                  <a:cubicBezTo>
                    <a:pt x="182" y="2809"/>
                    <a:pt x="184" y="2809"/>
                    <a:pt x="186" y="2809"/>
                  </a:cubicBezTo>
                  <a:cubicBezTo>
                    <a:pt x="289" y="2809"/>
                    <a:pt x="371" y="2729"/>
                    <a:pt x="371" y="2624"/>
                  </a:cubicBezTo>
                  <a:lnTo>
                    <a:pt x="371" y="183"/>
                  </a:lnTo>
                  <a:cubicBezTo>
                    <a:pt x="371" y="85"/>
                    <a:pt x="292" y="0"/>
                    <a:pt x="1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5"/>
            <p:cNvSpPr/>
            <p:nvPr/>
          </p:nvSpPr>
          <p:spPr>
            <a:xfrm>
              <a:off x="6100907" y="1538822"/>
              <a:ext cx="235440" cy="8688"/>
            </a:xfrm>
            <a:custGeom>
              <a:rect b="b" l="l" r="r" t="t"/>
              <a:pathLst>
                <a:path extrusionOk="0" h="371" w="10054">
                  <a:moveTo>
                    <a:pt x="202" y="0"/>
                  </a:moveTo>
                  <a:cubicBezTo>
                    <a:pt x="91" y="0"/>
                    <a:pt x="1" y="95"/>
                    <a:pt x="14" y="207"/>
                  </a:cubicBezTo>
                  <a:cubicBezTo>
                    <a:pt x="28" y="303"/>
                    <a:pt x="115" y="371"/>
                    <a:pt x="211" y="371"/>
                  </a:cubicBezTo>
                  <a:lnTo>
                    <a:pt x="9855" y="371"/>
                  </a:lnTo>
                  <a:cubicBezTo>
                    <a:pt x="9967" y="371"/>
                    <a:pt x="10054" y="275"/>
                    <a:pt x="10040" y="164"/>
                  </a:cubicBezTo>
                  <a:cubicBezTo>
                    <a:pt x="10027" y="68"/>
                    <a:pt x="9942" y="0"/>
                    <a:pt x="98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5"/>
            <p:cNvSpPr/>
            <p:nvPr/>
          </p:nvSpPr>
          <p:spPr>
            <a:xfrm>
              <a:off x="6156356" y="1250778"/>
              <a:ext cx="124558" cy="124558"/>
            </a:xfrm>
            <a:custGeom>
              <a:rect b="b" l="l" r="r" t="t"/>
              <a:pathLst>
                <a:path extrusionOk="0" h="5319" w="5319">
                  <a:moveTo>
                    <a:pt x="2659" y="0"/>
                  </a:moveTo>
                  <a:cubicBezTo>
                    <a:pt x="1191" y="0"/>
                    <a:pt x="0" y="1191"/>
                    <a:pt x="0" y="2659"/>
                  </a:cubicBezTo>
                  <a:cubicBezTo>
                    <a:pt x="0" y="4128"/>
                    <a:pt x="1191" y="5318"/>
                    <a:pt x="2659" y="5318"/>
                  </a:cubicBezTo>
                  <a:cubicBezTo>
                    <a:pt x="4128" y="5318"/>
                    <a:pt x="5318" y="4128"/>
                    <a:pt x="5318" y="2659"/>
                  </a:cubicBezTo>
                  <a:cubicBezTo>
                    <a:pt x="5318" y="1191"/>
                    <a:pt x="4128" y="0"/>
                    <a:pt x="26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5"/>
            <p:cNvSpPr/>
            <p:nvPr/>
          </p:nvSpPr>
          <p:spPr>
            <a:xfrm>
              <a:off x="6182372" y="1253518"/>
              <a:ext cx="98611" cy="121748"/>
            </a:xfrm>
            <a:custGeom>
              <a:rect b="b" l="l" r="r" t="t"/>
              <a:pathLst>
                <a:path extrusionOk="0" h="5199" w="4211">
                  <a:moveTo>
                    <a:pt x="2347" y="0"/>
                  </a:moveTo>
                  <a:lnTo>
                    <a:pt x="2347" y="0"/>
                  </a:lnTo>
                  <a:cubicBezTo>
                    <a:pt x="3017" y="485"/>
                    <a:pt x="3456" y="1273"/>
                    <a:pt x="3456" y="2164"/>
                  </a:cubicBezTo>
                  <a:cubicBezTo>
                    <a:pt x="3456" y="3632"/>
                    <a:pt x="2265" y="4823"/>
                    <a:pt x="796" y="4823"/>
                  </a:cubicBezTo>
                  <a:cubicBezTo>
                    <a:pt x="521" y="4823"/>
                    <a:pt x="252" y="4782"/>
                    <a:pt x="1" y="4700"/>
                  </a:cubicBezTo>
                  <a:lnTo>
                    <a:pt x="1" y="4700"/>
                  </a:lnTo>
                  <a:cubicBezTo>
                    <a:pt x="437" y="5013"/>
                    <a:pt x="971" y="5199"/>
                    <a:pt x="1548" y="5199"/>
                  </a:cubicBezTo>
                  <a:cubicBezTo>
                    <a:pt x="3017" y="5199"/>
                    <a:pt x="4210" y="4005"/>
                    <a:pt x="4210" y="2540"/>
                  </a:cubicBezTo>
                  <a:cubicBezTo>
                    <a:pt x="4210" y="1349"/>
                    <a:pt x="3426" y="341"/>
                    <a:pt x="2347"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5"/>
            <p:cNvSpPr/>
            <p:nvPr/>
          </p:nvSpPr>
          <p:spPr>
            <a:xfrm>
              <a:off x="6189771" y="1270682"/>
              <a:ext cx="58029" cy="84678"/>
            </a:xfrm>
            <a:custGeom>
              <a:rect b="b" l="l" r="r" t="t"/>
              <a:pathLst>
                <a:path extrusionOk="0" h="3616" w="2478">
                  <a:moveTo>
                    <a:pt x="1723" y="0"/>
                  </a:moveTo>
                  <a:cubicBezTo>
                    <a:pt x="1674" y="3"/>
                    <a:pt x="1622" y="36"/>
                    <a:pt x="1581" y="77"/>
                  </a:cubicBezTo>
                  <a:cubicBezTo>
                    <a:pt x="1091" y="543"/>
                    <a:pt x="598" y="1006"/>
                    <a:pt x="107" y="1472"/>
                  </a:cubicBezTo>
                  <a:cubicBezTo>
                    <a:pt x="1" y="1575"/>
                    <a:pt x="15" y="1730"/>
                    <a:pt x="140" y="1807"/>
                  </a:cubicBezTo>
                  <a:cubicBezTo>
                    <a:pt x="410" y="1970"/>
                    <a:pt x="688" y="2125"/>
                    <a:pt x="960" y="2283"/>
                  </a:cubicBezTo>
                  <a:cubicBezTo>
                    <a:pt x="974" y="2289"/>
                    <a:pt x="984" y="2300"/>
                    <a:pt x="974" y="2319"/>
                  </a:cubicBezTo>
                  <a:lnTo>
                    <a:pt x="709" y="2954"/>
                  </a:lnTo>
                  <a:cubicBezTo>
                    <a:pt x="655" y="3087"/>
                    <a:pt x="598" y="3215"/>
                    <a:pt x="546" y="3349"/>
                  </a:cubicBezTo>
                  <a:cubicBezTo>
                    <a:pt x="508" y="3444"/>
                    <a:pt x="551" y="3550"/>
                    <a:pt x="644" y="3594"/>
                  </a:cubicBezTo>
                  <a:cubicBezTo>
                    <a:pt x="674" y="3608"/>
                    <a:pt x="703" y="3616"/>
                    <a:pt x="732" y="3616"/>
                  </a:cubicBezTo>
                  <a:cubicBezTo>
                    <a:pt x="786" y="3616"/>
                    <a:pt x="839" y="3591"/>
                    <a:pt x="892" y="3539"/>
                  </a:cubicBezTo>
                  <a:cubicBezTo>
                    <a:pt x="1388" y="3074"/>
                    <a:pt x="1878" y="2610"/>
                    <a:pt x="2368" y="2142"/>
                  </a:cubicBezTo>
                  <a:cubicBezTo>
                    <a:pt x="2477" y="2038"/>
                    <a:pt x="2456" y="1883"/>
                    <a:pt x="2322" y="1807"/>
                  </a:cubicBezTo>
                  <a:cubicBezTo>
                    <a:pt x="2052" y="1649"/>
                    <a:pt x="1780" y="1493"/>
                    <a:pt x="1513" y="1335"/>
                  </a:cubicBezTo>
                  <a:cubicBezTo>
                    <a:pt x="1497" y="1324"/>
                    <a:pt x="1488" y="1316"/>
                    <a:pt x="1499" y="1294"/>
                  </a:cubicBezTo>
                  <a:cubicBezTo>
                    <a:pt x="1641" y="954"/>
                    <a:pt x="1791" y="613"/>
                    <a:pt x="1924" y="267"/>
                  </a:cubicBezTo>
                  <a:cubicBezTo>
                    <a:pt x="1976" y="137"/>
                    <a:pt x="1873" y="0"/>
                    <a:pt x="17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5"/>
            <p:cNvSpPr/>
            <p:nvPr/>
          </p:nvSpPr>
          <p:spPr>
            <a:xfrm>
              <a:off x="6201643" y="1270682"/>
              <a:ext cx="46156" cy="84490"/>
            </a:xfrm>
            <a:custGeom>
              <a:rect b="b" l="l" r="r" t="t"/>
              <a:pathLst>
                <a:path extrusionOk="0" h="3608" w="1971">
                  <a:moveTo>
                    <a:pt x="1220" y="0"/>
                  </a:moveTo>
                  <a:cubicBezTo>
                    <a:pt x="1219" y="0"/>
                    <a:pt x="1217" y="0"/>
                    <a:pt x="1216" y="0"/>
                  </a:cubicBezTo>
                  <a:cubicBezTo>
                    <a:pt x="1167" y="3"/>
                    <a:pt x="1115" y="36"/>
                    <a:pt x="1071" y="77"/>
                  </a:cubicBezTo>
                  <a:cubicBezTo>
                    <a:pt x="894" y="243"/>
                    <a:pt x="717" y="412"/>
                    <a:pt x="540" y="581"/>
                  </a:cubicBezTo>
                  <a:cubicBezTo>
                    <a:pt x="518" y="651"/>
                    <a:pt x="379" y="938"/>
                    <a:pt x="300" y="1134"/>
                  </a:cubicBezTo>
                  <a:cubicBezTo>
                    <a:pt x="260" y="1243"/>
                    <a:pt x="300" y="1363"/>
                    <a:pt x="404" y="1420"/>
                  </a:cubicBezTo>
                  <a:cubicBezTo>
                    <a:pt x="625" y="1548"/>
                    <a:pt x="843" y="1676"/>
                    <a:pt x="1063" y="1801"/>
                  </a:cubicBezTo>
                  <a:cubicBezTo>
                    <a:pt x="1197" y="1880"/>
                    <a:pt x="1216" y="2033"/>
                    <a:pt x="1107" y="2139"/>
                  </a:cubicBezTo>
                  <a:lnTo>
                    <a:pt x="167" y="3027"/>
                  </a:lnTo>
                  <a:cubicBezTo>
                    <a:pt x="123" y="3133"/>
                    <a:pt x="80" y="3237"/>
                    <a:pt x="39" y="3340"/>
                  </a:cubicBezTo>
                  <a:cubicBezTo>
                    <a:pt x="1" y="3436"/>
                    <a:pt x="44" y="3542"/>
                    <a:pt x="137" y="3586"/>
                  </a:cubicBezTo>
                  <a:cubicBezTo>
                    <a:pt x="167" y="3600"/>
                    <a:pt x="196" y="3607"/>
                    <a:pt x="225" y="3607"/>
                  </a:cubicBezTo>
                  <a:cubicBezTo>
                    <a:pt x="279" y="3607"/>
                    <a:pt x="332" y="3582"/>
                    <a:pt x="385" y="3531"/>
                  </a:cubicBezTo>
                  <a:cubicBezTo>
                    <a:pt x="875" y="3068"/>
                    <a:pt x="1368" y="2602"/>
                    <a:pt x="1859" y="2136"/>
                  </a:cubicBezTo>
                  <a:cubicBezTo>
                    <a:pt x="1970" y="2038"/>
                    <a:pt x="1949" y="1880"/>
                    <a:pt x="1815" y="1807"/>
                  </a:cubicBezTo>
                  <a:cubicBezTo>
                    <a:pt x="1543" y="1649"/>
                    <a:pt x="1276" y="1493"/>
                    <a:pt x="1006" y="1335"/>
                  </a:cubicBezTo>
                  <a:cubicBezTo>
                    <a:pt x="990" y="1324"/>
                    <a:pt x="981" y="1319"/>
                    <a:pt x="992" y="1294"/>
                  </a:cubicBezTo>
                  <a:cubicBezTo>
                    <a:pt x="1134" y="954"/>
                    <a:pt x="1284" y="611"/>
                    <a:pt x="1417" y="267"/>
                  </a:cubicBezTo>
                  <a:cubicBezTo>
                    <a:pt x="1469" y="138"/>
                    <a:pt x="1368" y="0"/>
                    <a:pt x="1220"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75"/>
          <p:cNvGrpSpPr/>
          <p:nvPr/>
        </p:nvGrpSpPr>
        <p:grpSpPr>
          <a:xfrm>
            <a:off x="6771408" y="1250778"/>
            <a:ext cx="309244" cy="296739"/>
            <a:chOff x="6771408" y="1250778"/>
            <a:chExt cx="309244" cy="296739"/>
          </a:xfrm>
        </p:grpSpPr>
        <p:sp>
          <p:nvSpPr>
            <p:cNvPr id="4157" name="Google Shape;4157;p75"/>
            <p:cNvSpPr/>
            <p:nvPr/>
          </p:nvSpPr>
          <p:spPr>
            <a:xfrm>
              <a:off x="6776958" y="1404717"/>
              <a:ext cx="142753" cy="142800"/>
            </a:xfrm>
            <a:custGeom>
              <a:rect b="b" l="l" r="r" t="t"/>
              <a:pathLst>
                <a:path extrusionOk="0" h="6098" w="6096">
                  <a:moveTo>
                    <a:pt x="3047" y="0"/>
                  </a:moveTo>
                  <a:cubicBezTo>
                    <a:pt x="1363" y="0"/>
                    <a:pt x="1" y="1365"/>
                    <a:pt x="1" y="3049"/>
                  </a:cubicBezTo>
                  <a:cubicBezTo>
                    <a:pt x="1" y="4733"/>
                    <a:pt x="1363" y="6098"/>
                    <a:pt x="3047" y="6098"/>
                  </a:cubicBezTo>
                  <a:cubicBezTo>
                    <a:pt x="4730" y="6098"/>
                    <a:pt x="6095" y="4733"/>
                    <a:pt x="6095" y="3049"/>
                  </a:cubicBezTo>
                  <a:cubicBezTo>
                    <a:pt x="6095" y="1365"/>
                    <a:pt x="4730" y="0"/>
                    <a:pt x="30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5"/>
            <p:cNvSpPr/>
            <p:nvPr/>
          </p:nvSpPr>
          <p:spPr>
            <a:xfrm>
              <a:off x="6807844" y="1408416"/>
              <a:ext cx="111912" cy="139100"/>
            </a:xfrm>
            <a:custGeom>
              <a:rect b="b" l="l" r="r" t="t"/>
              <a:pathLst>
                <a:path extrusionOk="0" h="5940" w="4779">
                  <a:moveTo>
                    <a:pt x="2695" y="0"/>
                  </a:moveTo>
                  <a:lnTo>
                    <a:pt x="2695" y="0"/>
                  </a:lnTo>
                  <a:cubicBezTo>
                    <a:pt x="3493" y="548"/>
                    <a:pt x="4013" y="1469"/>
                    <a:pt x="4013" y="2510"/>
                  </a:cubicBezTo>
                  <a:cubicBezTo>
                    <a:pt x="4013" y="4193"/>
                    <a:pt x="2648" y="5558"/>
                    <a:pt x="965" y="5558"/>
                  </a:cubicBezTo>
                  <a:cubicBezTo>
                    <a:pt x="630" y="5558"/>
                    <a:pt x="305" y="5504"/>
                    <a:pt x="0" y="5400"/>
                  </a:cubicBezTo>
                  <a:lnTo>
                    <a:pt x="0" y="5400"/>
                  </a:lnTo>
                  <a:cubicBezTo>
                    <a:pt x="491" y="5741"/>
                    <a:pt x="1087" y="5940"/>
                    <a:pt x="1733" y="5940"/>
                  </a:cubicBezTo>
                  <a:cubicBezTo>
                    <a:pt x="3414" y="5940"/>
                    <a:pt x="4779" y="4572"/>
                    <a:pt x="4779" y="2891"/>
                  </a:cubicBezTo>
                  <a:cubicBezTo>
                    <a:pt x="4779" y="1545"/>
                    <a:pt x="3907" y="401"/>
                    <a:pt x="2695"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5"/>
            <p:cNvSpPr/>
            <p:nvPr/>
          </p:nvSpPr>
          <p:spPr>
            <a:xfrm>
              <a:off x="6815056" y="1427618"/>
              <a:ext cx="66623" cy="96948"/>
            </a:xfrm>
            <a:custGeom>
              <a:rect b="b" l="l" r="r" t="t"/>
              <a:pathLst>
                <a:path extrusionOk="0" h="4140" w="2845">
                  <a:moveTo>
                    <a:pt x="1984" y="0"/>
                  </a:moveTo>
                  <a:cubicBezTo>
                    <a:pt x="1924" y="0"/>
                    <a:pt x="1866" y="39"/>
                    <a:pt x="1812" y="85"/>
                  </a:cubicBezTo>
                  <a:cubicBezTo>
                    <a:pt x="1251" y="616"/>
                    <a:pt x="684" y="1147"/>
                    <a:pt x="123" y="1684"/>
                  </a:cubicBezTo>
                  <a:cubicBezTo>
                    <a:pt x="0" y="1799"/>
                    <a:pt x="17" y="1976"/>
                    <a:pt x="161" y="2063"/>
                  </a:cubicBezTo>
                  <a:cubicBezTo>
                    <a:pt x="471" y="2251"/>
                    <a:pt x="788" y="2428"/>
                    <a:pt x="1101" y="2608"/>
                  </a:cubicBezTo>
                  <a:cubicBezTo>
                    <a:pt x="1117" y="2619"/>
                    <a:pt x="1128" y="2629"/>
                    <a:pt x="1117" y="2654"/>
                  </a:cubicBezTo>
                  <a:cubicBezTo>
                    <a:pt x="1016" y="2896"/>
                    <a:pt x="916" y="3136"/>
                    <a:pt x="815" y="3379"/>
                  </a:cubicBezTo>
                  <a:cubicBezTo>
                    <a:pt x="752" y="3531"/>
                    <a:pt x="689" y="3678"/>
                    <a:pt x="630" y="3831"/>
                  </a:cubicBezTo>
                  <a:cubicBezTo>
                    <a:pt x="589" y="3945"/>
                    <a:pt x="640" y="4063"/>
                    <a:pt x="747" y="4114"/>
                  </a:cubicBezTo>
                  <a:cubicBezTo>
                    <a:pt x="780" y="4132"/>
                    <a:pt x="813" y="4140"/>
                    <a:pt x="846" y="4140"/>
                  </a:cubicBezTo>
                  <a:cubicBezTo>
                    <a:pt x="907" y="4140"/>
                    <a:pt x="968" y="4111"/>
                    <a:pt x="1030" y="4054"/>
                  </a:cubicBezTo>
                  <a:cubicBezTo>
                    <a:pt x="1594" y="3523"/>
                    <a:pt x="2155" y="2992"/>
                    <a:pt x="2719" y="2455"/>
                  </a:cubicBezTo>
                  <a:cubicBezTo>
                    <a:pt x="2844" y="2333"/>
                    <a:pt x="2820" y="2155"/>
                    <a:pt x="2667" y="2068"/>
                  </a:cubicBezTo>
                  <a:cubicBezTo>
                    <a:pt x="2357" y="1888"/>
                    <a:pt x="2046" y="1711"/>
                    <a:pt x="1738" y="1529"/>
                  </a:cubicBezTo>
                  <a:cubicBezTo>
                    <a:pt x="1717" y="1521"/>
                    <a:pt x="1711" y="1510"/>
                    <a:pt x="1719" y="1485"/>
                  </a:cubicBezTo>
                  <a:cubicBezTo>
                    <a:pt x="1888" y="1093"/>
                    <a:pt x="2057" y="703"/>
                    <a:pt x="2210" y="308"/>
                  </a:cubicBezTo>
                  <a:cubicBezTo>
                    <a:pt x="2270" y="158"/>
                    <a:pt x="2155" y="0"/>
                    <a:pt x="19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5"/>
            <p:cNvSpPr/>
            <p:nvPr/>
          </p:nvSpPr>
          <p:spPr>
            <a:xfrm>
              <a:off x="6828965" y="1427618"/>
              <a:ext cx="52783" cy="97019"/>
            </a:xfrm>
            <a:custGeom>
              <a:rect b="b" l="l" r="r" t="t"/>
              <a:pathLst>
                <a:path extrusionOk="0" h="4143" w="2254">
                  <a:moveTo>
                    <a:pt x="1392" y="0"/>
                  </a:moveTo>
                  <a:cubicBezTo>
                    <a:pt x="1330" y="3"/>
                    <a:pt x="1275" y="39"/>
                    <a:pt x="1221" y="85"/>
                  </a:cubicBezTo>
                  <a:cubicBezTo>
                    <a:pt x="1071" y="229"/>
                    <a:pt x="921" y="368"/>
                    <a:pt x="774" y="510"/>
                  </a:cubicBezTo>
                  <a:cubicBezTo>
                    <a:pt x="747" y="603"/>
                    <a:pt x="575" y="978"/>
                    <a:pt x="469" y="1245"/>
                  </a:cubicBezTo>
                  <a:cubicBezTo>
                    <a:pt x="406" y="1401"/>
                    <a:pt x="469" y="1578"/>
                    <a:pt x="610" y="1662"/>
                  </a:cubicBezTo>
                  <a:cubicBezTo>
                    <a:pt x="847" y="1799"/>
                    <a:pt x="1079" y="1935"/>
                    <a:pt x="1313" y="2068"/>
                  </a:cubicBezTo>
                  <a:cubicBezTo>
                    <a:pt x="1466" y="2155"/>
                    <a:pt x="1490" y="2333"/>
                    <a:pt x="1365" y="2455"/>
                  </a:cubicBezTo>
                  <a:cubicBezTo>
                    <a:pt x="951" y="2847"/>
                    <a:pt x="540" y="3240"/>
                    <a:pt x="125" y="3627"/>
                  </a:cubicBezTo>
                  <a:cubicBezTo>
                    <a:pt x="98" y="3695"/>
                    <a:pt x="68" y="3763"/>
                    <a:pt x="44" y="3834"/>
                  </a:cubicBezTo>
                  <a:cubicBezTo>
                    <a:pt x="0" y="3948"/>
                    <a:pt x="55" y="4065"/>
                    <a:pt x="158" y="4117"/>
                  </a:cubicBezTo>
                  <a:cubicBezTo>
                    <a:pt x="192" y="4134"/>
                    <a:pt x="225" y="4143"/>
                    <a:pt x="258" y="4143"/>
                  </a:cubicBezTo>
                  <a:cubicBezTo>
                    <a:pt x="320" y="4143"/>
                    <a:pt x="381" y="4114"/>
                    <a:pt x="441" y="4057"/>
                  </a:cubicBezTo>
                  <a:cubicBezTo>
                    <a:pt x="1003" y="3526"/>
                    <a:pt x="1569" y="2989"/>
                    <a:pt x="2131" y="2458"/>
                  </a:cubicBezTo>
                  <a:cubicBezTo>
                    <a:pt x="2253" y="2333"/>
                    <a:pt x="2229" y="2155"/>
                    <a:pt x="2076" y="2068"/>
                  </a:cubicBezTo>
                  <a:cubicBezTo>
                    <a:pt x="1766" y="1891"/>
                    <a:pt x="1458" y="1711"/>
                    <a:pt x="1147" y="1529"/>
                  </a:cubicBezTo>
                  <a:cubicBezTo>
                    <a:pt x="1125" y="1518"/>
                    <a:pt x="1120" y="1510"/>
                    <a:pt x="1131" y="1485"/>
                  </a:cubicBezTo>
                  <a:cubicBezTo>
                    <a:pt x="1297" y="1093"/>
                    <a:pt x="1466" y="701"/>
                    <a:pt x="1618" y="306"/>
                  </a:cubicBezTo>
                  <a:cubicBezTo>
                    <a:pt x="1678" y="156"/>
                    <a:pt x="1561" y="0"/>
                    <a:pt x="1392"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5"/>
            <p:cNvSpPr/>
            <p:nvPr/>
          </p:nvSpPr>
          <p:spPr>
            <a:xfrm>
              <a:off x="6923567" y="1250801"/>
              <a:ext cx="157085" cy="143081"/>
            </a:xfrm>
            <a:custGeom>
              <a:rect b="b" l="l" r="r" t="t"/>
              <a:pathLst>
                <a:path extrusionOk="0" h="6110" w="6708">
                  <a:moveTo>
                    <a:pt x="3354" y="1"/>
                  </a:moveTo>
                  <a:cubicBezTo>
                    <a:pt x="2572" y="1"/>
                    <a:pt x="1790" y="299"/>
                    <a:pt x="1194" y="896"/>
                  </a:cubicBezTo>
                  <a:cubicBezTo>
                    <a:pt x="0" y="2089"/>
                    <a:pt x="0" y="4023"/>
                    <a:pt x="1194" y="5217"/>
                  </a:cubicBezTo>
                  <a:cubicBezTo>
                    <a:pt x="1790" y="5812"/>
                    <a:pt x="2572" y="6110"/>
                    <a:pt x="3354" y="6110"/>
                  </a:cubicBezTo>
                  <a:cubicBezTo>
                    <a:pt x="4136" y="6110"/>
                    <a:pt x="4918" y="5812"/>
                    <a:pt x="5515" y="5217"/>
                  </a:cubicBezTo>
                  <a:cubicBezTo>
                    <a:pt x="6708" y="4023"/>
                    <a:pt x="6708" y="2089"/>
                    <a:pt x="5515" y="896"/>
                  </a:cubicBezTo>
                  <a:cubicBezTo>
                    <a:pt x="4918" y="299"/>
                    <a:pt x="4136" y="1"/>
                    <a:pt x="33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5"/>
            <p:cNvSpPr/>
            <p:nvPr/>
          </p:nvSpPr>
          <p:spPr>
            <a:xfrm>
              <a:off x="6961642" y="1254407"/>
              <a:ext cx="112123" cy="139358"/>
            </a:xfrm>
            <a:custGeom>
              <a:rect b="b" l="l" r="r" t="t"/>
              <a:pathLst>
                <a:path extrusionOk="0" h="5951" w="4788">
                  <a:moveTo>
                    <a:pt x="2701" y="1"/>
                  </a:moveTo>
                  <a:lnTo>
                    <a:pt x="2701" y="1"/>
                  </a:lnTo>
                  <a:cubicBezTo>
                    <a:pt x="3496" y="554"/>
                    <a:pt x="4022" y="1472"/>
                    <a:pt x="4022" y="2515"/>
                  </a:cubicBezTo>
                  <a:cubicBezTo>
                    <a:pt x="4022" y="4199"/>
                    <a:pt x="2657" y="5569"/>
                    <a:pt x="968" y="5569"/>
                  </a:cubicBezTo>
                  <a:cubicBezTo>
                    <a:pt x="630" y="5569"/>
                    <a:pt x="303" y="5515"/>
                    <a:pt x="1" y="5411"/>
                  </a:cubicBezTo>
                  <a:lnTo>
                    <a:pt x="1" y="5411"/>
                  </a:lnTo>
                  <a:cubicBezTo>
                    <a:pt x="494" y="5752"/>
                    <a:pt x="1091" y="5951"/>
                    <a:pt x="1734" y="5951"/>
                  </a:cubicBezTo>
                  <a:cubicBezTo>
                    <a:pt x="3420" y="5951"/>
                    <a:pt x="4788" y="4583"/>
                    <a:pt x="4788" y="2897"/>
                  </a:cubicBezTo>
                  <a:cubicBezTo>
                    <a:pt x="4788" y="1551"/>
                    <a:pt x="3913" y="407"/>
                    <a:pt x="2701"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5"/>
            <p:cNvSpPr/>
            <p:nvPr/>
          </p:nvSpPr>
          <p:spPr>
            <a:xfrm>
              <a:off x="6987049" y="1250778"/>
              <a:ext cx="85638" cy="62993"/>
            </a:xfrm>
            <a:custGeom>
              <a:rect b="b" l="l" r="r" t="t"/>
              <a:pathLst>
                <a:path extrusionOk="0" h="2690" w="3657">
                  <a:moveTo>
                    <a:pt x="646" y="0"/>
                  </a:moveTo>
                  <a:cubicBezTo>
                    <a:pt x="423" y="0"/>
                    <a:pt x="210" y="22"/>
                    <a:pt x="0" y="68"/>
                  </a:cubicBezTo>
                  <a:cubicBezTo>
                    <a:pt x="63" y="314"/>
                    <a:pt x="123" y="602"/>
                    <a:pt x="183" y="940"/>
                  </a:cubicBezTo>
                  <a:cubicBezTo>
                    <a:pt x="273" y="1493"/>
                    <a:pt x="311" y="1967"/>
                    <a:pt x="578" y="2052"/>
                  </a:cubicBezTo>
                  <a:cubicBezTo>
                    <a:pt x="604" y="2060"/>
                    <a:pt x="630" y="2064"/>
                    <a:pt x="655" y="2064"/>
                  </a:cubicBezTo>
                  <a:cubicBezTo>
                    <a:pt x="858" y="2064"/>
                    <a:pt x="1040" y="1827"/>
                    <a:pt x="1309" y="1827"/>
                  </a:cubicBezTo>
                  <a:cubicBezTo>
                    <a:pt x="1338" y="1827"/>
                    <a:pt x="1369" y="1830"/>
                    <a:pt x="1401" y="1837"/>
                  </a:cubicBezTo>
                  <a:cubicBezTo>
                    <a:pt x="1700" y="1897"/>
                    <a:pt x="1741" y="2193"/>
                    <a:pt x="2011" y="2414"/>
                  </a:cubicBezTo>
                  <a:cubicBezTo>
                    <a:pt x="2228" y="2590"/>
                    <a:pt x="2556" y="2690"/>
                    <a:pt x="2910" y="2690"/>
                  </a:cubicBezTo>
                  <a:cubicBezTo>
                    <a:pt x="3155" y="2690"/>
                    <a:pt x="3413" y="2642"/>
                    <a:pt x="3656" y="2537"/>
                  </a:cubicBezTo>
                  <a:cubicBezTo>
                    <a:pt x="3411" y="1096"/>
                    <a:pt x="2158" y="0"/>
                    <a:pt x="6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5"/>
            <p:cNvSpPr/>
            <p:nvPr/>
          </p:nvSpPr>
          <p:spPr>
            <a:xfrm>
              <a:off x="7024866" y="1254407"/>
              <a:ext cx="47889" cy="59363"/>
            </a:xfrm>
            <a:custGeom>
              <a:rect b="b" l="l" r="r" t="t"/>
              <a:pathLst>
                <a:path extrusionOk="0" h="2535" w="2045">
                  <a:moveTo>
                    <a:pt x="1" y="1"/>
                  </a:moveTo>
                  <a:lnTo>
                    <a:pt x="1" y="1"/>
                  </a:lnTo>
                  <a:cubicBezTo>
                    <a:pt x="224" y="159"/>
                    <a:pt x="647" y="494"/>
                    <a:pt x="960" y="1079"/>
                  </a:cubicBezTo>
                  <a:cubicBezTo>
                    <a:pt x="1191" y="1515"/>
                    <a:pt x="1325" y="2014"/>
                    <a:pt x="1322" y="2534"/>
                  </a:cubicBezTo>
                  <a:cubicBezTo>
                    <a:pt x="1695" y="2523"/>
                    <a:pt x="1908" y="2431"/>
                    <a:pt x="2044" y="2382"/>
                  </a:cubicBezTo>
                  <a:cubicBezTo>
                    <a:pt x="1851" y="1265"/>
                    <a:pt x="1052" y="35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5"/>
            <p:cNvSpPr/>
            <p:nvPr/>
          </p:nvSpPr>
          <p:spPr>
            <a:xfrm>
              <a:off x="6930779" y="1280001"/>
              <a:ext cx="35993" cy="91375"/>
            </a:xfrm>
            <a:custGeom>
              <a:rect b="b" l="l" r="r" t="t"/>
              <a:pathLst>
                <a:path extrusionOk="0" h="3902" w="1537">
                  <a:moveTo>
                    <a:pt x="589" y="0"/>
                  </a:moveTo>
                  <a:cubicBezTo>
                    <a:pt x="218" y="504"/>
                    <a:pt x="0" y="1128"/>
                    <a:pt x="0" y="1804"/>
                  </a:cubicBezTo>
                  <a:cubicBezTo>
                    <a:pt x="0" y="2616"/>
                    <a:pt x="316" y="3351"/>
                    <a:pt x="834" y="3901"/>
                  </a:cubicBezTo>
                  <a:cubicBezTo>
                    <a:pt x="1215" y="3645"/>
                    <a:pt x="1491" y="3237"/>
                    <a:pt x="1518" y="2869"/>
                  </a:cubicBezTo>
                  <a:cubicBezTo>
                    <a:pt x="1537" y="2624"/>
                    <a:pt x="1431" y="2599"/>
                    <a:pt x="1335" y="2117"/>
                  </a:cubicBezTo>
                  <a:cubicBezTo>
                    <a:pt x="1196" y="1387"/>
                    <a:pt x="1382" y="1166"/>
                    <a:pt x="1267" y="790"/>
                  </a:cubicBezTo>
                  <a:cubicBezTo>
                    <a:pt x="1172" y="482"/>
                    <a:pt x="910" y="196"/>
                    <a:pt x="5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5"/>
            <p:cNvSpPr/>
            <p:nvPr/>
          </p:nvSpPr>
          <p:spPr>
            <a:xfrm>
              <a:off x="6977987" y="1338331"/>
              <a:ext cx="77465" cy="55429"/>
            </a:xfrm>
            <a:custGeom>
              <a:rect b="b" l="l" r="r" t="t"/>
              <a:pathLst>
                <a:path extrusionOk="0" h="2367" w="3308">
                  <a:moveTo>
                    <a:pt x="1606" y="1"/>
                  </a:moveTo>
                  <a:cubicBezTo>
                    <a:pt x="1551" y="1"/>
                    <a:pt x="1498" y="11"/>
                    <a:pt x="1450" y="35"/>
                  </a:cubicBezTo>
                  <a:cubicBezTo>
                    <a:pt x="1175" y="165"/>
                    <a:pt x="1308" y="590"/>
                    <a:pt x="1066" y="1141"/>
                  </a:cubicBezTo>
                  <a:cubicBezTo>
                    <a:pt x="815" y="1716"/>
                    <a:pt x="341" y="2002"/>
                    <a:pt x="0" y="2184"/>
                  </a:cubicBezTo>
                  <a:cubicBezTo>
                    <a:pt x="325" y="2301"/>
                    <a:pt x="671" y="2367"/>
                    <a:pt x="1036" y="2367"/>
                  </a:cubicBezTo>
                  <a:cubicBezTo>
                    <a:pt x="1937" y="2367"/>
                    <a:pt x="2749" y="1974"/>
                    <a:pt x="3308" y="1351"/>
                  </a:cubicBezTo>
                  <a:cubicBezTo>
                    <a:pt x="3104" y="1048"/>
                    <a:pt x="2796" y="768"/>
                    <a:pt x="2621" y="610"/>
                  </a:cubicBezTo>
                  <a:cubicBezTo>
                    <a:pt x="2412" y="417"/>
                    <a:pt x="1955" y="1"/>
                    <a:pt x="16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5"/>
            <p:cNvSpPr/>
            <p:nvPr/>
          </p:nvSpPr>
          <p:spPr>
            <a:xfrm>
              <a:off x="6977987" y="1355261"/>
              <a:ext cx="77465" cy="38592"/>
            </a:xfrm>
            <a:custGeom>
              <a:rect b="b" l="l" r="r" t="t"/>
              <a:pathLst>
                <a:path extrusionOk="0" h="1648" w="3308">
                  <a:moveTo>
                    <a:pt x="2741" y="1"/>
                  </a:moveTo>
                  <a:cubicBezTo>
                    <a:pt x="2199" y="747"/>
                    <a:pt x="1324" y="1241"/>
                    <a:pt x="335" y="1262"/>
                  </a:cubicBezTo>
                  <a:cubicBezTo>
                    <a:pt x="218" y="1344"/>
                    <a:pt x="101" y="1409"/>
                    <a:pt x="0" y="1467"/>
                  </a:cubicBezTo>
                  <a:cubicBezTo>
                    <a:pt x="171" y="1530"/>
                    <a:pt x="547" y="1648"/>
                    <a:pt x="1036" y="1648"/>
                  </a:cubicBezTo>
                  <a:cubicBezTo>
                    <a:pt x="1264" y="1648"/>
                    <a:pt x="1517" y="1622"/>
                    <a:pt x="1785" y="1554"/>
                  </a:cubicBezTo>
                  <a:cubicBezTo>
                    <a:pt x="2627" y="1341"/>
                    <a:pt x="3125" y="829"/>
                    <a:pt x="3308" y="633"/>
                  </a:cubicBezTo>
                  <a:cubicBezTo>
                    <a:pt x="3144" y="391"/>
                    <a:pt x="2916" y="164"/>
                    <a:pt x="27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5"/>
            <p:cNvSpPr/>
            <p:nvPr/>
          </p:nvSpPr>
          <p:spPr>
            <a:xfrm>
              <a:off x="6942839" y="1412725"/>
              <a:ext cx="136547" cy="134768"/>
            </a:xfrm>
            <a:custGeom>
              <a:rect b="b" l="l" r="r" t="t"/>
              <a:pathLst>
                <a:path extrusionOk="0" h="5755" w="5831">
                  <a:moveTo>
                    <a:pt x="5435" y="1"/>
                  </a:moveTo>
                  <a:cubicBezTo>
                    <a:pt x="5382" y="1"/>
                    <a:pt x="5327" y="33"/>
                    <a:pt x="5313" y="100"/>
                  </a:cubicBezTo>
                  <a:cubicBezTo>
                    <a:pt x="4948" y="1696"/>
                    <a:pt x="3640" y="2977"/>
                    <a:pt x="1940" y="3236"/>
                  </a:cubicBezTo>
                  <a:cubicBezTo>
                    <a:pt x="1934" y="3237"/>
                    <a:pt x="1927" y="3237"/>
                    <a:pt x="1921" y="3237"/>
                  </a:cubicBezTo>
                  <a:cubicBezTo>
                    <a:pt x="1861" y="3237"/>
                    <a:pt x="1811" y="3191"/>
                    <a:pt x="1801" y="3129"/>
                  </a:cubicBezTo>
                  <a:lnTo>
                    <a:pt x="1703" y="2315"/>
                  </a:lnTo>
                  <a:cubicBezTo>
                    <a:pt x="1695" y="2250"/>
                    <a:pt x="1639" y="2211"/>
                    <a:pt x="1582" y="2211"/>
                  </a:cubicBezTo>
                  <a:cubicBezTo>
                    <a:pt x="1547" y="2211"/>
                    <a:pt x="1512" y="2226"/>
                    <a:pt x="1488" y="2257"/>
                  </a:cubicBezTo>
                  <a:lnTo>
                    <a:pt x="41" y="4110"/>
                  </a:lnTo>
                  <a:cubicBezTo>
                    <a:pt x="0" y="4165"/>
                    <a:pt x="8" y="4241"/>
                    <a:pt x="60" y="4282"/>
                  </a:cubicBezTo>
                  <a:lnTo>
                    <a:pt x="1913" y="5728"/>
                  </a:lnTo>
                  <a:cubicBezTo>
                    <a:pt x="1936" y="5746"/>
                    <a:pt x="1961" y="5754"/>
                    <a:pt x="1986" y="5754"/>
                  </a:cubicBezTo>
                  <a:cubicBezTo>
                    <a:pt x="2054" y="5754"/>
                    <a:pt x="2116" y="5697"/>
                    <a:pt x="2106" y="5619"/>
                  </a:cubicBezTo>
                  <a:lnTo>
                    <a:pt x="2005" y="4799"/>
                  </a:lnTo>
                  <a:cubicBezTo>
                    <a:pt x="1997" y="4734"/>
                    <a:pt x="2044" y="4677"/>
                    <a:pt x="2106" y="4666"/>
                  </a:cubicBezTo>
                  <a:cubicBezTo>
                    <a:pt x="4291" y="4333"/>
                    <a:pt x="5831" y="2323"/>
                    <a:pt x="5558" y="116"/>
                  </a:cubicBezTo>
                  <a:lnTo>
                    <a:pt x="5558" y="108"/>
                  </a:lnTo>
                  <a:cubicBezTo>
                    <a:pt x="5548" y="37"/>
                    <a:pt x="5492" y="1"/>
                    <a:pt x="54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5"/>
            <p:cNvSpPr/>
            <p:nvPr/>
          </p:nvSpPr>
          <p:spPr>
            <a:xfrm>
              <a:off x="6972179" y="1412725"/>
              <a:ext cx="107205" cy="134768"/>
            </a:xfrm>
            <a:custGeom>
              <a:rect b="b" l="l" r="r" t="t"/>
              <a:pathLst>
                <a:path extrusionOk="0" h="5755" w="4578">
                  <a:moveTo>
                    <a:pt x="4182" y="1"/>
                  </a:moveTo>
                  <a:cubicBezTo>
                    <a:pt x="4129" y="1"/>
                    <a:pt x="4074" y="33"/>
                    <a:pt x="4060" y="100"/>
                  </a:cubicBezTo>
                  <a:cubicBezTo>
                    <a:pt x="3926" y="685"/>
                    <a:pt x="3665" y="1225"/>
                    <a:pt x="3302" y="1694"/>
                  </a:cubicBezTo>
                  <a:cubicBezTo>
                    <a:pt x="2834" y="2922"/>
                    <a:pt x="1780" y="3889"/>
                    <a:pt x="442" y="4214"/>
                  </a:cubicBezTo>
                  <a:cubicBezTo>
                    <a:pt x="178" y="4276"/>
                    <a:pt x="0" y="4530"/>
                    <a:pt x="33" y="4799"/>
                  </a:cubicBezTo>
                  <a:lnTo>
                    <a:pt x="88" y="5235"/>
                  </a:lnTo>
                  <a:cubicBezTo>
                    <a:pt x="90" y="5249"/>
                    <a:pt x="88" y="5265"/>
                    <a:pt x="85" y="5279"/>
                  </a:cubicBezTo>
                  <a:lnTo>
                    <a:pt x="660" y="5728"/>
                  </a:lnTo>
                  <a:cubicBezTo>
                    <a:pt x="683" y="5746"/>
                    <a:pt x="708" y="5754"/>
                    <a:pt x="733" y="5754"/>
                  </a:cubicBezTo>
                  <a:cubicBezTo>
                    <a:pt x="801" y="5754"/>
                    <a:pt x="863" y="5697"/>
                    <a:pt x="853" y="5619"/>
                  </a:cubicBezTo>
                  <a:lnTo>
                    <a:pt x="752" y="4799"/>
                  </a:lnTo>
                  <a:cubicBezTo>
                    <a:pt x="744" y="4734"/>
                    <a:pt x="791" y="4677"/>
                    <a:pt x="853" y="4666"/>
                  </a:cubicBezTo>
                  <a:cubicBezTo>
                    <a:pt x="3038" y="4336"/>
                    <a:pt x="4578" y="2323"/>
                    <a:pt x="4305" y="116"/>
                  </a:cubicBezTo>
                  <a:lnTo>
                    <a:pt x="4305" y="108"/>
                  </a:lnTo>
                  <a:cubicBezTo>
                    <a:pt x="4295" y="37"/>
                    <a:pt x="4239" y="1"/>
                    <a:pt x="41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5"/>
            <p:cNvSpPr/>
            <p:nvPr/>
          </p:nvSpPr>
          <p:spPr>
            <a:xfrm>
              <a:off x="6771408" y="1250801"/>
              <a:ext cx="136547" cy="134744"/>
            </a:xfrm>
            <a:custGeom>
              <a:rect b="b" l="l" r="r" t="t"/>
              <a:pathLst>
                <a:path extrusionOk="0" h="5754" w="5831">
                  <a:moveTo>
                    <a:pt x="3845" y="1"/>
                  </a:moveTo>
                  <a:cubicBezTo>
                    <a:pt x="3777" y="1"/>
                    <a:pt x="3715" y="58"/>
                    <a:pt x="3725" y="136"/>
                  </a:cubicBezTo>
                  <a:lnTo>
                    <a:pt x="3826" y="956"/>
                  </a:lnTo>
                  <a:cubicBezTo>
                    <a:pt x="3834" y="1021"/>
                    <a:pt x="3788" y="1078"/>
                    <a:pt x="3725" y="1089"/>
                  </a:cubicBezTo>
                  <a:cubicBezTo>
                    <a:pt x="1540" y="1419"/>
                    <a:pt x="1" y="3432"/>
                    <a:pt x="273" y="5639"/>
                  </a:cubicBezTo>
                  <a:lnTo>
                    <a:pt x="273" y="5644"/>
                  </a:lnTo>
                  <a:cubicBezTo>
                    <a:pt x="283" y="5716"/>
                    <a:pt x="340" y="5753"/>
                    <a:pt x="397" y="5753"/>
                  </a:cubicBezTo>
                  <a:cubicBezTo>
                    <a:pt x="451" y="5753"/>
                    <a:pt x="504" y="5721"/>
                    <a:pt x="518" y="5655"/>
                  </a:cubicBezTo>
                  <a:cubicBezTo>
                    <a:pt x="883" y="4059"/>
                    <a:pt x="2191" y="2778"/>
                    <a:pt x="3891" y="2519"/>
                  </a:cubicBezTo>
                  <a:cubicBezTo>
                    <a:pt x="3898" y="2518"/>
                    <a:pt x="3904" y="2518"/>
                    <a:pt x="3911" y="2518"/>
                  </a:cubicBezTo>
                  <a:cubicBezTo>
                    <a:pt x="3971" y="2518"/>
                    <a:pt x="4020" y="2562"/>
                    <a:pt x="4030" y="2623"/>
                  </a:cubicBezTo>
                  <a:lnTo>
                    <a:pt x="4128" y="3438"/>
                  </a:lnTo>
                  <a:cubicBezTo>
                    <a:pt x="4137" y="3503"/>
                    <a:pt x="4192" y="3543"/>
                    <a:pt x="4249" y="3543"/>
                  </a:cubicBezTo>
                  <a:cubicBezTo>
                    <a:pt x="4283" y="3543"/>
                    <a:pt x="4318" y="3528"/>
                    <a:pt x="4343" y="3495"/>
                  </a:cubicBezTo>
                  <a:lnTo>
                    <a:pt x="5790" y="1642"/>
                  </a:lnTo>
                  <a:cubicBezTo>
                    <a:pt x="5831" y="1588"/>
                    <a:pt x="5823" y="1514"/>
                    <a:pt x="5771" y="1473"/>
                  </a:cubicBezTo>
                  <a:lnTo>
                    <a:pt x="3918" y="27"/>
                  </a:lnTo>
                  <a:cubicBezTo>
                    <a:pt x="3895" y="9"/>
                    <a:pt x="3870" y="1"/>
                    <a:pt x="3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5"/>
            <p:cNvSpPr/>
            <p:nvPr/>
          </p:nvSpPr>
          <p:spPr>
            <a:xfrm>
              <a:off x="6858376" y="1250778"/>
              <a:ext cx="49575" cy="82968"/>
            </a:xfrm>
            <a:custGeom>
              <a:rect b="b" l="l" r="r" t="t"/>
              <a:pathLst>
                <a:path extrusionOk="0" h="3543" w="2117">
                  <a:moveTo>
                    <a:pt x="132" y="1"/>
                  </a:moveTo>
                  <a:cubicBezTo>
                    <a:pt x="64" y="1"/>
                    <a:pt x="1" y="58"/>
                    <a:pt x="11" y="134"/>
                  </a:cubicBezTo>
                  <a:lnTo>
                    <a:pt x="55" y="510"/>
                  </a:lnTo>
                  <a:lnTo>
                    <a:pt x="915" y="1180"/>
                  </a:lnTo>
                  <a:cubicBezTo>
                    <a:pt x="1174" y="1384"/>
                    <a:pt x="1223" y="1760"/>
                    <a:pt x="1019" y="2019"/>
                  </a:cubicBezTo>
                  <a:lnTo>
                    <a:pt x="346" y="2880"/>
                  </a:lnTo>
                  <a:lnTo>
                    <a:pt x="414" y="3439"/>
                  </a:lnTo>
                  <a:cubicBezTo>
                    <a:pt x="423" y="3504"/>
                    <a:pt x="477" y="3543"/>
                    <a:pt x="533" y="3543"/>
                  </a:cubicBezTo>
                  <a:cubicBezTo>
                    <a:pt x="568" y="3543"/>
                    <a:pt x="603" y="3528"/>
                    <a:pt x="629" y="3496"/>
                  </a:cubicBezTo>
                  <a:lnTo>
                    <a:pt x="2076" y="1643"/>
                  </a:lnTo>
                  <a:cubicBezTo>
                    <a:pt x="2117" y="1589"/>
                    <a:pt x="2109" y="1515"/>
                    <a:pt x="2057" y="1474"/>
                  </a:cubicBezTo>
                  <a:lnTo>
                    <a:pt x="204" y="25"/>
                  </a:lnTo>
                  <a:cubicBezTo>
                    <a:pt x="182" y="8"/>
                    <a:pt x="157" y="1"/>
                    <a:pt x="1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2" name="Google Shape;4172;p75"/>
          <p:cNvGrpSpPr/>
          <p:nvPr/>
        </p:nvGrpSpPr>
        <p:grpSpPr>
          <a:xfrm>
            <a:off x="7469728" y="1250708"/>
            <a:ext cx="296877" cy="296849"/>
            <a:chOff x="7469728" y="1250708"/>
            <a:chExt cx="296877" cy="296849"/>
          </a:xfrm>
        </p:grpSpPr>
        <p:sp>
          <p:nvSpPr>
            <p:cNvPr id="4173" name="Google Shape;4173;p75"/>
            <p:cNvSpPr/>
            <p:nvPr/>
          </p:nvSpPr>
          <p:spPr>
            <a:xfrm>
              <a:off x="7469728" y="1250708"/>
              <a:ext cx="296676" cy="296700"/>
            </a:xfrm>
            <a:custGeom>
              <a:rect b="b" l="l" r="r" t="t"/>
              <a:pathLst>
                <a:path extrusionOk="0" h="12670" w="12669">
                  <a:moveTo>
                    <a:pt x="6335" y="1"/>
                  </a:moveTo>
                  <a:cubicBezTo>
                    <a:pt x="2837" y="1"/>
                    <a:pt x="0" y="2837"/>
                    <a:pt x="0" y="6335"/>
                  </a:cubicBezTo>
                  <a:cubicBezTo>
                    <a:pt x="0" y="9836"/>
                    <a:pt x="2837" y="12669"/>
                    <a:pt x="6335" y="12669"/>
                  </a:cubicBezTo>
                  <a:cubicBezTo>
                    <a:pt x="9836" y="12669"/>
                    <a:pt x="12669" y="9836"/>
                    <a:pt x="12669" y="6335"/>
                  </a:cubicBezTo>
                  <a:cubicBezTo>
                    <a:pt x="12669" y="2837"/>
                    <a:pt x="9836" y="1"/>
                    <a:pt x="6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5"/>
            <p:cNvSpPr/>
            <p:nvPr/>
          </p:nvSpPr>
          <p:spPr>
            <a:xfrm>
              <a:off x="7543092" y="1262064"/>
              <a:ext cx="223450" cy="285272"/>
            </a:xfrm>
            <a:custGeom>
              <a:rect b="b" l="l" r="r" t="t"/>
              <a:pathLst>
                <a:path extrusionOk="0" h="12182" w="9542">
                  <a:moveTo>
                    <a:pt x="5646" y="1"/>
                  </a:moveTo>
                  <a:lnTo>
                    <a:pt x="5646" y="1"/>
                  </a:lnTo>
                  <a:cubicBezTo>
                    <a:pt x="7517" y="1101"/>
                    <a:pt x="8776" y="3136"/>
                    <a:pt x="8776" y="5466"/>
                  </a:cubicBezTo>
                  <a:cubicBezTo>
                    <a:pt x="8776" y="8964"/>
                    <a:pt x="5937" y="11800"/>
                    <a:pt x="2442" y="11800"/>
                  </a:cubicBezTo>
                  <a:cubicBezTo>
                    <a:pt x="1575" y="11800"/>
                    <a:pt x="750" y="11628"/>
                    <a:pt x="0" y="11315"/>
                  </a:cubicBezTo>
                  <a:lnTo>
                    <a:pt x="0" y="11315"/>
                  </a:lnTo>
                  <a:cubicBezTo>
                    <a:pt x="943" y="11865"/>
                    <a:pt x="2038" y="12181"/>
                    <a:pt x="3207" y="12181"/>
                  </a:cubicBezTo>
                  <a:cubicBezTo>
                    <a:pt x="6705" y="12181"/>
                    <a:pt x="9541" y="9345"/>
                    <a:pt x="9541" y="5847"/>
                  </a:cubicBezTo>
                  <a:cubicBezTo>
                    <a:pt x="9536" y="3215"/>
                    <a:pt x="7931" y="957"/>
                    <a:pt x="5646"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5"/>
            <p:cNvSpPr/>
            <p:nvPr/>
          </p:nvSpPr>
          <p:spPr>
            <a:xfrm>
              <a:off x="7469799" y="1252300"/>
              <a:ext cx="128000" cy="165843"/>
            </a:xfrm>
            <a:custGeom>
              <a:rect b="b" l="l" r="r" t="t"/>
              <a:pathLst>
                <a:path extrusionOk="0" h="7082" w="5466">
                  <a:moveTo>
                    <a:pt x="5408" y="1"/>
                  </a:moveTo>
                  <a:cubicBezTo>
                    <a:pt x="2346" y="448"/>
                    <a:pt x="0" y="3085"/>
                    <a:pt x="0" y="6270"/>
                  </a:cubicBezTo>
                  <a:cubicBezTo>
                    <a:pt x="0" y="6545"/>
                    <a:pt x="16" y="6817"/>
                    <a:pt x="49" y="7081"/>
                  </a:cubicBezTo>
                  <a:cubicBezTo>
                    <a:pt x="654" y="6245"/>
                    <a:pt x="1286" y="5798"/>
                    <a:pt x="1804" y="5545"/>
                  </a:cubicBezTo>
                  <a:cubicBezTo>
                    <a:pt x="2918" y="4997"/>
                    <a:pt x="3727" y="5215"/>
                    <a:pt x="4215" y="4488"/>
                  </a:cubicBezTo>
                  <a:cubicBezTo>
                    <a:pt x="4664" y="3815"/>
                    <a:pt x="4158" y="3363"/>
                    <a:pt x="4626" y="2164"/>
                  </a:cubicBezTo>
                  <a:cubicBezTo>
                    <a:pt x="4975" y="1278"/>
                    <a:pt x="5397" y="1153"/>
                    <a:pt x="5452" y="518"/>
                  </a:cubicBezTo>
                  <a:cubicBezTo>
                    <a:pt x="5465" y="341"/>
                    <a:pt x="5449" y="170"/>
                    <a:pt x="54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5"/>
            <p:cNvSpPr/>
            <p:nvPr/>
          </p:nvSpPr>
          <p:spPr>
            <a:xfrm>
              <a:off x="7654483" y="1258622"/>
              <a:ext cx="112123" cy="197152"/>
            </a:xfrm>
            <a:custGeom>
              <a:rect b="b" l="l" r="r" t="t"/>
              <a:pathLst>
                <a:path extrusionOk="0" h="8419" w="4788">
                  <a:moveTo>
                    <a:pt x="493" y="0"/>
                  </a:moveTo>
                  <a:cubicBezTo>
                    <a:pt x="153" y="461"/>
                    <a:pt x="0" y="1137"/>
                    <a:pt x="210" y="1602"/>
                  </a:cubicBezTo>
                  <a:cubicBezTo>
                    <a:pt x="477" y="2191"/>
                    <a:pt x="1169" y="2147"/>
                    <a:pt x="1270" y="2662"/>
                  </a:cubicBezTo>
                  <a:cubicBezTo>
                    <a:pt x="1376" y="3213"/>
                    <a:pt x="613" y="3485"/>
                    <a:pt x="654" y="4191"/>
                  </a:cubicBezTo>
                  <a:cubicBezTo>
                    <a:pt x="676" y="4656"/>
                    <a:pt x="1017" y="4684"/>
                    <a:pt x="1300" y="5308"/>
                  </a:cubicBezTo>
                  <a:cubicBezTo>
                    <a:pt x="1744" y="6280"/>
                    <a:pt x="1177" y="6795"/>
                    <a:pt x="1567" y="7452"/>
                  </a:cubicBezTo>
                  <a:cubicBezTo>
                    <a:pt x="1937" y="8087"/>
                    <a:pt x="2812" y="8212"/>
                    <a:pt x="3654" y="8334"/>
                  </a:cubicBezTo>
                  <a:cubicBezTo>
                    <a:pt x="3858" y="8364"/>
                    <a:pt x="4082" y="8397"/>
                    <a:pt x="4308" y="8419"/>
                  </a:cubicBezTo>
                  <a:cubicBezTo>
                    <a:pt x="4618" y="7675"/>
                    <a:pt x="4787" y="6858"/>
                    <a:pt x="4787" y="6002"/>
                  </a:cubicBezTo>
                  <a:cubicBezTo>
                    <a:pt x="4779" y="3213"/>
                    <a:pt x="2989" y="850"/>
                    <a:pt x="4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5"/>
            <p:cNvSpPr/>
            <p:nvPr/>
          </p:nvSpPr>
          <p:spPr>
            <a:xfrm>
              <a:off x="7675277" y="1262135"/>
              <a:ext cx="91258" cy="193639"/>
            </a:xfrm>
            <a:custGeom>
              <a:rect b="b" l="l" r="r" t="t"/>
              <a:pathLst>
                <a:path extrusionOk="0" h="8269" w="3897">
                  <a:moveTo>
                    <a:pt x="1" y="0"/>
                  </a:moveTo>
                  <a:cubicBezTo>
                    <a:pt x="2878" y="1689"/>
                    <a:pt x="3888" y="5264"/>
                    <a:pt x="2534" y="8152"/>
                  </a:cubicBezTo>
                  <a:cubicBezTo>
                    <a:pt x="2823" y="8193"/>
                    <a:pt x="3120" y="8239"/>
                    <a:pt x="3414" y="8269"/>
                  </a:cubicBezTo>
                  <a:cubicBezTo>
                    <a:pt x="3725" y="7525"/>
                    <a:pt x="3896" y="6708"/>
                    <a:pt x="3896" y="5852"/>
                  </a:cubicBezTo>
                  <a:cubicBezTo>
                    <a:pt x="3891" y="3212"/>
                    <a:pt x="2286" y="95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5"/>
            <p:cNvSpPr/>
            <p:nvPr/>
          </p:nvSpPr>
          <p:spPr>
            <a:xfrm>
              <a:off x="7525553" y="1464475"/>
              <a:ext cx="149052" cy="82851"/>
            </a:xfrm>
            <a:custGeom>
              <a:rect b="b" l="l" r="r" t="t"/>
              <a:pathLst>
                <a:path extrusionOk="0" h="3538" w="6365">
                  <a:moveTo>
                    <a:pt x="4958" y="1"/>
                  </a:moveTo>
                  <a:cubicBezTo>
                    <a:pt x="4354" y="1"/>
                    <a:pt x="3808" y="539"/>
                    <a:pt x="2705" y="539"/>
                  </a:cubicBezTo>
                  <a:cubicBezTo>
                    <a:pt x="2681" y="539"/>
                    <a:pt x="2657" y="538"/>
                    <a:pt x="2632" y="538"/>
                  </a:cubicBezTo>
                  <a:cubicBezTo>
                    <a:pt x="1588" y="518"/>
                    <a:pt x="897" y="37"/>
                    <a:pt x="504" y="37"/>
                  </a:cubicBezTo>
                  <a:cubicBezTo>
                    <a:pt x="413" y="37"/>
                    <a:pt x="338" y="63"/>
                    <a:pt x="278" y="126"/>
                  </a:cubicBezTo>
                  <a:cubicBezTo>
                    <a:pt x="0" y="421"/>
                    <a:pt x="561" y="987"/>
                    <a:pt x="278" y="1745"/>
                  </a:cubicBezTo>
                  <a:cubicBezTo>
                    <a:pt x="210" y="1925"/>
                    <a:pt x="117" y="2055"/>
                    <a:pt x="17" y="2164"/>
                  </a:cubicBezTo>
                  <a:cubicBezTo>
                    <a:pt x="1098" y="3023"/>
                    <a:pt x="2463" y="3537"/>
                    <a:pt x="3956" y="3537"/>
                  </a:cubicBezTo>
                  <a:cubicBezTo>
                    <a:pt x="4041" y="3537"/>
                    <a:pt x="4122" y="3535"/>
                    <a:pt x="4207" y="3532"/>
                  </a:cubicBezTo>
                  <a:cubicBezTo>
                    <a:pt x="4133" y="3110"/>
                    <a:pt x="4081" y="2663"/>
                    <a:pt x="4368" y="2298"/>
                  </a:cubicBezTo>
                  <a:cubicBezTo>
                    <a:pt x="4902" y="1619"/>
                    <a:pt x="6027" y="1971"/>
                    <a:pt x="6220" y="1448"/>
                  </a:cubicBezTo>
                  <a:cubicBezTo>
                    <a:pt x="6365" y="1045"/>
                    <a:pt x="5956" y="358"/>
                    <a:pt x="5392" y="99"/>
                  </a:cubicBezTo>
                  <a:cubicBezTo>
                    <a:pt x="5239" y="29"/>
                    <a:pt x="5097" y="1"/>
                    <a:pt x="49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5"/>
            <p:cNvSpPr/>
            <p:nvPr/>
          </p:nvSpPr>
          <p:spPr>
            <a:xfrm>
              <a:off x="7543162" y="1527137"/>
              <a:ext cx="80907" cy="20420"/>
            </a:xfrm>
            <a:custGeom>
              <a:rect b="b" l="l" r="r" t="t"/>
              <a:pathLst>
                <a:path extrusionOk="0" h="872" w="3455">
                  <a:moveTo>
                    <a:pt x="0" y="1"/>
                  </a:moveTo>
                  <a:lnTo>
                    <a:pt x="0" y="1"/>
                  </a:lnTo>
                  <a:cubicBezTo>
                    <a:pt x="951" y="561"/>
                    <a:pt x="2053" y="871"/>
                    <a:pt x="3213" y="871"/>
                  </a:cubicBezTo>
                  <a:cubicBezTo>
                    <a:pt x="3293" y="871"/>
                    <a:pt x="3374" y="870"/>
                    <a:pt x="3455" y="867"/>
                  </a:cubicBezTo>
                  <a:cubicBezTo>
                    <a:pt x="3428" y="720"/>
                    <a:pt x="3406" y="570"/>
                    <a:pt x="3398" y="417"/>
                  </a:cubicBezTo>
                  <a:cubicBezTo>
                    <a:pt x="3098" y="465"/>
                    <a:pt x="2787" y="489"/>
                    <a:pt x="2471" y="489"/>
                  </a:cubicBezTo>
                  <a:cubicBezTo>
                    <a:pt x="1620" y="489"/>
                    <a:pt x="740" y="319"/>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5"/>
            <p:cNvSpPr/>
            <p:nvPr/>
          </p:nvSpPr>
          <p:spPr>
            <a:xfrm>
              <a:off x="7582197" y="1346668"/>
              <a:ext cx="71985" cy="104793"/>
            </a:xfrm>
            <a:custGeom>
              <a:rect b="b" l="l" r="r" t="t"/>
              <a:pathLst>
                <a:path extrusionOk="0" h="4475" w="3074">
                  <a:moveTo>
                    <a:pt x="2139" y="0"/>
                  </a:moveTo>
                  <a:cubicBezTo>
                    <a:pt x="2074" y="6"/>
                    <a:pt x="2014" y="41"/>
                    <a:pt x="1959" y="93"/>
                  </a:cubicBezTo>
                  <a:cubicBezTo>
                    <a:pt x="1349" y="668"/>
                    <a:pt x="739" y="1242"/>
                    <a:pt x="134" y="1820"/>
                  </a:cubicBezTo>
                  <a:cubicBezTo>
                    <a:pt x="1" y="1945"/>
                    <a:pt x="17" y="2136"/>
                    <a:pt x="175" y="2231"/>
                  </a:cubicBezTo>
                  <a:cubicBezTo>
                    <a:pt x="513" y="2436"/>
                    <a:pt x="853" y="2626"/>
                    <a:pt x="1194" y="2820"/>
                  </a:cubicBezTo>
                  <a:cubicBezTo>
                    <a:pt x="1213" y="2831"/>
                    <a:pt x="1221" y="2842"/>
                    <a:pt x="1210" y="2869"/>
                  </a:cubicBezTo>
                  <a:lnTo>
                    <a:pt x="883" y="3654"/>
                  </a:lnTo>
                  <a:cubicBezTo>
                    <a:pt x="815" y="3814"/>
                    <a:pt x="747" y="3978"/>
                    <a:pt x="682" y="4141"/>
                  </a:cubicBezTo>
                  <a:cubicBezTo>
                    <a:pt x="635" y="4264"/>
                    <a:pt x="693" y="4395"/>
                    <a:pt x="804" y="4449"/>
                  </a:cubicBezTo>
                  <a:cubicBezTo>
                    <a:pt x="841" y="4466"/>
                    <a:pt x="876" y="4474"/>
                    <a:pt x="912" y="4474"/>
                  </a:cubicBezTo>
                  <a:cubicBezTo>
                    <a:pt x="979" y="4474"/>
                    <a:pt x="1044" y="4444"/>
                    <a:pt x="1112" y="4381"/>
                  </a:cubicBezTo>
                  <a:cubicBezTo>
                    <a:pt x="1720" y="3806"/>
                    <a:pt x="2330" y="3229"/>
                    <a:pt x="2937" y="2654"/>
                  </a:cubicBezTo>
                  <a:cubicBezTo>
                    <a:pt x="3074" y="2523"/>
                    <a:pt x="3049" y="2330"/>
                    <a:pt x="2883" y="2234"/>
                  </a:cubicBezTo>
                  <a:cubicBezTo>
                    <a:pt x="2548" y="2041"/>
                    <a:pt x="2210" y="1847"/>
                    <a:pt x="1878" y="1651"/>
                  </a:cubicBezTo>
                  <a:cubicBezTo>
                    <a:pt x="1856" y="1643"/>
                    <a:pt x="1850" y="1632"/>
                    <a:pt x="1861" y="1605"/>
                  </a:cubicBezTo>
                  <a:cubicBezTo>
                    <a:pt x="2038" y="1183"/>
                    <a:pt x="2221" y="760"/>
                    <a:pt x="2387" y="330"/>
                  </a:cubicBezTo>
                  <a:cubicBezTo>
                    <a:pt x="2450" y="172"/>
                    <a:pt x="2327" y="0"/>
                    <a:pt x="21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75"/>
          <p:cNvGrpSpPr/>
          <p:nvPr/>
        </p:nvGrpSpPr>
        <p:grpSpPr>
          <a:xfrm>
            <a:off x="1378218" y="1992796"/>
            <a:ext cx="296817" cy="292377"/>
            <a:chOff x="1378218" y="1816211"/>
            <a:chExt cx="296817" cy="292377"/>
          </a:xfrm>
        </p:grpSpPr>
        <p:sp>
          <p:nvSpPr>
            <p:cNvPr id="4182" name="Google Shape;4182;p75"/>
            <p:cNvSpPr/>
            <p:nvPr/>
          </p:nvSpPr>
          <p:spPr>
            <a:xfrm>
              <a:off x="1559062" y="1885359"/>
              <a:ext cx="111491" cy="144720"/>
            </a:xfrm>
            <a:custGeom>
              <a:rect b="b" l="l" r="r" t="t"/>
              <a:pathLst>
                <a:path extrusionOk="0" h="6180" w="4761">
                  <a:moveTo>
                    <a:pt x="2380" y="1"/>
                  </a:moveTo>
                  <a:cubicBezTo>
                    <a:pt x="2337" y="1"/>
                    <a:pt x="2295" y="18"/>
                    <a:pt x="2265" y="52"/>
                  </a:cubicBezTo>
                  <a:cubicBezTo>
                    <a:pt x="1788" y="583"/>
                    <a:pt x="1" y="2656"/>
                    <a:pt x="1" y="3798"/>
                  </a:cubicBezTo>
                  <a:cubicBezTo>
                    <a:pt x="1" y="5111"/>
                    <a:pt x="1066" y="6179"/>
                    <a:pt x="2379" y="6179"/>
                  </a:cubicBezTo>
                  <a:cubicBezTo>
                    <a:pt x="3695" y="6179"/>
                    <a:pt x="4760" y="5111"/>
                    <a:pt x="4760" y="3798"/>
                  </a:cubicBezTo>
                  <a:cubicBezTo>
                    <a:pt x="4760" y="2659"/>
                    <a:pt x="2973" y="583"/>
                    <a:pt x="2496" y="52"/>
                  </a:cubicBezTo>
                  <a:cubicBezTo>
                    <a:pt x="2465" y="18"/>
                    <a:pt x="2422" y="1"/>
                    <a:pt x="23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5"/>
            <p:cNvSpPr/>
            <p:nvPr/>
          </p:nvSpPr>
          <p:spPr>
            <a:xfrm>
              <a:off x="1606082" y="1885359"/>
              <a:ext cx="64468" cy="144650"/>
            </a:xfrm>
            <a:custGeom>
              <a:rect b="b" l="l" r="r" t="t"/>
              <a:pathLst>
                <a:path extrusionOk="0" h="6177" w="2753">
                  <a:moveTo>
                    <a:pt x="372" y="1"/>
                  </a:moveTo>
                  <a:cubicBezTo>
                    <a:pt x="329" y="1"/>
                    <a:pt x="287" y="18"/>
                    <a:pt x="257" y="52"/>
                  </a:cubicBezTo>
                  <a:cubicBezTo>
                    <a:pt x="191" y="123"/>
                    <a:pt x="104" y="221"/>
                    <a:pt x="1" y="343"/>
                  </a:cubicBezTo>
                  <a:cubicBezTo>
                    <a:pt x="671" y="1125"/>
                    <a:pt x="2009" y="2814"/>
                    <a:pt x="2009" y="3798"/>
                  </a:cubicBezTo>
                  <a:cubicBezTo>
                    <a:pt x="2009" y="4986"/>
                    <a:pt x="1137" y="5969"/>
                    <a:pt x="1" y="6152"/>
                  </a:cubicBezTo>
                  <a:cubicBezTo>
                    <a:pt x="123" y="6171"/>
                    <a:pt x="246" y="6176"/>
                    <a:pt x="371" y="6176"/>
                  </a:cubicBezTo>
                  <a:cubicBezTo>
                    <a:pt x="1687" y="6176"/>
                    <a:pt x="2752" y="5111"/>
                    <a:pt x="2752" y="3798"/>
                  </a:cubicBezTo>
                  <a:cubicBezTo>
                    <a:pt x="2752" y="2659"/>
                    <a:pt x="965" y="583"/>
                    <a:pt x="488" y="52"/>
                  </a:cubicBezTo>
                  <a:cubicBezTo>
                    <a:pt x="457" y="18"/>
                    <a:pt x="414" y="1"/>
                    <a:pt x="372"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5"/>
            <p:cNvSpPr/>
            <p:nvPr/>
          </p:nvSpPr>
          <p:spPr>
            <a:xfrm>
              <a:off x="1591798" y="1932122"/>
              <a:ext cx="45898" cy="66716"/>
            </a:xfrm>
            <a:custGeom>
              <a:rect b="b" l="l" r="r" t="t"/>
              <a:pathLst>
                <a:path extrusionOk="0" h="2849" w="1960">
                  <a:moveTo>
                    <a:pt x="1368" y="0"/>
                  </a:moveTo>
                  <a:cubicBezTo>
                    <a:pt x="1325" y="0"/>
                    <a:pt x="1289" y="27"/>
                    <a:pt x="1248" y="60"/>
                  </a:cubicBezTo>
                  <a:cubicBezTo>
                    <a:pt x="864" y="428"/>
                    <a:pt x="475" y="793"/>
                    <a:pt x="88" y="1161"/>
                  </a:cubicBezTo>
                  <a:cubicBezTo>
                    <a:pt x="0" y="1237"/>
                    <a:pt x="14" y="1362"/>
                    <a:pt x="115" y="1422"/>
                  </a:cubicBezTo>
                  <a:cubicBezTo>
                    <a:pt x="325" y="1550"/>
                    <a:pt x="545" y="1670"/>
                    <a:pt x="761" y="1796"/>
                  </a:cubicBezTo>
                  <a:cubicBezTo>
                    <a:pt x="774" y="1804"/>
                    <a:pt x="780" y="1812"/>
                    <a:pt x="774" y="1828"/>
                  </a:cubicBezTo>
                  <a:cubicBezTo>
                    <a:pt x="706" y="1994"/>
                    <a:pt x="635" y="2161"/>
                    <a:pt x="567" y="2330"/>
                  </a:cubicBezTo>
                  <a:cubicBezTo>
                    <a:pt x="521" y="2430"/>
                    <a:pt x="477" y="2534"/>
                    <a:pt x="436" y="2637"/>
                  </a:cubicBezTo>
                  <a:cubicBezTo>
                    <a:pt x="406" y="2714"/>
                    <a:pt x="445" y="2798"/>
                    <a:pt x="515" y="2834"/>
                  </a:cubicBezTo>
                  <a:cubicBezTo>
                    <a:pt x="537" y="2844"/>
                    <a:pt x="559" y="2849"/>
                    <a:pt x="581" y="2849"/>
                  </a:cubicBezTo>
                  <a:cubicBezTo>
                    <a:pt x="623" y="2849"/>
                    <a:pt x="665" y="2829"/>
                    <a:pt x="709" y="2787"/>
                  </a:cubicBezTo>
                  <a:cubicBezTo>
                    <a:pt x="1093" y="2419"/>
                    <a:pt x="1483" y="2057"/>
                    <a:pt x="1869" y="1689"/>
                  </a:cubicBezTo>
                  <a:cubicBezTo>
                    <a:pt x="1959" y="1608"/>
                    <a:pt x="1943" y="1485"/>
                    <a:pt x="1837" y="1422"/>
                  </a:cubicBezTo>
                  <a:cubicBezTo>
                    <a:pt x="1622" y="1300"/>
                    <a:pt x="1412" y="1174"/>
                    <a:pt x="1197" y="1052"/>
                  </a:cubicBezTo>
                  <a:cubicBezTo>
                    <a:pt x="1183" y="1044"/>
                    <a:pt x="1180" y="1038"/>
                    <a:pt x="1186" y="1022"/>
                  </a:cubicBezTo>
                  <a:cubicBezTo>
                    <a:pt x="1303" y="752"/>
                    <a:pt x="1417" y="482"/>
                    <a:pt x="1523" y="210"/>
                  </a:cubicBezTo>
                  <a:cubicBezTo>
                    <a:pt x="1564" y="109"/>
                    <a:pt x="1485" y="0"/>
                    <a:pt x="13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5"/>
            <p:cNvSpPr/>
            <p:nvPr/>
          </p:nvSpPr>
          <p:spPr>
            <a:xfrm>
              <a:off x="1382550" y="1885359"/>
              <a:ext cx="111538" cy="144720"/>
            </a:xfrm>
            <a:custGeom>
              <a:rect b="b" l="l" r="r" t="t"/>
              <a:pathLst>
                <a:path extrusionOk="0" h="6180" w="4763">
                  <a:moveTo>
                    <a:pt x="2382" y="1"/>
                  </a:moveTo>
                  <a:cubicBezTo>
                    <a:pt x="2339" y="1"/>
                    <a:pt x="2297" y="18"/>
                    <a:pt x="2267" y="52"/>
                  </a:cubicBezTo>
                  <a:cubicBezTo>
                    <a:pt x="1790" y="583"/>
                    <a:pt x="0" y="2656"/>
                    <a:pt x="0" y="3798"/>
                  </a:cubicBezTo>
                  <a:cubicBezTo>
                    <a:pt x="0" y="5111"/>
                    <a:pt x="1066" y="6179"/>
                    <a:pt x="2381" y="6179"/>
                  </a:cubicBezTo>
                  <a:cubicBezTo>
                    <a:pt x="3697" y="6179"/>
                    <a:pt x="4763" y="5111"/>
                    <a:pt x="4763" y="3798"/>
                  </a:cubicBezTo>
                  <a:cubicBezTo>
                    <a:pt x="4763" y="2659"/>
                    <a:pt x="2975" y="583"/>
                    <a:pt x="2499" y="52"/>
                  </a:cubicBezTo>
                  <a:cubicBezTo>
                    <a:pt x="2467" y="18"/>
                    <a:pt x="2424" y="1"/>
                    <a:pt x="2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5"/>
            <p:cNvSpPr/>
            <p:nvPr/>
          </p:nvSpPr>
          <p:spPr>
            <a:xfrm>
              <a:off x="1429617" y="1885359"/>
              <a:ext cx="64468" cy="144650"/>
            </a:xfrm>
            <a:custGeom>
              <a:rect b="b" l="l" r="r" t="t"/>
              <a:pathLst>
                <a:path extrusionOk="0" h="6177" w="2753">
                  <a:moveTo>
                    <a:pt x="372" y="1"/>
                  </a:moveTo>
                  <a:cubicBezTo>
                    <a:pt x="329" y="1"/>
                    <a:pt x="287" y="18"/>
                    <a:pt x="257" y="52"/>
                  </a:cubicBezTo>
                  <a:cubicBezTo>
                    <a:pt x="192" y="123"/>
                    <a:pt x="102" y="221"/>
                    <a:pt x="1" y="343"/>
                  </a:cubicBezTo>
                  <a:cubicBezTo>
                    <a:pt x="671" y="1125"/>
                    <a:pt x="2009" y="2814"/>
                    <a:pt x="2009" y="3798"/>
                  </a:cubicBezTo>
                  <a:cubicBezTo>
                    <a:pt x="2009" y="4986"/>
                    <a:pt x="1137" y="5969"/>
                    <a:pt x="1" y="6152"/>
                  </a:cubicBezTo>
                  <a:cubicBezTo>
                    <a:pt x="124" y="6171"/>
                    <a:pt x="246" y="6176"/>
                    <a:pt x="371" y="6176"/>
                  </a:cubicBezTo>
                  <a:cubicBezTo>
                    <a:pt x="1687" y="6176"/>
                    <a:pt x="2753" y="5111"/>
                    <a:pt x="2753" y="3798"/>
                  </a:cubicBezTo>
                  <a:cubicBezTo>
                    <a:pt x="2753" y="2659"/>
                    <a:pt x="965" y="583"/>
                    <a:pt x="489" y="52"/>
                  </a:cubicBezTo>
                  <a:cubicBezTo>
                    <a:pt x="457" y="18"/>
                    <a:pt x="414" y="1"/>
                    <a:pt x="372"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5"/>
            <p:cNvSpPr/>
            <p:nvPr/>
          </p:nvSpPr>
          <p:spPr>
            <a:xfrm>
              <a:off x="1415333" y="1932122"/>
              <a:ext cx="45898" cy="66716"/>
            </a:xfrm>
            <a:custGeom>
              <a:rect b="b" l="l" r="r" t="t"/>
              <a:pathLst>
                <a:path extrusionOk="0" h="2849" w="1960">
                  <a:moveTo>
                    <a:pt x="1366" y="0"/>
                  </a:moveTo>
                  <a:cubicBezTo>
                    <a:pt x="1325" y="0"/>
                    <a:pt x="1284" y="27"/>
                    <a:pt x="1248" y="60"/>
                  </a:cubicBezTo>
                  <a:cubicBezTo>
                    <a:pt x="862" y="428"/>
                    <a:pt x="475" y="793"/>
                    <a:pt x="85" y="1161"/>
                  </a:cubicBezTo>
                  <a:cubicBezTo>
                    <a:pt x="1" y="1237"/>
                    <a:pt x="14" y="1362"/>
                    <a:pt x="112" y="1422"/>
                  </a:cubicBezTo>
                  <a:cubicBezTo>
                    <a:pt x="325" y="1550"/>
                    <a:pt x="546" y="1670"/>
                    <a:pt x="761" y="1796"/>
                  </a:cubicBezTo>
                  <a:cubicBezTo>
                    <a:pt x="774" y="1804"/>
                    <a:pt x="780" y="1812"/>
                    <a:pt x="774" y="1828"/>
                  </a:cubicBezTo>
                  <a:cubicBezTo>
                    <a:pt x="706" y="1994"/>
                    <a:pt x="635" y="2161"/>
                    <a:pt x="567" y="2330"/>
                  </a:cubicBezTo>
                  <a:cubicBezTo>
                    <a:pt x="521" y="2430"/>
                    <a:pt x="477" y="2534"/>
                    <a:pt x="437" y="2637"/>
                  </a:cubicBezTo>
                  <a:cubicBezTo>
                    <a:pt x="407" y="2714"/>
                    <a:pt x="445" y="2798"/>
                    <a:pt x="516" y="2834"/>
                  </a:cubicBezTo>
                  <a:cubicBezTo>
                    <a:pt x="538" y="2844"/>
                    <a:pt x="559" y="2849"/>
                    <a:pt x="581" y="2849"/>
                  </a:cubicBezTo>
                  <a:cubicBezTo>
                    <a:pt x="623" y="2849"/>
                    <a:pt x="666" y="2829"/>
                    <a:pt x="709" y="2787"/>
                  </a:cubicBezTo>
                  <a:cubicBezTo>
                    <a:pt x="1093" y="2419"/>
                    <a:pt x="1483" y="2057"/>
                    <a:pt x="1870" y="1689"/>
                  </a:cubicBezTo>
                  <a:cubicBezTo>
                    <a:pt x="1960" y="1608"/>
                    <a:pt x="1943" y="1485"/>
                    <a:pt x="1837" y="1422"/>
                  </a:cubicBezTo>
                  <a:cubicBezTo>
                    <a:pt x="1622" y="1300"/>
                    <a:pt x="1412" y="1174"/>
                    <a:pt x="1197" y="1052"/>
                  </a:cubicBezTo>
                  <a:cubicBezTo>
                    <a:pt x="1183" y="1044"/>
                    <a:pt x="1180" y="1038"/>
                    <a:pt x="1186" y="1022"/>
                  </a:cubicBezTo>
                  <a:cubicBezTo>
                    <a:pt x="1303" y="752"/>
                    <a:pt x="1417" y="482"/>
                    <a:pt x="1524" y="210"/>
                  </a:cubicBezTo>
                  <a:cubicBezTo>
                    <a:pt x="1565" y="109"/>
                    <a:pt x="1486" y="0"/>
                    <a:pt x="1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5"/>
            <p:cNvSpPr/>
            <p:nvPr/>
          </p:nvSpPr>
          <p:spPr>
            <a:xfrm>
              <a:off x="1464460" y="1816211"/>
              <a:ext cx="124300" cy="161347"/>
            </a:xfrm>
            <a:custGeom>
              <a:rect b="b" l="l" r="r" t="t"/>
              <a:pathLst>
                <a:path extrusionOk="0" h="6890" w="5308">
                  <a:moveTo>
                    <a:pt x="2658" y="1"/>
                  </a:moveTo>
                  <a:cubicBezTo>
                    <a:pt x="2611" y="1"/>
                    <a:pt x="2563" y="20"/>
                    <a:pt x="2529" y="60"/>
                  </a:cubicBezTo>
                  <a:cubicBezTo>
                    <a:pt x="1992" y="654"/>
                    <a:pt x="1" y="2967"/>
                    <a:pt x="1" y="4236"/>
                  </a:cubicBezTo>
                  <a:cubicBezTo>
                    <a:pt x="1" y="5702"/>
                    <a:pt x="1188" y="6890"/>
                    <a:pt x="2654" y="6890"/>
                  </a:cubicBezTo>
                  <a:cubicBezTo>
                    <a:pt x="4117" y="6890"/>
                    <a:pt x="5308" y="5702"/>
                    <a:pt x="5308" y="4236"/>
                  </a:cubicBezTo>
                  <a:cubicBezTo>
                    <a:pt x="5308" y="2967"/>
                    <a:pt x="3311" y="654"/>
                    <a:pt x="2788" y="60"/>
                  </a:cubicBezTo>
                  <a:cubicBezTo>
                    <a:pt x="2754" y="20"/>
                    <a:pt x="2706" y="1"/>
                    <a:pt x="26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5"/>
            <p:cNvSpPr/>
            <p:nvPr/>
          </p:nvSpPr>
          <p:spPr>
            <a:xfrm>
              <a:off x="1517802" y="1816211"/>
              <a:ext cx="70955" cy="161417"/>
            </a:xfrm>
            <a:custGeom>
              <a:rect b="b" l="l" r="r" t="t"/>
              <a:pathLst>
                <a:path extrusionOk="0" h="6893" w="3030">
                  <a:moveTo>
                    <a:pt x="372" y="1"/>
                  </a:moveTo>
                  <a:cubicBezTo>
                    <a:pt x="324" y="1"/>
                    <a:pt x="277" y="20"/>
                    <a:pt x="243" y="60"/>
                  </a:cubicBezTo>
                  <a:cubicBezTo>
                    <a:pt x="183" y="128"/>
                    <a:pt x="95" y="223"/>
                    <a:pt x="0" y="335"/>
                  </a:cubicBezTo>
                  <a:cubicBezTo>
                    <a:pt x="730" y="1182"/>
                    <a:pt x="2283" y="3114"/>
                    <a:pt x="2283" y="4236"/>
                  </a:cubicBezTo>
                  <a:cubicBezTo>
                    <a:pt x="2283" y="5577"/>
                    <a:pt x="1289" y="6686"/>
                    <a:pt x="0" y="6865"/>
                  </a:cubicBezTo>
                  <a:cubicBezTo>
                    <a:pt x="123" y="6885"/>
                    <a:pt x="245" y="6893"/>
                    <a:pt x="371" y="6893"/>
                  </a:cubicBezTo>
                  <a:cubicBezTo>
                    <a:pt x="1836" y="6893"/>
                    <a:pt x="3024" y="5705"/>
                    <a:pt x="3024" y="4242"/>
                  </a:cubicBezTo>
                  <a:cubicBezTo>
                    <a:pt x="3030" y="2967"/>
                    <a:pt x="1033" y="654"/>
                    <a:pt x="501" y="60"/>
                  </a:cubicBezTo>
                  <a:cubicBezTo>
                    <a:pt x="467" y="20"/>
                    <a:pt x="420" y="1"/>
                    <a:pt x="372"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5"/>
            <p:cNvSpPr/>
            <p:nvPr/>
          </p:nvSpPr>
          <p:spPr>
            <a:xfrm>
              <a:off x="1501153" y="1868383"/>
              <a:ext cx="51120" cy="74397"/>
            </a:xfrm>
            <a:custGeom>
              <a:rect b="b" l="l" r="r" t="t"/>
              <a:pathLst>
                <a:path extrusionOk="0" h="3177" w="2183">
                  <a:moveTo>
                    <a:pt x="1515" y="0"/>
                  </a:moveTo>
                  <a:cubicBezTo>
                    <a:pt x="1469" y="3"/>
                    <a:pt x="1425" y="30"/>
                    <a:pt x="1390" y="60"/>
                  </a:cubicBezTo>
                  <a:lnTo>
                    <a:pt x="93" y="1286"/>
                  </a:lnTo>
                  <a:cubicBezTo>
                    <a:pt x="0" y="1376"/>
                    <a:pt x="11" y="1513"/>
                    <a:pt x="123" y="1581"/>
                  </a:cubicBezTo>
                  <a:cubicBezTo>
                    <a:pt x="360" y="1722"/>
                    <a:pt x="602" y="1859"/>
                    <a:pt x="845" y="2000"/>
                  </a:cubicBezTo>
                  <a:cubicBezTo>
                    <a:pt x="858" y="2006"/>
                    <a:pt x="864" y="2014"/>
                    <a:pt x="858" y="2033"/>
                  </a:cubicBezTo>
                  <a:cubicBezTo>
                    <a:pt x="777" y="2221"/>
                    <a:pt x="700" y="2403"/>
                    <a:pt x="624" y="2591"/>
                  </a:cubicBezTo>
                  <a:cubicBezTo>
                    <a:pt x="575" y="2709"/>
                    <a:pt x="526" y="2823"/>
                    <a:pt x="480" y="2940"/>
                  </a:cubicBezTo>
                  <a:cubicBezTo>
                    <a:pt x="450" y="3025"/>
                    <a:pt x="488" y="3117"/>
                    <a:pt x="569" y="3158"/>
                  </a:cubicBezTo>
                  <a:cubicBezTo>
                    <a:pt x="595" y="3170"/>
                    <a:pt x="619" y="3176"/>
                    <a:pt x="644" y="3176"/>
                  </a:cubicBezTo>
                  <a:cubicBezTo>
                    <a:pt x="692" y="3176"/>
                    <a:pt x="739" y="3154"/>
                    <a:pt x="787" y="3109"/>
                  </a:cubicBezTo>
                  <a:lnTo>
                    <a:pt x="2084" y="1883"/>
                  </a:lnTo>
                  <a:cubicBezTo>
                    <a:pt x="2182" y="1790"/>
                    <a:pt x="2163" y="1654"/>
                    <a:pt x="2046" y="1586"/>
                  </a:cubicBezTo>
                  <a:cubicBezTo>
                    <a:pt x="1809" y="1450"/>
                    <a:pt x="1569" y="1311"/>
                    <a:pt x="1332" y="1175"/>
                  </a:cubicBezTo>
                  <a:cubicBezTo>
                    <a:pt x="1313" y="1169"/>
                    <a:pt x="1311" y="1158"/>
                    <a:pt x="1319" y="1142"/>
                  </a:cubicBezTo>
                  <a:cubicBezTo>
                    <a:pt x="1444" y="840"/>
                    <a:pt x="1575" y="537"/>
                    <a:pt x="1692" y="235"/>
                  </a:cubicBezTo>
                  <a:cubicBezTo>
                    <a:pt x="1738" y="120"/>
                    <a:pt x="1648" y="0"/>
                    <a:pt x="1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5"/>
            <p:cNvSpPr/>
            <p:nvPr/>
          </p:nvSpPr>
          <p:spPr>
            <a:xfrm>
              <a:off x="1378335" y="2050702"/>
              <a:ext cx="296700" cy="57701"/>
            </a:xfrm>
            <a:custGeom>
              <a:rect b="b" l="l" r="r" t="t"/>
              <a:pathLst>
                <a:path extrusionOk="0" h="2464" w="12670">
                  <a:moveTo>
                    <a:pt x="186" y="1"/>
                  </a:moveTo>
                  <a:cubicBezTo>
                    <a:pt x="82" y="1"/>
                    <a:pt x="1" y="85"/>
                    <a:pt x="1" y="186"/>
                  </a:cubicBezTo>
                  <a:lnTo>
                    <a:pt x="1" y="2216"/>
                  </a:lnTo>
                  <a:cubicBezTo>
                    <a:pt x="1" y="2352"/>
                    <a:pt x="112" y="2464"/>
                    <a:pt x="248" y="2464"/>
                  </a:cubicBezTo>
                  <a:lnTo>
                    <a:pt x="12421" y="2464"/>
                  </a:lnTo>
                  <a:cubicBezTo>
                    <a:pt x="12557" y="2464"/>
                    <a:pt x="12669" y="2352"/>
                    <a:pt x="12669" y="2216"/>
                  </a:cubicBezTo>
                  <a:lnTo>
                    <a:pt x="12669" y="186"/>
                  </a:lnTo>
                  <a:cubicBezTo>
                    <a:pt x="12669" y="88"/>
                    <a:pt x="12587" y="1"/>
                    <a:pt x="12487" y="1"/>
                  </a:cubicBezTo>
                  <a:cubicBezTo>
                    <a:pt x="11460" y="1"/>
                    <a:pt x="11460" y="497"/>
                    <a:pt x="10435" y="497"/>
                  </a:cubicBezTo>
                  <a:cubicBezTo>
                    <a:pt x="9411" y="497"/>
                    <a:pt x="9411" y="1"/>
                    <a:pt x="8386" y="1"/>
                  </a:cubicBezTo>
                  <a:cubicBezTo>
                    <a:pt x="7359" y="1"/>
                    <a:pt x="7359" y="497"/>
                    <a:pt x="6335" y="497"/>
                  </a:cubicBezTo>
                  <a:cubicBezTo>
                    <a:pt x="5310" y="497"/>
                    <a:pt x="5310" y="1"/>
                    <a:pt x="4286" y="1"/>
                  </a:cubicBezTo>
                  <a:cubicBezTo>
                    <a:pt x="3259" y="1"/>
                    <a:pt x="3259" y="497"/>
                    <a:pt x="2235" y="497"/>
                  </a:cubicBezTo>
                  <a:cubicBezTo>
                    <a:pt x="1210" y="497"/>
                    <a:pt x="1210" y="1"/>
                    <a:pt x="1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5"/>
            <p:cNvSpPr/>
            <p:nvPr/>
          </p:nvSpPr>
          <p:spPr>
            <a:xfrm>
              <a:off x="1378218" y="2046698"/>
              <a:ext cx="296676" cy="20186"/>
            </a:xfrm>
            <a:custGeom>
              <a:rect b="b" l="l" r="r" t="t"/>
              <a:pathLst>
                <a:path extrusionOk="0" h="862" w="12669">
                  <a:moveTo>
                    <a:pt x="183" y="0"/>
                  </a:moveTo>
                  <a:cubicBezTo>
                    <a:pt x="82" y="0"/>
                    <a:pt x="0" y="82"/>
                    <a:pt x="0" y="183"/>
                  </a:cubicBezTo>
                  <a:cubicBezTo>
                    <a:pt x="0" y="286"/>
                    <a:pt x="82" y="368"/>
                    <a:pt x="183" y="368"/>
                  </a:cubicBezTo>
                  <a:cubicBezTo>
                    <a:pt x="654" y="368"/>
                    <a:pt x="880" y="477"/>
                    <a:pt x="1125" y="597"/>
                  </a:cubicBezTo>
                  <a:cubicBezTo>
                    <a:pt x="1384" y="722"/>
                    <a:pt x="1678" y="861"/>
                    <a:pt x="2234" y="861"/>
                  </a:cubicBezTo>
                  <a:cubicBezTo>
                    <a:pt x="2787" y="861"/>
                    <a:pt x="3081" y="722"/>
                    <a:pt x="3340" y="597"/>
                  </a:cubicBezTo>
                  <a:cubicBezTo>
                    <a:pt x="3583" y="480"/>
                    <a:pt x="3814" y="368"/>
                    <a:pt x="4283" y="368"/>
                  </a:cubicBezTo>
                  <a:cubicBezTo>
                    <a:pt x="4754" y="368"/>
                    <a:pt x="4980" y="477"/>
                    <a:pt x="5226" y="597"/>
                  </a:cubicBezTo>
                  <a:cubicBezTo>
                    <a:pt x="5484" y="722"/>
                    <a:pt x="5779" y="861"/>
                    <a:pt x="6334" y="861"/>
                  </a:cubicBezTo>
                  <a:cubicBezTo>
                    <a:pt x="6887" y="861"/>
                    <a:pt x="7182" y="722"/>
                    <a:pt x="7441" y="597"/>
                  </a:cubicBezTo>
                  <a:cubicBezTo>
                    <a:pt x="7683" y="480"/>
                    <a:pt x="7915" y="368"/>
                    <a:pt x="8383" y="368"/>
                  </a:cubicBezTo>
                  <a:cubicBezTo>
                    <a:pt x="8854" y="368"/>
                    <a:pt x="9081" y="477"/>
                    <a:pt x="9326" y="597"/>
                  </a:cubicBezTo>
                  <a:cubicBezTo>
                    <a:pt x="9585" y="722"/>
                    <a:pt x="9879" y="861"/>
                    <a:pt x="10435" y="861"/>
                  </a:cubicBezTo>
                  <a:cubicBezTo>
                    <a:pt x="10988" y="861"/>
                    <a:pt x="11282" y="722"/>
                    <a:pt x="11541" y="597"/>
                  </a:cubicBezTo>
                  <a:cubicBezTo>
                    <a:pt x="11783" y="480"/>
                    <a:pt x="12015" y="368"/>
                    <a:pt x="12483" y="368"/>
                  </a:cubicBezTo>
                  <a:cubicBezTo>
                    <a:pt x="12587" y="368"/>
                    <a:pt x="12669" y="286"/>
                    <a:pt x="12669" y="183"/>
                  </a:cubicBezTo>
                  <a:cubicBezTo>
                    <a:pt x="12669" y="82"/>
                    <a:pt x="12587" y="0"/>
                    <a:pt x="12483" y="0"/>
                  </a:cubicBezTo>
                  <a:cubicBezTo>
                    <a:pt x="11928" y="0"/>
                    <a:pt x="11636" y="139"/>
                    <a:pt x="11377" y="264"/>
                  </a:cubicBezTo>
                  <a:cubicBezTo>
                    <a:pt x="11135" y="382"/>
                    <a:pt x="10903" y="493"/>
                    <a:pt x="10435" y="493"/>
                  </a:cubicBezTo>
                  <a:cubicBezTo>
                    <a:pt x="9963" y="493"/>
                    <a:pt x="9734" y="384"/>
                    <a:pt x="9489" y="264"/>
                  </a:cubicBezTo>
                  <a:cubicBezTo>
                    <a:pt x="9230" y="139"/>
                    <a:pt x="8939" y="0"/>
                    <a:pt x="8383" y="0"/>
                  </a:cubicBezTo>
                  <a:cubicBezTo>
                    <a:pt x="7827" y="0"/>
                    <a:pt x="7536" y="139"/>
                    <a:pt x="7277" y="264"/>
                  </a:cubicBezTo>
                  <a:cubicBezTo>
                    <a:pt x="7035" y="382"/>
                    <a:pt x="6803" y="493"/>
                    <a:pt x="6334" y="493"/>
                  </a:cubicBezTo>
                  <a:cubicBezTo>
                    <a:pt x="5863" y="493"/>
                    <a:pt x="5634" y="384"/>
                    <a:pt x="5389" y="264"/>
                  </a:cubicBezTo>
                  <a:cubicBezTo>
                    <a:pt x="5130" y="139"/>
                    <a:pt x="4839" y="0"/>
                    <a:pt x="4283" y="0"/>
                  </a:cubicBezTo>
                  <a:cubicBezTo>
                    <a:pt x="3727" y="0"/>
                    <a:pt x="3436" y="139"/>
                    <a:pt x="3177" y="264"/>
                  </a:cubicBezTo>
                  <a:cubicBezTo>
                    <a:pt x="2934" y="382"/>
                    <a:pt x="2703" y="493"/>
                    <a:pt x="2234" y="493"/>
                  </a:cubicBezTo>
                  <a:cubicBezTo>
                    <a:pt x="1763" y="493"/>
                    <a:pt x="1534" y="384"/>
                    <a:pt x="1289" y="264"/>
                  </a:cubicBezTo>
                  <a:cubicBezTo>
                    <a:pt x="1030" y="139"/>
                    <a:pt x="738" y="0"/>
                    <a:pt x="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5"/>
            <p:cNvSpPr/>
            <p:nvPr/>
          </p:nvSpPr>
          <p:spPr>
            <a:xfrm>
              <a:off x="1378218" y="2088355"/>
              <a:ext cx="296676" cy="20233"/>
            </a:xfrm>
            <a:custGeom>
              <a:rect b="b" l="l" r="r" t="t"/>
              <a:pathLst>
                <a:path extrusionOk="0" h="864" w="12669">
                  <a:moveTo>
                    <a:pt x="183" y="0"/>
                  </a:moveTo>
                  <a:cubicBezTo>
                    <a:pt x="82" y="0"/>
                    <a:pt x="0" y="82"/>
                    <a:pt x="0" y="186"/>
                  </a:cubicBezTo>
                  <a:cubicBezTo>
                    <a:pt x="0" y="286"/>
                    <a:pt x="82" y="368"/>
                    <a:pt x="183" y="368"/>
                  </a:cubicBezTo>
                  <a:cubicBezTo>
                    <a:pt x="654" y="368"/>
                    <a:pt x="880" y="480"/>
                    <a:pt x="1125" y="597"/>
                  </a:cubicBezTo>
                  <a:cubicBezTo>
                    <a:pt x="1384" y="725"/>
                    <a:pt x="1678" y="864"/>
                    <a:pt x="2234" y="864"/>
                  </a:cubicBezTo>
                  <a:cubicBezTo>
                    <a:pt x="2787" y="864"/>
                    <a:pt x="3081" y="725"/>
                    <a:pt x="3340" y="597"/>
                  </a:cubicBezTo>
                  <a:cubicBezTo>
                    <a:pt x="3583" y="482"/>
                    <a:pt x="3814" y="368"/>
                    <a:pt x="4283" y="368"/>
                  </a:cubicBezTo>
                  <a:cubicBezTo>
                    <a:pt x="4754" y="368"/>
                    <a:pt x="4980" y="480"/>
                    <a:pt x="5226" y="597"/>
                  </a:cubicBezTo>
                  <a:cubicBezTo>
                    <a:pt x="5484" y="725"/>
                    <a:pt x="5779" y="864"/>
                    <a:pt x="6334" y="864"/>
                  </a:cubicBezTo>
                  <a:cubicBezTo>
                    <a:pt x="6887" y="864"/>
                    <a:pt x="7182" y="725"/>
                    <a:pt x="7441" y="597"/>
                  </a:cubicBezTo>
                  <a:cubicBezTo>
                    <a:pt x="7683" y="482"/>
                    <a:pt x="7915" y="368"/>
                    <a:pt x="8383" y="368"/>
                  </a:cubicBezTo>
                  <a:cubicBezTo>
                    <a:pt x="8854" y="368"/>
                    <a:pt x="9081" y="480"/>
                    <a:pt x="9326" y="597"/>
                  </a:cubicBezTo>
                  <a:cubicBezTo>
                    <a:pt x="9585" y="725"/>
                    <a:pt x="9879" y="864"/>
                    <a:pt x="10435" y="864"/>
                  </a:cubicBezTo>
                  <a:cubicBezTo>
                    <a:pt x="10988" y="864"/>
                    <a:pt x="11282" y="725"/>
                    <a:pt x="11541" y="597"/>
                  </a:cubicBezTo>
                  <a:cubicBezTo>
                    <a:pt x="11783" y="482"/>
                    <a:pt x="12015" y="368"/>
                    <a:pt x="12483" y="368"/>
                  </a:cubicBezTo>
                  <a:cubicBezTo>
                    <a:pt x="12587" y="368"/>
                    <a:pt x="12669" y="286"/>
                    <a:pt x="12669" y="186"/>
                  </a:cubicBezTo>
                  <a:cubicBezTo>
                    <a:pt x="12669" y="82"/>
                    <a:pt x="12587" y="0"/>
                    <a:pt x="12483" y="0"/>
                  </a:cubicBezTo>
                  <a:cubicBezTo>
                    <a:pt x="11928" y="0"/>
                    <a:pt x="11636" y="142"/>
                    <a:pt x="11377" y="267"/>
                  </a:cubicBezTo>
                  <a:cubicBezTo>
                    <a:pt x="11135" y="382"/>
                    <a:pt x="10903" y="496"/>
                    <a:pt x="10435" y="496"/>
                  </a:cubicBezTo>
                  <a:cubicBezTo>
                    <a:pt x="9963" y="496"/>
                    <a:pt x="9734" y="387"/>
                    <a:pt x="9489" y="267"/>
                  </a:cubicBezTo>
                  <a:cubicBezTo>
                    <a:pt x="9230" y="142"/>
                    <a:pt x="8939" y="0"/>
                    <a:pt x="8383" y="0"/>
                  </a:cubicBezTo>
                  <a:cubicBezTo>
                    <a:pt x="7827" y="0"/>
                    <a:pt x="7536" y="142"/>
                    <a:pt x="7277" y="267"/>
                  </a:cubicBezTo>
                  <a:cubicBezTo>
                    <a:pt x="7035" y="382"/>
                    <a:pt x="6803" y="496"/>
                    <a:pt x="6334" y="496"/>
                  </a:cubicBezTo>
                  <a:cubicBezTo>
                    <a:pt x="5863" y="496"/>
                    <a:pt x="5634" y="387"/>
                    <a:pt x="5389" y="267"/>
                  </a:cubicBezTo>
                  <a:cubicBezTo>
                    <a:pt x="5130" y="142"/>
                    <a:pt x="4839" y="0"/>
                    <a:pt x="4283" y="0"/>
                  </a:cubicBezTo>
                  <a:cubicBezTo>
                    <a:pt x="3727" y="0"/>
                    <a:pt x="3436" y="142"/>
                    <a:pt x="3177" y="267"/>
                  </a:cubicBezTo>
                  <a:cubicBezTo>
                    <a:pt x="2934" y="382"/>
                    <a:pt x="2703" y="496"/>
                    <a:pt x="2234" y="496"/>
                  </a:cubicBezTo>
                  <a:cubicBezTo>
                    <a:pt x="1763" y="496"/>
                    <a:pt x="1534" y="387"/>
                    <a:pt x="1289" y="267"/>
                  </a:cubicBezTo>
                  <a:cubicBezTo>
                    <a:pt x="1030" y="142"/>
                    <a:pt x="738" y="0"/>
                    <a:pt x="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75"/>
          <p:cNvGrpSpPr/>
          <p:nvPr/>
        </p:nvGrpSpPr>
        <p:grpSpPr>
          <a:xfrm>
            <a:off x="2093866" y="1994530"/>
            <a:ext cx="300204" cy="288140"/>
            <a:chOff x="2093866" y="1818365"/>
            <a:chExt cx="300204" cy="288140"/>
          </a:xfrm>
        </p:grpSpPr>
        <p:sp>
          <p:nvSpPr>
            <p:cNvPr id="4195" name="Google Shape;4195;p75"/>
            <p:cNvSpPr/>
            <p:nvPr/>
          </p:nvSpPr>
          <p:spPr>
            <a:xfrm>
              <a:off x="2262487" y="1818365"/>
              <a:ext cx="131583" cy="165562"/>
            </a:xfrm>
            <a:custGeom>
              <a:rect b="b" l="l" r="r" t="t"/>
              <a:pathLst>
                <a:path extrusionOk="0" h="7070" w="5619">
                  <a:moveTo>
                    <a:pt x="2809" y="1"/>
                  </a:moveTo>
                  <a:cubicBezTo>
                    <a:pt x="2745" y="1"/>
                    <a:pt x="2681" y="25"/>
                    <a:pt x="2632" y="74"/>
                  </a:cubicBezTo>
                  <a:lnTo>
                    <a:pt x="1025" y="1679"/>
                  </a:lnTo>
                  <a:cubicBezTo>
                    <a:pt x="1" y="2703"/>
                    <a:pt x="1" y="4365"/>
                    <a:pt x="1025" y="5392"/>
                  </a:cubicBezTo>
                  <a:lnTo>
                    <a:pt x="2632" y="6994"/>
                  </a:lnTo>
                  <a:cubicBezTo>
                    <a:pt x="2680" y="7045"/>
                    <a:pt x="2744" y="7070"/>
                    <a:pt x="2808" y="7070"/>
                  </a:cubicBezTo>
                  <a:cubicBezTo>
                    <a:pt x="2873" y="7070"/>
                    <a:pt x="2937" y="7045"/>
                    <a:pt x="2986" y="6994"/>
                  </a:cubicBezTo>
                  <a:lnTo>
                    <a:pt x="4594" y="5392"/>
                  </a:lnTo>
                  <a:cubicBezTo>
                    <a:pt x="5618" y="4365"/>
                    <a:pt x="5618" y="2703"/>
                    <a:pt x="4594" y="1679"/>
                  </a:cubicBezTo>
                  <a:lnTo>
                    <a:pt x="2986" y="74"/>
                  </a:lnTo>
                  <a:cubicBezTo>
                    <a:pt x="2937" y="25"/>
                    <a:pt x="2873" y="1"/>
                    <a:pt x="28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5"/>
            <p:cNvSpPr/>
            <p:nvPr/>
          </p:nvSpPr>
          <p:spPr>
            <a:xfrm>
              <a:off x="2319529" y="1818389"/>
              <a:ext cx="74468" cy="165562"/>
            </a:xfrm>
            <a:custGeom>
              <a:rect b="b" l="l" r="r" t="t"/>
              <a:pathLst>
                <a:path extrusionOk="0" h="7070" w="3180">
                  <a:moveTo>
                    <a:pt x="371" y="0"/>
                  </a:moveTo>
                  <a:cubicBezTo>
                    <a:pt x="307" y="0"/>
                    <a:pt x="243" y="25"/>
                    <a:pt x="194" y="76"/>
                  </a:cubicBezTo>
                  <a:lnTo>
                    <a:pt x="0" y="269"/>
                  </a:lnTo>
                  <a:lnTo>
                    <a:pt x="1409" y="1678"/>
                  </a:lnTo>
                  <a:cubicBezTo>
                    <a:pt x="2433" y="2705"/>
                    <a:pt x="2433" y="4367"/>
                    <a:pt x="1409" y="5391"/>
                  </a:cubicBezTo>
                  <a:lnTo>
                    <a:pt x="0" y="6800"/>
                  </a:lnTo>
                  <a:lnTo>
                    <a:pt x="194" y="6996"/>
                  </a:lnTo>
                  <a:cubicBezTo>
                    <a:pt x="243" y="7045"/>
                    <a:pt x="307" y="7069"/>
                    <a:pt x="371" y="7069"/>
                  </a:cubicBezTo>
                  <a:cubicBezTo>
                    <a:pt x="435" y="7069"/>
                    <a:pt x="499" y="7045"/>
                    <a:pt x="548" y="6996"/>
                  </a:cubicBezTo>
                  <a:lnTo>
                    <a:pt x="2155" y="5391"/>
                  </a:lnTo>
                  <a:cubicBezTo>
                    <a:pt x="3180" y="4367"/>
                    <a:pt x="3180" y="2705"/>
                    <a:pt x="2155" y="1678"/>
                  </a:cubicBezTo>
                  <a:lnTo>
                    <a:pt x="548" y="76"/>
                  </a:lnTo>
                  <a:cubicBezTo>
                    <a:pt x="499" y="25"/>
                    <a:pt x="435" y="0"/>
                    <a:pt x="3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5"/>
            <p:cNvSpPr/>
            <p:nvPr/>
          </p:nvSpPr>
          <p:spPr>
            <a:xfrm>
              <a:off x="2199076" y="1978907"/>
              <a:ext cx="133550" cy="102639"/>
            </a:xfrm>
            <a:custGeom>
              <a:rect b="b" l="l" r="r" t="t"/>
              <a:pathLst>
                <a:path extrusionOk="0" h="4383" w="5703">
                  <a:moveTo>
                    <a:pt x="5515" y="1"/>
                  </a:moveTo>
                  <a:cubicBezTo>
                    <a:pt x="5475" y="1"/>
                    <a:pt x="5432" y="14"/>
                    <a:pt x="5389" y="43"/>
                  </a:cubicBezTo>
                  <a:cubicBezTo>
                    <a:pt x="5351" y="70"/>
                    <a:pt x="5329" y="116"/>
                    <a:pt x="5329" y="160"/>
                  </a:cubicBezTo>
                  <a:lnTo>
                    <a:pt x="5329" y="955"/>
                  </a:lnTo>
                  <a:cubicBezTo>
                    <a:pt x="5329" y="1440"/>
                    <a:pt x="4940" y="1833"/>
                    <a:pt x="4455" y="1833"/>
                  </a:cubicBezTo>
                  <a:lnTo>
                    <a:pt x="1387" y="1833"/>
                  </a:lnTo>
                  <a:cubicBezTo>
                    <a:pt x="613" y="1833"/>
                    <a:pt x="0" y="2522"/>
                    <a:pt x="131" y="3320"/>
                  </a:cubicBezTo>
                  <a:cubicBezTo>
                    <a:pt x="229" y="3936"/>
                    <a:pt x="777" y="4383"/>
                    <a:pt x="1401" y="4383"/>
                  </a:cubicBezTo>
                  <a:lnTo>
                    <a:pt x="4588" y="4383"/>
                  </a:lnTo>
                  <a:cubicBezTo>
                    <a:pt x="4700" y="4383"/>
                    <a:pt x="4790" y="4287"/>
                    <a:pt x="4768" y="4176"/>
                  </a:cubicBezTo>
                  <a:cubicBezTo>
                    <a:pt x="4757" y="4080"/>
                    <a:pt x="4673" y="4012"/>
                    <a:pt x="4577" y="4012"/>
                  </a:cubicBezTo>
                  <a:lnTo>
                    <a:pt x="1401" y="4012"/>
                  </a:lnTo>
                  <a:cubicBezTo>
                    <a:pt x="709" y="4012"/>
                    <a:pt x="199" y="3222"/>
                    <a:pt x="711" y="2492"/>
                  </a:cubicBezTo>
                  <a:cubicBezTo>
                    <a:pt x="840" y="2312"/>
                    <a:pt x="1044" y="2206"/>
                    <a:pt x="1265" y="2206"/>
                  </a:cubicBezTo>
                  <a:lnTo>
                    <a:pt x="4779" y="2206"/>
                  </a:lnTo>
                  <a:cubicBezTo>
                    <a:pt x="5289" y="2206"/>
                    <a:pt x="5703" y="1792"/>
                    <a:pt x="5703" y="1282"/>
                  </a:cubicBezTo>
                  <a:lnTo>
                    <a:pt x="5703" y="187"/>
                  </a:lnTo>
                  <a:cubicBezTo>
                    <a:pt x="5703" y="83"/>
                    <a:pt x="5618" y="1"/>
                    <a:pt x="55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5"/>
            <p:cNvSpPr/>
            <p:nvPr/>
          </p:nvSpPr>
          <p:spPr>
            <a:xfrm>
              <a:off x="2323416" y="1893040"/>
              <a:ext cx="26555" cy="25759"/>
            </a:xfrm>
            <a:custGeom>
              <a:rect b="b" l="l" r="r" t="t"/>
              <a:pathLst>
                <a:path extrusionOk="0" h="1100" w="1134">
                  <a:moveTo>
                    <a:pt x="932" y="0"/>
                  </a:moveTo>
                  <a:cubicBezTo>
                    <a:pt x="884" y="0"/>
                    <a:pt x="837" y="18"/>
                    <a:pt x="801" y="54"/>
                  </a:cubicBezTo>
                  <a:lnTo>
                    <a:pt x="71" y="784"/>
                  </a:lnTo>
                  <a:cubicBezTo>
                    <a:pt x="0" y="855"/>
                    <a:pt x="0" y="974"/>
                    <a:pt x="71" y="1045"/>
                  </a:cubicBezTo>
                  <a:cubicBezTo>
                    <a:pt x="109" y="1083"/>
                    <a:pt x="156" y="1100"/>
                    <a:pt x="205" y="1100"/>
                  </a:cubicBezTo>
                  <a:cubicBezTo>
                    <a:pt x="251" y="1100"/>
                    <a:pt x="300" y="1083"/>
                    <a:pt x="333" y="1045"/>
                  </a:cubicBezTo>
                  <a:lnTo>
                    <a:pt x="1063" y="315"/>
                  </a:lnTo>
                  <a:cubicBezTo>
                    <a:pt x="1134" y="244"/>
                    <a:pt x="1134" y="124"/>
                    <a:pt x="1063" y="54"/>
                  </a:cubicBezTo>
                  <a:cubicBezTo>
                    <a:pt x="1027" y="18"/>
                    <a:pt x="980" y="0"/>
                    <a:pt x="9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5"/>
            <p:cNvSpPr/>
            <p:nvPr/>
          </p:nvSpPr>
          <p:spPr>
            <a:xfrm>
              <a:off x="2323416" y="1919336"/>
              <a:ext cx="26555" cy="25759"/>
            </a:xfrm>
            <a:custGeom>
              <a:rect b="b" l="l" r="r" t="t"/>
              <a:pathLst>
                <a:path extrusionOk="0" h="1100" w="1134">
                  <a:moveTo>
                    <a:pt x="932" y="1"/>
                  </a:moveTo>
                  <a:cubicBezTo>
                    <a:pt x="884" y="1"/>
                    <a:pt x="837" y="19"/>
                    <a:pt x="801" y="56"/>
                  </a:cubicBezTo>
                  <a:lnTo>
                    <a:pt x="71" y="783"/>
                  </a:lnTo>
                  <a:cubicBezTo>
                    <a:pt x="0" y="854"/>
                    <a:pt x="0" y="974"/>
                    <a:pt x="71" y="1045"/>
                  </a:cubicBezTo>
                  <a:cubicBezTo>
                    <a:pt x="109" y="1083"/>
                    <a:pt x="156" y="1099"/>
                    <a:pt x="205" y="1099"/>
                  </a:cubicBezTo>
                  <a:cubicBezTo>
                    <a:pt x="251" y="1099"/>
                    <a:pt x="300" y="1083"/>
                    <a:pt x="333" y="1045"/>
                  </a:cubicBezTo>
                  <a:lnTo>
                    <a:pt x="1063" y="317"/>
                  </a:lnTo>
                  <a:cubicBezTo>
                    <a:pt x="1134" y="246"/>
                    <a:pt x="1134" y="127"/>
                    <a:pt x="1063" y="56"/>
                  </a:cubicBezTo>
                  <a:cubicBezTo>
                    <a:pt x="1027" y="19"/>
                    <a:pt x="980" y="1"/>
                    <a:pt x="9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5"/>
            <p:cNvSpPr/>
            <p:nvPr/>
          </p:nvSpPr>
          <p:spPr>
            <a:xfrm>
              <a:off x="2306322" y="1901798"/>
              <a:ext cx="26555" cy="25736"/>
            </a:xfrm>
            <a:custGeom>
              <a:rect b="b" l="l" r="r" t="t"/>
              <a:pathLst>
                <a:path extrusionOk="0" h="1099" w="1134">
                  <a:moveTo>
                    <a:pt x="203" y="0"/>
                  </a:moveTo>
                  <a:cubicBezTo>
                    <a:pt x="155" y="0"/>
                    <a:pt x="108" y="19"/>
                    <a:pt x="71" y="56"/>
                  </a:cubicBezTo>
                  <a:cubicBezTo>
                    <a:pt x="0" y="126"/>
                    <a:pt x="0" y="246"/>
                    <a:pt x="71" y="317"/>
                  </a:cubicBezTo>
                  <a:lnTo>
                    <a:pt x="801" y="1045"/>
                  </a:lnTo>
                  <a:cubicBezTo>
                    <a:pt x="839" y="1083"/>
                    <a:pt x="886" y="1099"/>
                    <a:pt x="935" y="1099"/>
                  </a:cubicBezTo>
                  <a:cubicBezTo>
                    <a:pt x="981" y="1099"/>
                    <a:pt x="1030" y="1083"/>
                    <a:pt x="1063" y="1045"/>
                  </a:cubicBezTo>
                  <a:cubicBezTo>
                    <a:pt x="1134" y="974"/>
                    <a:pt x="1134" y="854"/>
                    <a:pt x="1063" y="783"/>
                  </a:cubicBezTo>
                  <a:lnTo>
                    <a:pt x="335" y="56"/>
                  </a:lnTo>
                  <a:cubicBezTo>
                    <a:pt x="299" y="19"/>
                    <a:pt x="251" y="0"/>
                    <a:pt x="2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5"/>
            <p:cNvSpPr/>
            <p:nvPr/>
          </p:nvSpPr>
          <p:spPr>
            <a:xfrm>
              <a:off x="2306322" y="1928117"/>
              <a:ext cx="26555" cy="25783"/>
            </a:xfrm>
            <a:custGeom>
              <a:rect b="b" l="l" r="r" t="t"/>
              <a:pathLst>
                <a:path extrusionOk="0" h="1101" w="1134">
                  <a:moveTo>
                    <a:pt x="203" y="1"/>
                  </a:moveTo>
                  <a:cubicBezTo>
                    <a:pt x="155" y="1"/>
                    <a:pt x="108" y="19"/>
                    <a:pt x="71" y="54"/>
                  </a:cubicBezTo>
                  <a:cubicBezTo>
                    <a:pt x="0" y="125"/>
                    <a:pt x="0" y="245"/>
                    <a:pt x="71" y="316"/>
                  </a:cubicBezTo>
                  <a:lnTo>
                    <a:pt x="801" y="1046"/>
                  </a:lnTo>
                  <a:cubicBezTo>
                    <a:pt x="839" y="1081"/>
                    <a:pt x="886" y="1100"/>
                    <a:pt x="935" y="1100"/>
                  </a:cubicBezTo>
                  <a:cubicBezTo>
                    <a:pt x="981" y="1100"/>
                    <a:pt x="1030" y="1081"/>
                    <a:pt x="1063" y="1046"/>
                  </a:cubicBezTo>
                  <a:cubicBezTo>
                    <a:pt x="1134" y="972"/>
                    <a:pt x="1134" y="855"/>
                    <a:pt x="1063" y="784"/>
                  </a:cubicBezTo>
                  <a:lnTo>
                    <a:pt x="335" y="54"/>
                  </a:lnTo>
                  <a:cubicBezTo>
                    <a:pt x="299" y="19"/>
                    <a:pt x="251" y="1"/>
                    <a:pt x="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5"/>
            <p:cNvSpPr/>
            <p:nvPr/>
          </p:nvSpPr>
          <p:spPr>
            <a:xfrm>
              <a:off x="2363669" y="2086177"/>
              <a:ext cx="28991" cy="8711"/>
            </a:xfrm>
            <a:custGeom>
              <a:rect b="b" l="l" r="r" t="t"/>
              <a:pathLst>
                <a:path extrusionOk="0" h="372" w="1238">
                  <a:moveTo>
                    <a:pt x="199" y="1"/>
                  </a:moveTo>
                  <a:cubicBezTo>
                    <a:pt x="90" y="1"/>
                    <a:pt x="0" y="96"/>
                    <a:pt x="14" y="208"/>
                  </a:cubicBezTo>
                  <a:cubicBezTo>
                    <a:pt x="25" y="303"/>
                    <a:pt x="109" y="371"/>
                    <a:pt x="205" y="371"/>
                  </a:cubicBezTo>
                  <a:lnTo>
                    <a:pt x="1038" y="371"/>
                  </a:lnTo>
                  <a:cubicBezTo>
                    <a:pt x="1147" y="371"/>
                    <a:pt x="1237" y="276"/>
                    <a:pt x="1224" y="164"/>
                  </a:cubicBezTo>
                  <a:cubicBezTo>
                    <a:pt x="1213" y="69"/>
                    <a:pt x="1128"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5"/>
            <p:cNvSpPr/>
            <p:nvPr/>
          </p:nvSpPr>
          <p:spPr>
            <a:xfrm>
              <a:off x="2363669" y="2059506"/>
              <a:ext cx="28991" cy="8711"/>
            </a:xfrm>
            <a:custGeom>
              <a:rect b="b" l="l" r="r" t="t"/>
              <a:pathLst>
                <a:path extrusionOk="0" h="372" w="1238">
                  <a:moveTo>
                    <a:pt x="199" y="1"/>
                  </a:moveTo>
                  <a:cubicBezTo>
                    <a:pt x="90" y="1"/>
                    <a:pt x="0" y="96"/>
                    <a:pt x="14" y="208"/>
                  </a:cubicBezTo>
                  <a:cubicBezTo>
                    <a:pt x="25" y="303"/>
                    <a:pt x="109" y="371"/>
                    <a:pt x="205" y="371"/>
                  </a:cubicBezTo>
                  <a:lnTo>
                    <a:pt x="1038" y="371"/>
                  </a:lnTo>
                  <a:cubicBezTo>
                    <a:pt x="1147" y="371"/>
                    <a:pt x="1237" y="276"/>
                    <a:pt x="1224" y="164"/>
                  </a:cubicBezTo>
                  <a:cubicBezTo>
                    <a:pt x="1213" y="69"/>
                    <a:pt x="1128"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5"/>
            <p:cNvSpPr/>
            <p:nvPr/>
          </p:nvSpPr>
          <p:spPr>
            <a:xfrm>
              <a:off x="2307071" y="2048547"/>
              <a:ext cx="61471" cy="57958"/>
            </a:xfrm>
            <a:custGeom>
              <a:rect b="b" l="l" r="r" t="t"/>
              <a:pathLst>
                <a:path extrusionOk="0" h="2475" w="2625">
                  <a:moveTo>
                    <a:pt x="1235" y="0"/>
                  </a:moveTo>
                  <a:cubicBezTo>
                    <a:pt x="554" y="0"/>
                    <a:pt x="1" y="551"/>
                    <a:pt x="1" y="1234"/>
                  </a:cubicBezTo>
                  <a:cubicBezTo>
                    <a:pt x="1" y="1921"/>
                    <a:pt x="551" y="2474"/>
                    <a:pt x="1235" y="2474"/>
                  </a:cubicBezTo>
                  <a:lnTo>
                    <a:pt x="2456" y="2474"/>
                  </a:lnTo>
                  <a:cubicBezTo>
                    <a:pt x="2551" y="2474"/>
                    <a:pt x="2625" y="2398"/>
                    <a:pt x="2625" y="2305"/>
                  </a:cubicBezTo>
                  <a:lnTo>
                    <a:pt x="2625" y="169"/>
                  </a:lnTo>
                  <a:cubicBezTo>
                    <a:pt x="2625" y="74"/>
                    <a:pt x="2548" y="0"/>
                    <a:pt x="24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5"/>
            <p:cNvSpPr/>
            <p:nvPr/>
          </p:nvSpPr>
          <p:spPr>
            <a:xfrm>
              <a:off x="2347137" y="2048547"/>
              <a:ext cx="21404" cy="57888"/>
            </a:xfrm>
            <a:custGeom>
              <a:rect b="b" l="l" r="r" t="t"/>
              <a:pathLst>
                <a:path extrusionOk="0" h="2472" w="914">
                  <a:moveTo>
                    <a:pt x="1" y="0"/>
                  </a:moveTo>
                  <a:cubicBezTo>
                    <a:pt x="93" y="0"/>
                    <a:pt x="172" y="74"/>
                    <a:pt x="172" y="166"/>
                  </a:cubicBezTo>
                  <a:lnTo>
                    <a:pt x="172" y="2305"/>
                  </a:lnTo>
                  <a:cubicBezTo>
                    <a:pt x="172" y="2398"/>
                    <a:pt x="96" y="2471"/>
                    <a:pt x="1" y="2471"/>
                  </a:cubicBezTo>
                  <a:lnTo>
                    <a:pt x="745" y="2471"/>
                  </a:lnTo>
                  <a:cubicBezTo>
                    <a:pt x="837" y="2471"/>
                    <a:pt x="914" y="2398"/>
                    <a:pt x="914" y="2302"/>
                  </a:cubicBezTo>
                  <a:lnTo>
                    <a:pt x="914" y="169"/>
                  </a:lnTo>
                  <a:cubicBezTo>
                    <a:pt x="914" y="77"/>
                    <a:pt x="840" y="0"/>
                    <a:pt x="7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5"/>
            <p:cNvSpPr/>
            <p:nvPr/>
          </p:nvSpPr>
          <p:spPr>
            <a:xfrm>
              <a:off x="2323978" y="1879295"/>
              <a:ext cx="8782" cy="104723"/>
            </a:xfrm>
            <a:custGeom>
              <a:rect b="b" l="l" r="r" t="t"/>
              <a:pathLst>
                <a:path extrusionOk="0" h="4472" w="375">
                  <a:moveTo>
                    <a:pt x="183" y="0"/>
                  </a:moveTo>
                  <a:cubicBezTo>
                    <a:pt x="83" y="0"/>
                    <a:pt x="1" y="82"/>
                    <a:pt x="1" y="186"/>
                  </a:cubicBezTo>
                  <a:lnTo>
                    <a:pt x="1" y="4387"/>
                  </a:lnTo>
                  <a:lnTo>
                    <a:pt x="9" y="4398"/>
                  </a:lnTo>
                  <a:cubicBezTo>
                    <a:pt x="59" y="4447"/>
                    <a:pt x="123" y="4471"/>
                    <a:pt x="187" y="4471"/>
                  </a:cubicBezTo>
                  <a:cubicBezTo>
                    <a:pt x="251" y="4471"/>
                    <a:pt x="314" y="4447"/>
                    <a:pt x="363" y="4398"/>
                  </a:cubicBezTo>
                  <a:lnTo>
                    <a:pt x="374" y="4387"/>
                  </a:lnTo>
                  <a:lnTo>
                    <a:pt x="374" y="186"/>
                  </a:lnTo>
                  <a:cubicBezTo>
                    <a:pt x="371" y="82"/>
                    <a:pt x="287"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5"/>
            <p:cNvSpPr/>
            <p:nvPr/>
          </p:nvSpPr>
          <p:spPr>
            <a:xfrm>
              <a:off x="2093866" y="1818365"/>
              <a:ext cx="131653" cy="165562"/>
            </a:xfrm>
            <a:custGeom>
              <a:rect b="b" l="l" r="r" t="t"/>
              <a:pathLst>
                <a:path extrusionOk="0" h="7070" w="5622">
                  <a:moveTo>
                    <a:pt x="2811" y="1"/>
                  </a:moveTo>
                  <a:cubicBezTo>
                    <a:pt x="2748" y="1"/>
                    <a:pt x="2684" y="25"/>
                    <a:pt x="2635" y="74"/>
                  </a:cubicBezTo>
                  <a:lnTo>
                    <a:pt x="1025" y="1679"/>
                  </a:lnTo>
                  <a:cubicBezTo>
                    <a:pt x="1" y="2703"/>
                    <a:pt x="1" y="4365"/>
                    <a:pt x="1025" y="5392"/>
                  </a:cubicBezTo>
                  <a:lnTo>
                    <a:pt x="2635" y="6994"/>
                  </a:lnTo>
                  <a:cubicBezTo>
                    <a:pt x="2684" y="7045"/>
                    <a:pt x="2748" y="7070"/>
                    <a:pt x="2811" y="7070"/>
                  </a:cubicBezTo>
                  <a:cubicBezTo>
                    <a:pt x="2875" y="7070"/>
                    <a:pt x="2939" y="7045"/>
                    <a:pt x="2990" y="6994"/>
                  </a:cubicBezTo>
                  <a:lnTo>
                    <a:pt x="4597" y="5392"/>
                  </a:lnTo>
                  <a:cubicBezTo>
                    <a:pt x="5621" y="4365"/>
                    <a:pt x="5621" y="2703"/>
                    <a:pt x="4597" y="1679"/>
                  </a:cubicBezTo>
                  <a:lnTo>
                    <a:pt x="2990" y="74"/>
                  </a:lnTo>
                  <a:cubicBezTo>
                    <a:pt x="2939" y="25"/>
                    <a:pt x="2875" y="1"/>
                    <a:pt x="28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5"/>
            <p:cNvSpPr/>
            <p:nvPr/>
          </p:nvSpPr>
          <p:spPr>
            <a:xfrm>
              <a:off x="2150979" y="1818389"/>
              <a:ext cx="74538" cy="165562"/>
            </a:xfrm>
            <a:custGeom>
              <a:rect b="b" l="l" r="r" t="t"/>
              <a:pathLst>
                <a:path extrusionOk="0" h="7070" w="3183">
                  <a:moveTo>
                    <a:pt x="372" y="0"/>
                  </a:moveTo>
                  <a:cubicBezTo>
                    <a:pt x="309" y="0"/>
                    <a:pt x="245" y="25"/>
                    <a:pt x="196" y="76"/>
                  </a:cubicBezTo>
                  <a:lnTo>
                    <a:pt x="0" y="269"/>
                  </a:lnTo>
                  <a:lnTo>
                    <a:pt x="1411" y="1678"/>
                  </a:lnTo>
                  <a:cubicBezTo>
                    <a:pt x="2436" y="2705"/>
                    <a:pt x="2436" y="4367"/>
                    <a:pt x="1411" y="5391"/>
                  </a:cubicBezTo>
                  <a:lnTo>
                    <a:pt x="0" y="6800"/>
                  </a:lnTo>
                  <a:lnTo>
                    <a:pt x="196" y="6996"/>
                  </a:lnTo>
                  <a:cubicBezTo>
                    <a:pt x="245" y="7045"/>
                    <a:pt x="309" y="7069"/>
                    <a:pt x="372" y="7069"/>
                  </a:cubicBezTo>
                  <a:cubicBezTo>
                    <a:pt x="436" y="7069"/>
                    <a:pt x="500" y="7045"/>
                    <a:pt x="551" y="6996"/>
                  </a:cubicBezTo>
                  <a:lnTo>
                    <a:pt x="2158" y="5391"/>
                  </a:lnTo>
                  <a:cubicBezTo>
                    <a:pt x="3182" y="4367"/>
                    <a:pt x="3182" y="2705"/>
                    <a:pt x="2158" y="1678"/>
                  </a:cubicBezTo>
                  <a:lnTo>
                    <a:pt x="551" y="76"/>
                  </a:lnTo>
                  <a:cubicBezTo>
                    <a:pt x="500" y="25"/>
                    <a:pt x="436" y="0"/>
                    <a:pt x="3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5"/>
            <p:cNvSpPr/>
            <p:nvPr/>
          </p:nvSpPr>
          <p:spPr>
            <a:xfrm>
              <a:off x="2155240" y="1979025"/>
              <a:ext cx="132543" cy="102522"/>
            </a:xfrm>
            <a:custGeom>
              <a:rect b="b" l="l" r="r" t="t"/>
              <a:pathLst>
                <a:path extrusionOk="0" h="4378" w="5660">
                  <a:moveTo>
                    <a:pt x="187" y="0"/>
                  </a:moveTo>
                  <a:cubicBezTo>
                    <a:pt x="174" y="0"/>
                    <a:pt x="159" y="2"/>
                    <a:pt x="145" y="5"/>
                  </a:cubicBezTo>
                  <a:cubicBezTo>
                    <a:pt x="58" y="21"/>
                    <a:pt x="1" y="103"/>
                    <a:pt x="1" y="193"/>
                  </a:cubicBezTo>
                  <a:lnTo>
                    <a:pt x="1" y="953"/>
                  </a:lnTo>
                  <a:cubicBezTo>
                    <a:pt x="1" y="1640"/>
                    <a:pt x="559" y="2198"/>
                    <a:pt x="1246" y="2198"/>
                  </a:cubicBezTo>
                  <a:lnTo>
                    <a:pt x="4322" y="2198"/>
                  </a:lnTo>
                  <a:cubicBezTo>
                    <a:pt x="4877" y="2198"/>
                    <a:pt x="5316" y="2702"/>
                    <a:pt x="5210" y="3274"/>
                  </a:cubicBezTo>
                  <a:cubicBezTo>
                    <a:pt x="5131" y="3705"/>
                    <a:pt x="4749" y="4007"/>
                    <a:pt x="4314" y="4007"/>
                  </a:cubicBezTo>
                  <a:lnTo>
                    <a:pt x="1118" y="4007"/>
                  </a:lnTo>
                  <a:cubicBezTo>
                    <a:pt x="1009" y="4007"/>
                    <a:pt x="919" y="4103"/>
                    <a:pt x="932" y="4214"/>
                  </a:cubicBezTo>
                  <a:cubicBezTo>
                    <a:pt x="943" y="4310"/>
                    <a:pt x="1028" y="4378"/>
                    <a:pt x="1123" y="4378"/>
                  </a:cubicBezTo>
                  <a:lnTo>
                    <a:pt x="4300" y="4378"/>
                  </a:lnTo>
                  <a:cubicBezTo>
                    <a:pt x="5057" y="4378"/>
                    <a:pt x="5659" y="3713"/>
                    <a:pt x="5553" y="2934"/>
                  </a:cubicBezTo>
                  <a:cubicBezTo>
                    <a:pt x="5477" y="2296"/>
                    <a:pt x="4921" y="1828"/>
                    <a:pt x="4278" y="1828"/>
                  </a:cubicBezTo>
                  <a:lnTo>
                    <a:pt x="1246" y="1828"/>
                  </a:lnTo>
                  <a:cubicBezTo>
                    <a:pt x="764" y="1828"/>
                    <a:pt x="371" y="1435"/>
                    <a:pt x="371" y="953"/>
                  </a:cubicBezTo>
                  <a:lnTo>
                    <a:pt x="371" y="185"/>
                  </a:lnTo>
                  <a:cubicBezTo>
                    <a:pt x="371" y="84"/>
                    <a:pt x="289" y="0"/>
                    <a:pt x="1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5"/>
            <p:cNvSpPr/>
            <p:nvPr/>
          </p:nvSpPr>
          <p:spPr>
            <a:xfrm>
              <a:off x="2137772" y="1879295"/>
              <a:ext cx="43838" cy="104723"/>
            </a:xfrm>
            <a:custGeom>
              <a:rect b="b" l="l" r="r" t="t"/>
              <a:pathLst>
                <a:path extrusionOk="0" h="4472" w="1872">
                  <a:moveTo>
                    <a:pt x="937" y="0"/>
                  </a:moveTo>
                  <a:cubicBezTo>
                    <a:pt x="834" y="0"/>
                    <a:pt x="752" y="82"/>
                    <a:pt x="749" y="186"/>
                  </a:cubicBezTo>
                  <a:lnTo>
                    <a:pt x="749" y="1052"/>
                  </a:lnTo>
                  <a:lnTo>
                    <a:pt x="341" y="641"/>
                  </a:lnTo>
                  <a:cubicBezTo>
                    <a:pt x="305" y="605"/>
                    <a:pt x="258" y="587"/>
                    <a:pt x="210" y="587"/>
                  </a:cubicBezTo>
                  <a:cubicBezTo>
                    <a:pt x="162" y="587"/>
                    <a:pt x="115" y="605"/>
                    <a:pt x="79" y="641"/>
                  </a:cubicBezTo>
                  <a:cubicBezTo>
                    <a:pt x="6" y="711"/>
                    <a:pt x="6" y="831"/>
                    <a:pt x="79" y="902"/>
                  </a:cubicBezTo>
                  <a:lnTo>
                    <a:pt x="749" y="1578"/>
                  </a:lnTo>
                  <a:lnTo>
                    <a:pt x="749" y="2177"/>
                  </a:lnTo>
                  <a:lnTo>
                    <a:pt x="344" y="1771"/>
                  </a:lnTo>
                  <a:cubicBezTo>
                    <a:pt x="305" y="1733"/>
                    <a:pt x="256" y="1713"/>
                    <a:pt x="206" y="1713"/>
                  </a:cubicBezTo>
                  <a:cubicBezTo>
                    <a:pt x="167" y="1713"/>
                    <a:pt x="128" y="1726"/>
                    <a:pt x="96" y="1752"/>
                  </a:cubicBezTo>
                  <a:cubicBezTo>
                    <a:pt x="6" y="1823"/>
                    <a:pt x="0" y="1951"/>
                    <a:pt x="79" y="2030"/>
                  </a:cubicBezTo>
                  <a:lnTo>
                    <a:pt x="752" y="2706"/>
                  </a:lnTo>
                  <a:lnTo>
                    <a:pt x="752" y="4387"/>
                  </a:lnTo>
                  <a:lnTo>
                    <a:pt x="763" y="4398"/>
                  </a:lnTo>
                  <a:cubicBezTo>
                    <a:pt x="812" y="4447"/>
                    <a:pt x="875" y="4471"/>
                    <a:pt x="939" y="4471"/>
                  </a:cubicBezTo>
                  <a:cubicBezTo>
                    <a:pt x="1003" y="4471"/>
                    <a:pt x="1067" y="4447"/>
                    <a:pt x="1117" y="4398"/>
                  </a:cubicBezTo>
                  <a:lnTo>
                    <a:pt x="1125" y="4387"/>
                  </a:lnTo>
                  <a:lnTo>
                    <a:pt x="1125" y="3079"/>
                  </a:lnTo>
                  <a:lnTo>
                    <a:pt x="1801" y="2406"/>
                  </a:lnTo>
                  <a:cubicBezTo>
                    <a:pt x="1872" y="2332"/>
                    <a:pt x="1872" y="2215"/>
                    <a:pt x="1801" y="2142"/>
                  </a:cubicBezTo>
                  <a:cubicBezTo>
                    <a:pt x="1766" y="2106"/>
                    <a:pt x="1718" y="2089"/>
                    <a:pt x="1670" y="2089"/>
                  </a:cubicBezTo>
                  <a:cubicBezTo>
                    <a:pt x="1623" y="2089"/>
                    <a:pt x="1575" y="2106"/>
                    <a:pt x="1540" y="2142"/>
                  </a:cubicBezTo>
                  <a:lnTo>
                    <a:pt x="1125" y="2556"/>
                  </a:lnTo>
                  <a:lnTo>
                    <a:pt x="1125" y="1956"/>
                  </a:lnTo>
                  <a:lnTo>
                    <a:pt x="1796" y="1281"/>
                  </a:lnTo>
                  <a:cubicBezTo>
                    <a:pt x="1866" y="1210"/>
                    <a:pt x="1866" y="1090"/>
                    <a:pt x="1796" y="1019"/>
                  </a:cubicBezTo>
                  <a:cubicBezTo>
                    <a:pt x="1759" y="984"/>
                    <a:pt x="1711" y="966"/>
                    <a:pt x="1664" y="966"/>
                  </a:cubicBezTo>
                  <a:cubicBezTo>
                    <a:pt x="1616" y="966"/>
                    <a:pt x="1568" y="984"/>
                    <a:pt x="1531" y="1019"/>
                  </a:cubicBezTo>
                  <a:lnTo>
                    <a:pt x="1144" y="1431"/>
                  </a:lnTo>
                  <a:lnTo>
                    <a:pt x="1144" y="186"/>
                  </a:lnTo>
                  <a:cubicBezTo>
                    <a:pt x="1144" y="186"/>
                    <a:pt x="1038" y="0"/>
                    <a:pt x="9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5"/>
            <p:cNvSpPr/>
            <p:nvPr/>
          </p:nvSpPr>
          <p:spPr>
            <a:xfrm>
              <a:off x="2095341" y="2086177"/>
              <a:ext cx="28921" cy="8711"/>
            </a:xfrm>
            <a:custGeom>
              <a:rect b="b" l="l" r="r" t="t"/>
              <a:pathLst>
                <a:path extrusionOk="0" h="372" w="1235">
                  <a:moveTo>
                    <a:pt x="197" y="1"/>
                  </a:moveTo>
                  <a:cubicBezTo>
                    <a:pt x="88" y="1"/>
                    <a:pt x="0" y="96"/>
                    <a:pt x="14" y="208"/>
                  </a:cubicBezTo>
                  <a:cubicBezTo>
                    <a:pt x="25" y="303"/>
                    <a:pt x="109" y="371"/>
                    <a:pt x="205" y="371"/>
                  </a:cubicBezTo>
                  <a:lnTo>
                    <a:pt x="1038" y="371"/>
                  </a:lnTo>
                  <a:cubicBezTo>
                    <a:pt x="1147" y="371"/>
                    <a:pt x="1235" y="276"/>
                    <a:pt x="1224" y="164"/>
                  </a:cubicBezTo>
                  <a:cubicBezTo>
                    <a:pt x="1213" y="69"/>
                    <a:pt x="1128"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5"/>
            <p:cNvSpPr/>
            <p:nvPr/>
          </p:nvSpPr>
          <p:spPr>
            <a:xfrm>
              <a:off x="2095341" y="2059506"/>
              <a:ext cx="28921" cy="8711"/>
            </a:xfrm>
            <a:custGeom>
              <a:rect b="b" l="l" r="r" t="t"/>
              <a:pathLst>
                <a:path extrusionOk="0" h="372" w="1235">
                  <a:moveTo>
                    <a:pt x="197" y="1"/>
                  </a:moveTo>
                  <a:cubicBezTo>
                    <a:pt x="88" y="1"/>
                    <a:pt x="0" y="96"/>
                    <a:pt x="14" y="208"/>
                  </a:cubicBezTo>
                  <a:cubicBezTo>
                    <a:pt x="25" y="303"/>
                    <a:pt x="109" y="371"/>
                    <a:pt x="205" y="371"/>
                  </a:cubicBezTo>
                  <a:lnTo>
                    <a:pt x="1038" y="371"/>
                  </a:lnTo>
                  <a:cubicBezTo>
                    <a:pt x="1147" y="371"/>
                    <a:pt x="1235" y="276"/>
                    <a:pt x="1224" y="164"/>
                  </a:cubicBezTo>
                  <a:cubicBezTo>
                    <a:pt x="1213" y="69"/>
                    <a:pt x="1128" y="1"/>
                    <a:pt x="1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5"/>
            <p:cNvSpPr/>
            <p:nvPr/>
          </p:nvSpPr>
          <p:spPr>
            <a:xfrm>
              <a:off x="2119390" y="2048547"/>
              <a:ext cx="61518" cy="57958"/>
            </a:xfrm>
            <a:custGeom>
              <a:rect b="b" l="l" r="r" t="t"/>
              <a:pathLst>
                <a:path extrusionOk="0" h="2475" w="2627">
                  <a:moveTo>
                    <a:pt x="172" y="0"/>
                  </a:moveTo>
                  <a:cubicBezTo>
                    <a:pt x="80" y="0"/>
                    <a:pt x="1" y="74"/>
                    <a:pt x="1" y="169"/>
                  </a:cubicBezTo>
                  <a:lnTo>
                    <a:pt x="1" y="2305"/>
                  </a:lnTo>
                  <a:cubicBezTo>
                    <a:pt x="1" y="2398"/>
                    <a:pt x="77" y="2474"/>
                    <a:pt x="172" y="2474"/>
                  </a:cubicBezTo>
                  <a:lnTo>
                    <a:pt x="1390" y="2474"/>
                  </a:lnTo>
                  <a:cubicBezTo>
                    <a:pt x="2071" y="2474"/>
                    <a:pt x="2627" y="1921"/>
                    <a:pt x="2627" y="1234"/>
                  </a:cubicBezTo>
                  <a:cubicBezTo>
                    <a:pt x="2627" y="551"/>
                    <a:pt x="2071" y="0"/>
                    <a:pt x="13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5"/>
            <p:cNvSpPr/>
            <p:nvPr/>
          </p:nvSpPr>
          <p:spPr>
            <a:xfrm>
              <a:off x="2135032" y="2048547"/>
              <a:ext cx="46273" cy="57888"/>
            </a:xfrm>
            <a:custGeom>
              <a:rect b="b" l="l" r="r" t="t"/>
              <a:pathLst>
                <a:path extrusionOk="0" h="2472" w="1976">
                  <a:moveTo>
                    <a:pt x="0" y="0"/>
                  </a:moveTo>
                  <a:cubicBezTo>
                    <a:pt x="684" y="0"/>
                    <a:pt x="1237" y="553"/>
                    <a:pt x="1237" y="1234"/>
                  </a:cubicBezTo>
                  <a:cubicBezTo>
                    <a:pt x="1237" y="1918"/>
                    <a:pt x="681" y="2471"/>
                    <a:pt x="0" y="2471"/>
                  </a:cubicBezTo>
                  <a:lnTo>
                    <a:pt x="741" y="2471"/>
                  </a:lnTo>
                  <a:cubicBezTo>
                    <a:pt x="1425" y="2471"/>
                    <a:pt x="1975" y="1916"/>
                    <a:pt x="1975" y="1234"/>
                  </a:cubicBezTo>
                  <a:cubicBezTo>
                    <a:pt x="1975" y="553"/>
                    <a:pt x="1422" y="0"/>
                    <a:pt x="7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5" name="Google Shape;4215;p75"/>
          <p:cNvGrpSpPr/>
          <p:nvPr/>
        </p:nvGrpSpPr>
        <p:grpSpPr>
          <a:xfrm>
            <a:off x="2788932" y="1991765"/>
            <a:ext cx="296549" cy="296110"/>
            <a:chOff x="2788932" y="1814408"/>
            <a:chExt cx="296549" cy="296110"/>
          </a:xfrm>
        </p:grpSpPr>
        <p:sp>
          <p:nvSpPr>
            <p:cNvPr id="4216" name="Google Shape;4216;p75"/>
            <p:cNvSpPr/>
            <p:nvPr/>
          </p:nvSpPr>
          <p:spPr>
            <a:xfrm>
              <a:off x="2793217" y="1902453"/>
              <a:ext cx="124487" cy="203990"/>
            </a:xfrm>
            <a:custGeom>
              <a:rect b="b" l="l" r="r" t="t"/>
              <a:pathLst>
                <a:path extrusionOk="0" h="8711" w="5316">
                  <a:moveTo>
                    <a:pt x="888" y="0"/>
                  </a:moveTo>
                  <a:cubicBezTo>
                    <a:pt x="398" y="0"/>
                    <a:pt x="0" y="398"/>
                    <a:pt x="0" y="888"/>
                  </a:cubicBezTo>
                  <a:lnTo>
                    <a:pt x="0" y="7822"/>
                  </a:lnTo>
                  <a:cubicBezTo>
                    <a:pt x="0" y="8313"/>
                    <a:pt x="398" y="8710"/>
                    <a:pt x="888" y="8710"/>
                  </a:cubicBezTo>
                  <a:lnTo>
                    <a:pt x="4427" y="8710"/>
                  </a:lnTo>
                  <a:cubicBezTo>
                    <a:pt x="4918" y="8710"/>
                    <a:pt x="5315" y="8313"/>
                    <a:pt x="5315" y="7819"/>
                  </a:cubicBezTo>
                  <a:lnTo>
                    <a:pt x="5315" y="888"/>
                  </a:lnTo>
                  <a:cubicBezTo>
                    <a:pt x="5315" y="398"/>
                    <a:pt x="4918" y="0"/>
                    <a:pt x="4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5"/>
            <p:cNvSpPr/>
            <p:nvPr/>
          </p:nvSpPr>
          <p:spPr>
            <a:xfrm>
              <a:off x="2879717" y="1902453"/>
              <a:ext cx="37983" cy="203990"/>
            </a:xfrm>
            <a:custGeom>
              <a:rect b="b" l="l" r="r" t="t"/>
              <a:pathLst>
                <a:path extrusionOk="0" h="8711" w="1622">
                  <a:moveTo>
                    <a:pt x="0" y="0"/>
                  </a:moveTo>
                  <a:cubicBezTo>
                    <a:pt x="483" y="0"/>
                    <a:pt x="878" y="398"/>
                    <a:pt x="878" y="891"/>
                  </a:cubicBezTo>
                  <a:lnTo>
                    <a:pt x="878" y="7819"/>
                  </a:lnTo>
                  <a:cubicBezTo>
                    <a:pt x="878" y="8313"/>
                    <a:pt x="483" y="8710"/>
                    <a:pt x="0" y="8710"/>
                  </a:cubicBezTo>
                  <a:lnTo>
                    <a:pt x="731" y="8710"/>
                  </a:lnTo>
                  <a:cubicBezTo>
                    <a:pt x="1221" y="8710"/>
                    <a:pt x="1621" y="8313"/>
                    <a:pt x="1621" y="7822"/>
                  </a:cubicBezTo>
                  <a:lnTo>
                    <a:pt x="1621" y="891"/>
                  </a:lnTo>
                  <a:cubicBezTo>
                    <a:pt x="1621" y="398"/>
                    <a:pt x="1229" y="0"/>
                    <a:pt x="742"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5"/>
            <p:cNvSpPr/>
            <p:nvPr/>
          </p:nvSpPr>
          <p:spPr>
            <a:xfrm>
              <a:off x="2789002" y="1897723"/>
              <a:ext cx="133363" cy="212795"/>
            </a:xfrm>
            <a:custGeom>
              <a:rect b="b" l="l" r="r" t="t"/>
              <a:pathLst>
                <a:path extrusionOk="0" h="9087" w="5695">
                  <a:moveTo>
                    <a:pt x="4618" y="398"/>
                  </a:moveTo>
                  <a:cubicBezTo>
                    <a:pt x="5008" y="398"/>
                    <a:pt x="5321" y="712"/>
                    <a:pt x="5321" y="1101"/>
                  </a:cubicBezTo>
                  <a:lnTo>
                    <a:pt x="5321" y="8011"/>
                  </a:lnTo>
                  <a:cubicBezTo>
                    <a:pt x="5321" y="8397"/>
                    <a:pt x="5008" y="8711"/>
                    <a:pt x="4618" y="8711"/>
                  </a:cubicBezTo>
                  <a:lnTo>
                    <a:pt x="1074" y="8711"/>
                  </a:lnTo>
                  <a:cubicBezTo>
                    <a:pt x="687" y="8711"/>
                    <a:pt x="374" y="8397"/>
                    <a:pt x="374" y="8011"/>
                  </a:cubicBezTo>
                  <a:lnTo>
                    <a:pt x="374" y="1101"/>
                  </a:lnTo>
                  <a:cubicBezTo>
                    <a:pt x="374" y="712"/>
                    <a:pt x="687" y="398"/>
                    <a:pt x="1074" y="398"/>
                  </a:cubicBezTo>
                  <a:close/>
                  <a:moveTo>
                    <a:pt x="1082" y="1"/>
                  </a:moveTo>
                  <a:cubicBezTo>
                    <a:pt x="485" y="1"/>
                    <a:pt x="0" y="483"/>
                    <a:pt x="0" y="1080"/>
                  </a:cubicBezTo>
                  <a:lnTo>
                    <a:pt x="0" y="8008"/>
                  </a:lnTo>
                  <a:cubicBezTo>
                    <a:pt x="0" y="8602"/>
                    <a:pt x="485" y="9087"/>
                    <a:pt x="1082" y="9087"/>
                  </a:cubicBezTo>
                  <a:lnTo>
                    <a:pt x="4616" y="9087"/>
                  </a:lnTo>
                  <a:cubicBezTo>
                    <a:pt x="5212" y="9087"/>
                    <a:pt x="5692" y="8602"/>
                    <a:pt x="5694" y="8008"/>
                  </a:cubicBezTo>
                  <a:lnTo>
                    <a:pt x="5694" y="1080"/>
                  </a:lnTo>
                  <a:cubicBezTo>
                    <a:pt x="5694" y="483"/>
                    <a:pt x="5212" y="1"/>
                    <a:pt x="46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5"/>
            <p:cNvSpPr/>
            <p:nvPr/>
          </p:nvSpPr>
          <p:spPr>
            <a:xfrm>
              <a:off x="2831924" y="1902383"/>
              <a:ext cx="47561" cy="17446"/>
            </a:xfrm>
            <a:custGeom>
              <a:rect b="b" l="l" r="r" t="t"/>
              <a:pathLst>
                <a:path extrusionOk="0" h="745" w="2031">
                  <a:moveTo>
                    <a:pt x="1" y="1"/>
                  </a:moveTo>
                  <a:lnTo>
                    <a:pt x="1" y="469"/>
                  </a:lnTo>
                  <a:cubicBezTo>
                    <a:pt x="1" y="622"/>
                    <a:pt x="123" y="744"/>
                    <a:pt x="276" y="744"/>
                  </a:cubicBezTo>
                  <a:lnTo>
                    <a:pt x="1755" y="744"/>
                  </a:lnTo>
                  <a:cubicBezTo>
                    <a:pt x="1905" y="744"/>
                    <a:pt x="2031" y="622"/>
                    <a:pt x="2031" y="469"/>
                  </a:cubicBezTo>
                  <a:lnTo>
                    <a:pt x="20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5"/>
            <p:cNvSpPr/>
            <p:nvPr/>
          </p:nvSpPr>
          <p:spPr>
            <a:xfrm>
              <a:off x="2977971" y="1814408"/>
              <a:ext cx="107510" cy="107533"/>
            </a:xfrm>
            <a:custGeom>
              <a:rect b="b" l="l" r="r" t="t"/>
              <a:pathLst>
                <a:path extrusionOk="0" h="4592" w="4591">
                  <a:moveTo>
                    <a:pt x="2294" y="1"/>
                  </a:moveTo>
                  <a:cubicBezTo>
                    <a:pt x="2019" y="1"/>
                    <a:pt x="1855" y="548"/>
                    <a:pt x="1613" y="646"/>
                  </a:cubicBezTo>
                  <a:cubicBezTo>
                    <a:pt x="1570" y="664"/>
                    <a:pt x="1518" y="671"/>
                    <a:pt x="1463" y="671"/>
                  </a:cubicBezTo>
                  <a:cubicBezTo>
                    <a:pt x="1287" y="671"/>
                    <a:pt x="1065" y="604"/>
                    <a:pt x="891" y="604"/>
                  </a:cubicBezTo>
                  <a:cubicBezTo>
                    <a:pt x="802" y="604"/>
                    <a:pt x="725" y="621"/>
                    <a:pt x="673" y="674"/>
                  </a:cubicBezTo>
                  <a:cubicBezTo>
                    <a:pt x="488" y="862"/>
                    <a:pt x="749" y="1366"/>
                    <a:pt x="646" y="1613"/>
                  </a:cubicBezTo>
                  <a:cubicBezTo>
                    <a:pt x="545" y="1853"/>
                    <a:pt x="0" y="2019"/>
                    <a:pt x="0" y="2295"/>
                  </a:cubicBezTo>
                  <a:cubicBezTo>
                    <a:pt x="0" y="2570"/>
                    <a:pt x="548" y="2733"/>
                    <a:pt x="646" y="2976"/>
                  </a:cubicBezTo>
                  <a:cubicBezTo>
                    <a:pt x="749" y="3224"/>
                    <a:pt x="488" y="3728"/>
                    <a:pt x="673" y="3916"/>
                  </a:cubicBezTo>
                  <a:cubicBezTo>
                    <a:pt x="726" y="3968"/>
                    <a:pt x="803" y="3986"/>
                    <a:pt x="892" y="3986"/>
                  </a:cubicBezTo>
                  <a:cubicBezTo>
                    <a:pt x="1068" y="3986"/>
                    <a:pt x="1290" y="3919"/>
                    <a:pt x="1465" y="3919"/>
                  </a:cubicBezTo>
                  <a:cubicBezTo>
                    <a:pt x="1520" y="3919"/>
                    <a:pt x="1570" y="3925"/>
                    <a:pt x="1613" y="3943"/>
                  </a:cubicBezTo>
                  <a:cubicBezTo>
                    <a:pt x="1853" y="4046"/>
                    <a:pt x="2019" y="4591"/>
                    <a:pt x="2294" y="4591"/>
                  </a:cubicBezTo>
                  <a:cubicBezTo>
                    <a:pt x="2572" y="4591"/>
                    <a:pt x="2735" y="4046"/>
                    <a:pt x="2975" y="3943"/>
                  </a:cubicBezTo>
                  <a:cubicBezTo>
                    <a:pt x="3018" y="3925"/>
                    <a:pt x="3068" y="3919"/>
                    <a:pt x="3124" y="3919"/>
                  </a:cubicBezTo>
                  <a:cubicBezTo>
                    <a:pt x="3299" y="3919"/>
                    <a:pt x="3522" y="3986"/>
                    <a:pt x="3697" y="3986"/>
                  </a:cubicBezTo>
                  <a:cubicBezTo>
                    <a:pt x="3786" y="3986"/>
                    <a:pt x="3863" y="3968"/>
                    <a:pt x="3915" y="3916"/>
                  </a:cubicBezTo>
                  <a:cubicBezTo>
                    <a:pt x="4103" y="3728"/>
                    <a:pt x="3842" y="3224"/>
                    <a:pt x="3942" y="2976"/>
                  </a:cubicBezTo>
                  <a:cubicBezTo>
                    <a:pt x="4046" y="2739"/>
                    <a:pt x="4591" y="2570"/>
                    <a:pt x="4591" y="2295"/>
                  </a:cubicBezTo>
                  <a:cubicBezTo>
                    <a:pt x="4591" y="2019"/>
                    <a:pt x="4043" y="1856"/>
                    <a:pt x="3942" y="1613"/>
                  </a:cubicBezTo>
                  <a:cubicBezTo>
                    <a:pt x="3842" y="1366"/>
                    <a:pt x="4103" y="862"/>
                    <a:pt x="3915" y="674"/>
                  </a:cubicBezTo>
                  <a:cubicBezTo>
                    <a:pt x="3864" y="621"/>
                    <a:pt x="3788" y="604"/>
                    <a:pt x="3699" y="604"/>
                  </a:cubicBezTo>
                  <a:cubicBezTo>
                    <a:pt x="3525" y="604"/>
                    <a:pt x="3303" y="671"/>
                    <a:pt x="3127" y="671"/>
                  </a:cubicBezTo>
                  <a:cubicBezTo>
                    <a:pt x="3071" y="671"/>
                    <a:pt x="3019" y="664"/>
                    <a:pt x="2975" y="646"/>
                  </a:cubicBezTo>
                  <a:cubicBezTo>
                    <a:pt x="2738" y="545"/>
                    <a:pt x="2572" y="1"/>
                    <a:pt x="22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5"/>
            <p:cNvSpPr/>
            <p:nvPr/>
          </p:nvSpPr>
          <p:spPr>
            <a:xfrm>
              <a:off x="3010824" y="1847331"/>
              <a:ext cx="41800" cy="41800"/>
            </a:xfrm>
            <a:custGeom>
              <a:rect b="b" l="l" r="r" t="t"/>
              <a:pathLst>
                <a:path extrusionOk="0" h="1785" w="1785">
                  <a:moveTo>
                    <a:pt x="891" y="0"/>
                  </a:moveTo>
                  <a:cubicBezTo>
                    <a:pt x="398" y="0"/>
                    <a:pt x="0" y="398"/>
                    <a:pt x="0" y="891"/>
                  </a:cubicBezTo>
                  <a:cubicBezTo>
                    <a:pt x="0" y="1384"/>
                    <a:pt x="398" y="1785"/>
                    <a:pt x="891" y="1785"/>
                  </a:cubicBezTo>
                  <a:cubicBezTo>
                    <a:pt x="1384" y="1785"/>
                    <a:pt x="1785" y="1384"/>
                    <a:pt x="1785" y="891"/>
                  </a:cubicBezTo>
                  <a:cubicBezTo>
                    <a:pt x="1785" y="398"/>
                    <a:pt x="1384" y="0"/>
                    <a:pt x="89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5"/>
            <p:cNvSpPr/>
            <p:nvPr/>
          </p:nvSpPr>
          <p:spPr>
            <a:xfrm>
              <a:off x="2929148" y="1872855"/>
              <a:ext cx="39341" cy="39318"/>
            </a:xfrm>
            <a:custGeom>
              <a:rect b="b" l="l" r="r" t="t"/>
              <a:pathLst>
                <a:path extrusionOk="0" h="1679" w="1680">
                  <a:moveTo>
                    <a:pt x="186" y="0"/>
                  </a:moveTo>
                  <a:cubicBezTo>
                    <a:pt x="85" y="0"/>
                    <a:pt x="1" y="85"/>
                    <a:pt x="1" y="188"/>
                  </a:cubicBezTo>
                  <a:cubicBezTo>
                    <a:pt x="1" y="289"/>
                    <a:pt x="85" y="373"/>
                    <a:pt x="186" y="373"/>
                  </a:cubicBezTo>
                  <a:cubicBezTo>
                    <a:pt x="805" y="373"/>
                    <a:pt x="1303" y="875"/>
                    <a:pt x="1303" y="1490"/>
                  </a:cubicBezTo>
                  <a:cubicBezTo>
                    <a:pt x="1303" y="1594"/>
                    <a:pt x="1390" y="1678"/>
                    <a:pt x="1491" y="1678"/>
                  </a:cubicBezTo>
                  <a:cubicBezTo>
                    <a:pt x="1595" y="1678"/>
                    <a:pt x="1679" y="1597"/>
                    <a:pt x="1679" y="1490"/>
                  </a:cubicBezTo>
                  <a:cubicBezTo>
                    <a:pt x="1679" y="670"/>
                    <a:pt x="1012" y="0"/>
                    <a:pt x="1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5"/>
            <p:cNvSpPr/>
            <p:nvPr/>
          </p:nvSpPr>
          <p:spPr>
            <a:xfrm>
              <a:off x="2929148" y="1890464"/>
              <a:ext cx="21731" cy="21708"/>
            </a:xfrm>
            <a:custGeom>
              <a:rect b="b" l="l" r="r" t="t"/>
              <a:pathLst>
                <a:path extrusionOk="0" h="927" w="928">
                  <a:moveTo>
                    <a:pt x="189" y="0"/>
                  </a:moveTo>
                  <a:cubicBezTo>
                    <a:pt x="85" y="0"/>
                    <a:pt x="1" y="85"/>
                    <a:pt x="1" y="188"/>
                  </a:cubicBezTo>
                  <a:cubicBezTo>
                    <a:pt x="1" y="289"/>
                    <a:pt x="85" y="373"/>
                    <a:pt x="189" y="373"/>
                  </a:cubicBezTo>
                  <a:cubicBezTo>
                    <a:pt x="388" y="373"/>
                    <a:pt x="551" y="540"/>
                    <a:pt x="551" y="738"/>
                  </a:cubicBezTo>
                  <a:cubicBezTo>
                    <a:pt x="551" y="842"/>
                    <a:pt x="638" y="926"/>
                    <a:pt x="739" y="926"/>
                  </a:cubicBezTo>
                  <a:cubicBezTo>
                    <a:pt x="843" y="926"/>
                    <a:pt x="927" y="845"/>
                    <a:pt x="927" y="738"/>
                  </a:cubicBezTo>
                  <a:cubicBezTo>
                    <a:pt x="927" y="330"/>
                    <a:pt x="598" y="0"/>
                    <a:pt x="18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5"/>
            <p:cNvSpPr/>
            <p:nvPr/>
          </p:nvSpPr>
          <p:spPr>
            <a:xfrm>
              <a:off x="2793076" y="1960385"/>
              <a:ext cx="124628" cy="94443"/>
            </a:xfrm>
            <a:custGeom>
              <a:rect b="b" l="l" r="r" t="t"/>
              <a:pathLst>
                <a:path extrusionOk="0" h="4033" w="5322">
                  <a:moveTo>
                    <a:pt x="1" y="0"/>
                  </a:moveTo>
                  <a:lnTo>
                    <a:pt x="1" y="4032"/>
                  </a:lnTo>
                  <a:lnTo>
                    <a:pt x="5321" y="4032"/>
                  </a:lnTo>
                  <a:lnTo>
                    <a:pt x="53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5"/>
            <p:cNvSpPr/>
            <p:nvPr/>
          </p:nvSpPr>
          <p:spPr>
            <a:xfrm>
              <a:off x="2900253" y="1960385"/>
              <a:ext cx="17516" cy="94443"/>
            </a:xfrm>
            <a:custGeom>
              <a:rect b="b" l="l" r="r" t="t"/>
              <a:pathLst>
                <a:path extrusionOk="0" h="4033" w="748">
                  <a:moveTo>
                    <a:pt x="1" y="0"/>
                  </a:moveTo>
                  <a:lnTo>
                    <a:pt x="1" y="4032"/>
                  </a:lnTo>
                  <a:lnTo>
                    <a:pt x="744" y="4032"/>
                  </a:lnTo>
                  <a:lnTo>
                    <a:pt x="747" y="0"/>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5"/>
            <p:cNvSpPr/>
            <p:nvPr/>
          </p:nvSpPr>
          <p:spPr>
            <a:xfrm>
              <a:off x="2788932" y="1955585"/>
              <a:ext cx="133363" cy="103201"/>
            </a:xfrm>
            <a:custGeom>
              <a:rect b="b" l="l" r="r" t="t"/>
              <a:pathLst>
                <a:path extrusionOk="0" h="4407" w="5695">
                  <a:moveTo>
                    <a:pt x="1785" y="404"/>
                  </a:moveTo>
                  <a:lnTo>
                    <a:pt x="1785" y="1344"/>
                  </a:lnTo>
                  <a:lnTo>
                    <a:pt x="377" y="1344"/>
                  </a:lnTo>
                  <a:lnTo>
                    <a:pt x="377" y="404"/>
                  </a:lnTo>
                  <a:close/>
                  <a:moveTo>
                    <a:pt x="3542" y="404"/>
                  </a:moveTo>
                  <a:lnTo>
                    <a:pt x="3542" y="1344"/>
                  </a:lnTo>
                  <a:lnTo>
                    <a:pt x="2134" y="1344"/>
                  </a:lnTo>
                  <a:lnTo>
                    <a:pt x="2134" y="404"/>
                  </a:lnTo>
                  <a:close/>
                  <a:moveTo>
                    <a:pt x="5324" y="404"/>
                  </a:moveTo>
                  <a:lnTo>
                    <a:pt x="5324" y="1344"/>
                  </a:lnTo>
                  <a:lnTo>
                    <a:pt x="3916" y="1344"/>
                  </a:lnTo>
                  <a:lnTo>
                    <a:pt x="3916" y="404"/>
                  </a:lnTo>
                  <a:close/>
                  <a:moveTo>
                    <a:pt x="1763" y="1714"/>
                  </a:moveTo>
                  <a:lnTo>
                    <a:pt x="1763" y="2728"/>
                  </a:lnTo>
                  <a:lnTo>
                    <a:pt x="352" y="2728"/>
                  </a:lnTo>
                  <a:lnTo>
                    <a:pt x="352" y="1714"/>
                  </a:lnTo>
                  <a:close/>
                  <a:moveTo>
                    <a:pt x="3542" y="1714"/>
                  </a:moveTo>
                  <a:lnTo>
                    <a:pt x="3542" y="2731"/>
                  </a:lnTo>
                  <a:lnTo>
                    <a:pt x="2134" y="2731"/>
                  </a:lnTo>
                  <a:lnTo>
                    <a:pt x="2134" y="1714"/>
                  </a:lnTo>
                  <a:close/>
                  <a:moveTo>
                    <a:pt x="5300" y="1714"/>
                  </a:moveTo>
                  <a:lnTo>
                    <a:pt x="5300" y="2731"/>
                  </a:lnTo>
                  <a:lnTo>
                    <a:pt x="3916" y="2731"/>
                  </a:lnTo>
                  <a:lnTo>
                    <a:pt x="3916" y="1714"/>
                  </a:lnTo>
                  <a:close/>
                  <a:moveTo>
                    <a:pt x="1763" y="3101"/>
                  </a:moveTo>
                  <a:lnTo>
                    <a:pt x="1763" y="4041"/>
                  </a:lnTo>
                  <a:lnTo>
                    <a:pt x="352" y="4041"/>
                  </a:lnTo>
                  <a:lnTo>
                    <a:pt x="352" y="3101"/>
                  </a:lnTo>
                  <a:close/>
                  <a:moveTo>
                    <a:pt x="3542" y="3101"/>
                  </a:moveTo>
                  <a:lnTo>
                    <a:pt x="3542" y="4041"/>
                  </a:lnTo>
                  <a:lnTo>
                    <a:pt x="2134" y="4041"/>
                  </a:lnTo>
                  <a:lnTo>
                    <a:pt x="2134" y="3101"/>
                  </a:lnTo>
                  <a:close/>
                  <a:moveTo>
                    <a:pt x="5300" y="3101"/>
                  </a:moveTo>
                  <a:lnTo>
                    <a:pt x="5300" y="4041"/>
                  </a:lnTo>
                  <a:lnTo>
                    <a:pt x="3916" y="4041"/>
                  </a:lnTo>
                  <a:lnTo>
                    <a:pt x="3916" y="3101"/>
                  </a:lnTo>
                  <a:close/>
                  <a:moveTo>
                    <a:pt x="191" y="1"/>
                  </a:moveTo>
                  <a:cubicBezTo>
                    <a:pt x="90" y="1"/>
                    <a:pt x="6" y="88"/>
                    <a:pt x="6" y="189"/>
                  </a:cubicBezTo>
                  <a:lnTo>
                    <a:pt x="1" y="4218"/>
                  </a:lnTo>
                  <a:cubicBezTo>
                    <a:pt x="1" y="4297"/>
                    <a:pt x="52" y="4371"/>
                    <a:pt x="134" y="4398"/>
                  </a:cubicBezTo>
                  <a:cubicBezTo>
                    <a:pt x="150" y="4406"/>
                    <a:pt x="172" y="4406"/>
                    <a:pt x="191" y="4406"/>
                  </a:cubicBezTo>
                  <a:lnTo>
                    <a:pt x="5504" y="4406"/>
                  </a:lnTo>
                  <a:cubicBezTo>
                    <a:pt x="5504" y="4406"/>
                    <a:pt x="5692" y="4330"/>
                    <a:pt x="5673" y="4229"/>
                  </a:cubicBezTo>
                  <a:lnTo>
                    <a:pt x="5673" y="2940"/>
                  </a:lnTo>
                  <a:cubicBezTo>
                    <a:pt x="5695" y="2930"/>
                    <a:pt x="5695" y="2921"/>
                    <a:pt x="5695" y="2910"/>
                  </a:cubicBezTo>
                  <a:lnTo>
                    <a:pt x="5695" y="2883"/>
                  </a:lnTo>
                  <a:lnTo>
                    <a:pt x="5695" y="1535"/>
                  </a:lnTo>
                  <a:lnTo>
                    <a:pt x="5695" y="1518"/>
                  </a:lnTo>
                  <a:lnTo>
                    <a:pt x="5695" y="1496"/>
                  </a:lnTo>
                  <a:lnTo>
                    <a:pt x="5695" y="191"/>
                  </a:lnTo>
                  <a:cubicBezTo>
                    <a:pt x="5695" y="175"/>
                    <a:pt x="5692" y="156"/>
                    <a:pt x="5689" y="137"/>
                  </a:cubicBezTo>
                  <a:cubicBezTo>
                    <a:pt x="5662" y="53"/>
                    <a:pt x="5586" y="1"/>
                    <a:pt x="55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5"/>
            <p:cNvSpPr/>
            <p:nvPr/>
          </p:nvSpPr>
          <p:spPr>
            <a:xfrm>
              <a:off x="3023001" y="1814408"/>
              <a:ext cx="62478" cy="107533"/>
            </a:xfrm>
            <a:custGeom>
              <a:rect b="b" l="l" r="r" t="t"/>
              <a:pathLst>
                <a:path extrusionOk="0" h="4592" w="2668">
                  <a:moveTo>
                    <a:pt x="371" y="1"/>
                  </a:moveTo>
                  <a:cubicBezTo>
                    <a:pt x="224" y="1"/>
                    <a:pt x="112" y="150"/>
                    <a:pt x="1" y="308"/>
                  </a:cubicBezTo>
                  <a:cubicBezTo>
                    <a:pt x="853" y="578"/>
                    <a:pt x="1472" y="1371"/>
                    <a:pt x="1472" y="2316"/>
                  </a:cubicBezTo>
                  <a:cubicBezTo>
                    <a:pt x="1472" y="3248"/>
                    <a:pt x="861" y="4038"/>
                    <a:pt x="20" y="4311"/>
                  </a:cubicBezTo>
                  <a:cubicBezTo>
                    <a:pt x="126" y="4458"/>
                    <a:pt x="235" y="4591"/>
                    <a:pt x="371" y="4591"/>
                  </a:cubicBezTo>
                  <a:cubicBezTo>
                    <a:pt x="649" y="4591"/>
                    <a:pt x="815" y="4046"/>
                    <a:pt x="1052" y="3943"/>
                  </a:cubicBezTo>
                  <a:cubicBezTo>
                    <a:pt x="1095" y="3925"/>
                    <a:pt x="1146" y="3919"/>
                    <a:pt x="1201" y="3919"/>
                  </a:cubicBezTo>
                  <a:cubicBezTo>
                    <a:pt x="1377" y="3919"/>
                    <a:pt x="1600" y="3986"/>
                    <a:pt x="1774" y="3986"/>
                  </a:cubicBezTo>
                  <a:cubicBezTo>
                    <a:pt x="1863" y="3986"/>
                    <a:pt x="1940" y="3968"/>
                    <a:pt x="1992" y="3916"/>
                  </a:cubicBezTo>
                  <a:cubicBezTo>
                    <a:pt x="2180" y="3728"/>
                    <a:pt x="1919" y="3224"/>
                    <a:pt x="2019" y="2976"/>
                  </a:cubicBezTo>
                  <a:cubicBezTo>
                    <a:pt x="2120" y="2733"/>
                    <a:pt x="2668" y="2570"/>
                    <a:pt x="2668" y="2295"/>
                  </a:cubicBezTo>
                  <a:cubicBezTo>
                    <a:pt x="2665" y="2019"/>
                    <a:pt x="2120" y="1853"/>
                    <a:pt x="2019" y="1613"/>
                  </a:cubicBezTo>
                  <a:cubicBezTo>
                    <a:pt x="1919" y="1366"/>
                    <a:pt x="2180" y="862"/>
                    <a:pt x="1992" y="674"/>
                  </a:cubicBezTo>
                  <a:cubicBezTo>
                    <a:pt x="1941" y="621"/>
                    <a:pt x="1864" y="604"/>
                    <a:pt x="1776" y="604"/>
                  </a:cubicBezTo>
                  <a:cubicBezTo>
                    <a:pt x="1601" y="604"/>
                    <a:pt x="1378" y="671"/>
                    <a:pt x="1203" y="671"/>
                  </a:cubicBezTo>
                  <a:cubicBezTo>
                    <a:pt x="1147" y="671"/>
                    <a:pt x="1096" y="664"/>
                    <a:pt x="1052" y="646"/>
                  </a:cubicBezTo>
                  <a:cubicBezTo>
                    <a:pt x="812" y="548"/>
                    <a:pt x="649" y="1"/>
                    <a:pt x="371" y="1"/>
                  </a:cubicBezTo>
                  <a:close/>
                </a:path>
              </a:pathLst>
            </a:custGeom>
            <a:solidFill>
              <a:srgbClr val="C2934F">
                <a:alpha val="16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8" name="Google Shape;4228;p75"/>
          <p:cNvGrpSpPr/>
          <p:nvPr/>
        </p:nvGrpSpPr>
        <p:grpSpPr>
          <a:xfrm>
            <a:off x="3473015" y="1994255"/>
            <a:ext cx="296700" cy="294603"/>
            <a:chOff x="3473015" y="1814080"/>
            <a:chExt cx="296700" cy="294603"/>
          </a:xfrm>
        </p:grpSpPr>
        <p:sp>
          <p:nvSpPr>
            <p:cNvPr id="4229" name="Google Shape;4229;p75"/>
            <p:cNvSpPr/>
            <p:nvPr/>
          </p:nvSpPr>
          <p:spPr>
            <a:xfrm>
              <a:off x="3490952" y="1892314"/>
              <a:ext cx="260824" cy="189494"/>
            </a:xfrm>
            <a:custGeom>
              <a:rect b="b" l="l" r="r" t="t"/>
              <a:pathLst>
                <a:path extrusionOk="0" h="8092" w="11138">
                  <a:moveTo>
                    <a:pt x="0" y="0"/>
                  </a:moveTo>
                  <a:lnTo>
                    <a:pt x="0" y="8092"/>
                  </a:lnTo>
                  <a:lnTo>
                    <a:pt x="11138" y="8092"/>
                  </a:lnTo>
                  <a:lnTo>
                    <a:pt x="1113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5"/>
            <p:cNvSpPr/>
            <p:nvPr/>
          </p:nvSpPr>
          <p:spPr>
            <a:xfrm>
              <a:off x="3733755" y="1892314"/>
              <a:ext cx="18008" cy="189494"/>
            </a:xfrm>
            <a:custGeom>
              <a:rect b="b" l="l" r="r" t="t"/>
              <a:pathLst>
                <a:path extrusionOk="0" h="8092" w="769">
                  <a:moveTo>
                    <a:pt x="1" y="0"/>
                  </a:moveTo>
                  <a:lnTo>
                    <a:pt x="1" y="8092"/>
                  </a:lnTo>
                  <a:lnTo>
                    <a:pt x="769" y="8092"/>
                  </a:lnTo>
                  <a:lnTo>
                    <a:pt x="769" y="0"/>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5"/>
            <p:cNvSpPr/>
            <p:nvPr/>
          </p:nvSpPr>
          <p:spPr>
            <a:xfrm>
              <a:off x="3508865" y="1910227"/>
              <a:ext cx="224925" cy="154157"/>
            </a:xfrm>
            <a:custGeom>
              <a:rect b="b" l="l" r="r" t="t"/>
              <a:pathLst>
                <a:path extrusionOk="0" h="6583" w="9605">
                  <a:moveTo>
                    <a:pt x="156" y="1"/>
                  </a:moveTo>
                  <a:cubicBezTo>
                    <a:pt x="69" y="1"/>
                    <a:pt x="1" y="69"/>
                    <a:pt x="1" y="153"/>
                  </a:cubicBezTo>
                  <a:lnTo>
                    <a:pt x="1" y="6430"/>
                  </a:lnTo>
                  <a:cubicBezTo>
                    <a:pt x="1" y="6515"/>
                    <a:pt x="69" y="6583"/>
                    <a:pt x="156" y="6583"/>
                  </a:cubicBezTo>
                  <a:lnTo>
                    <a:pt x="9452" y="6583"/>
                  </a:lnTo>
                  <a:cubicBezTo>
                    <a:pt x="9536" y="6583"/>
                    <a:pt x="9605" y="6515"/>
                    <a:pt x="9605" y="6430"/>
                  </a:cubicBezTo>
                  <a:lnTo>
                    <a:pt x="9605" y="153"/>
                  </a:lnTo>
                  <a:cubicBezTo>
                    <a:pt x="9605" y="69"/>
                    <a:pt x="9536" y="1"/>
                    <a:pt x="94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5"/>
            <p:cNvSpPr/>
            <p:nvPr/>
          </p:nvSpPr>
          <p:spPr>
            <a:xfrm>
              <a:off x="3508865" y="1910227"/>
              <a:ext cx="224925" cy="154157"/>
            </a:xfrm>
            <a:custGeom>
              <a:rect b="b" l="l" r="r" t="t"/>
              <a:pathLst>
                <a:path extrusionOk="0" h="6583" w="9605">
                  <a:moveTo>
                    <a:pt x="156" y="1"/>
                  </a:moveTo>
                  <a:cubicBezTo>
                    <a:pt x="69" y="1"/>
                    <a:pt x="1" y="69"/>
                    <a:pt x="1" y="153"/>
                  </a:cubicBezTo>
                  <a:lnTo>
                    <a:pt x="1" y="6430"/>
                  </a:lnTo>
                  <a:cubicBezTo>
                    <a:pt x="1" y="6515"/>
                    <a:pt x="69" y="6583"/>
                    <a:pt x="156" y="6583"/>
                  </a:cubicBezTo>
                  <a:lnTo>
                    <a:pt x="9452" y="6583"/>
                  </a:lnTo>
                  <a:cubicBezTo>
                    <a:pt x="9536" y="6583"/>
                    <a:pt x="9605" y="6515"/>
                    <a:pt x="9605" y="6430"/>
                  </a:cubicBezTo>
                  <a:lnTo>
                    <a:pt x="9605" y="153"/>
                  </a:lnTo>
                  <a:cubicBezTo>
                    <a:pt x="9605" y="69"/>
                    <a:pt x="9536" y="1"/>
                    <a:pt x="94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5"/>
            <p:cNvSpPr/>
            <p:nvPr/>
          </p:nvSpPr>
          <p:spPr>
            <a:xfrm>
              <a:off x="3473015" y="1861053"/>
              <a:ext cx="296700" cy="31286"/>
            </a:xfrm>
            <a:custGeom>
              <a:rect b="b" l="l" r="r" t="t"/>
              <a:pathLst>
                <a:path extrusionOk="0" h="1336" w="12670">
                  <a:moveTo>
                    <a:pt x="382" y="0"/>
                  </a:moveTo>
                  <a:cubicBezTo>
                    <a:pt x="170" y="0"/>
                    <a:pt x="1" y="169"/>
                    <a:pt x="1" y="382"/>
                  </a:cubicBezTo>
                  <a:lnTo>
                    <a:pt x="1" y="954"/>
                  </a:lnTo>
                  <a:cubicBezTo>
                    <a:pt x="1" y="1163"/>
                    <a:pt x="170" y="1335"/>
                    <a:pt x="382" y="1335"/>
                  </a:cubicBezTo>
                  <a:lnTo>
                    <a:pt x="12288" y="1335"/>
                  </a:lnTo>
                  <a:cubicBezTo>
                    <a:pt x="12498" y="1335"/>
                    <a:pt x="12669" y="1163"/>
                    <a:pt x="12669" y="951"/>
                  </a:cubicBezTo>
                  <a:lnTo>
                    <a:pt x="12669" y="382"/>
                  </a:lnTo>
                  <a:cubicBezTo>
                    <a:pt x="12669" y="169"/>
                    <a:pt x="12498" y="0"/>
                    <a:pt x="122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5"/>
            <p:cNvSpPr/>
            <p:nvPr/>
          </p:nvSpPr>
          <p:spPr>
            <a:xfrm>
              <a:off x="3742677" y="1861053"/>
              <a:ext cx="27024" cy="31286"/>
            </a:xfrm>
            <a:custGeom>
              <a:rect b="b" l="l" r="r" t="t"/>
              <a:pathLst>
                <a:path extrusionOk="0" h="1336" w="1154">
                  <a:moveTo>
                    <a:pt x="1" y="0"/>
                  </a:moveTo>
                  <a:cubicBezTo>
                    <a:pt x="213" y="0"/>
                    <a:pt x="388" y="175"/>
                    <a:pt x="388" y="384"/>
                  </a:cubicBezTo>
                  <a:lnTo>
                    <a:pt x="388" y="948"/>
                  </a:lnTo>
                  <a:cubicBezTo>
                    <a:pt x="388" y="1163"/>
                    <a:pt x="216" y="1335"/>
                    <a:pt x="1" y="1335"/>
                  </a:cubicBezTo>
                  <a:lnTo>
                    <a:pt x="772" y="1335"/>
                  </a:lnTo>
                  <a:cubicBezTo>
                    <a:pt x="982" y="1335"/>
                    <a:pt x="1153" y="1163"/>
                    <a:pt x="1153" y="954"/>
                  </a:cubicBezTo>
                  <a:lnTo>
                    <a:pt x="1153" y="382"/>
                  </a:lnTo>
                  <a:cubicBezTo>
                    <a:pt x="1153" y="169"/>
                    <a:pt x="982" y="0"/>
                    <a:pt x="7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5"/>
            <p:cNvSpPr/>
            <p:nvPr/>
          </p:nvSpPr>
          <p:spPr>
            <a:xfrm>
              <a:off x="3473015" y="2080278"/>
              <a:ext cx="296700" cy="28359"/>
            </a:xfrm>
            <a:custGeom>
              <a:rect b="b" l="l" r="r" t="t"/>
              <a:pathLst>
                <a:path extrusionOk="0" h="1211" w="12670">
                  <a:moveTo>
                    <a:pt x="382" y="1"/>
                  </a:moveTo>
                  <a:cubicBezTo>
                    <a:pt x="170" y="1"/>
                    <a:pt x="1" y="172"/>
                    <a:pt x="1" y="382"/>
                  </a:cubicBezTo>
                  <a:lnTo>
                    <a:pt x="1" y="829"/>
                  </a:lnTo>
                  <a:cubicBezTo>
                    <a:pt x="1" y="1039"/>
                    <a:pt x="170" y="1210"/>
                    <a:pt x="382" y="1210"/>
                  </a:cubicBezTo>
                  <a:lnTo>
                    <a:pt x="12288" y="1210"/>
                  </a:lnTo>
                  <a:cubicBezTo>
                    <a:pt x="12498" y="1210"/>
                    <a:pt x="12669" y="1039"/>
                    <a:pt x="12669" y="832"/>
                  </a:cubicBezTo>
                  <a:lnTo>
                    <a:pt x="12669" y="382"/>
                  </a:lnTo>
                  <a:cubicBezTo>
                    <a:pt x="12669" y="172"/>
                    <a:pt x="12498" y="1"/>
                    <a:pt x="122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5"/>
            <p:cNvSpPr/>
            <p:nvPr/>
          </p:nvSpPr>
          <p:spPr>
            <a:xfrm>
              <a:off x="3742677" y="2080207"/>
              <a:ext cx="27024" cy="28476"/>
            </a:xfrm>
            <a:custGeom>
              <a:rect b="b" l="l" r="r" t="t"/>
              <a:pathLst>
                <a:path extrusionOk="0" h="1216" w="1154">
                  <a:moveTo>
                    <a:pt x="1" y="1"/>
                  </a:moveTo>
                  <a:cubicBezTo>
                    <a:pt x="213" y="1"/>
                    <a:pt x="388" y="170"/>
                    <a:pt x="388" y="382"/>
                  </a:cubicBezTo>
                  <a:lnTo>
                    <a:pt x="388" y="835"/>
                  </a:lnTo>
                  <a:cubicBezTo>
                    <a:pt x="388" y="1047"/>
                    <a:pt x="216" y="1216"/>
                    <a:pt x="1" y="1216"/>
                  </a:cubicBezTo>
                  <a:lnTo>
                    <a:pt x="772" y="1216"/>
                  </a:lnTo>
                  <a:cubicBezTo>
                    <a:pt x="982" y="1216"/>
                    <a:pt x="1153" y="1047"/>
                    <a:pt x="1153" y="835"/>
                  </a:cubicBezTo>
                  <a:lnTo>
                    <a:pt x="1153" y="382"/>
                  </a:lnTo>
                  <a:cubicBezTo>
                    <a:pt x="1153" y="170"/>
                    <a:pt x="982" y="1"/>
                    <a:pt x="7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5"/>
            <p:cNvSpPr/>
            <p:nvPr/>
          </p:nvSpPr>
          <p:spPr>
            <a:xfrm>
              <a:off x="3592063" y="1944884"/>
              <a:ext cx="58263" cy="84935"/>
            </a:xfrm>
            <a:custGeom>
              <a:rect b="b" l="l" r="r" t="t"/>
              <a:pathLst>
                <a:path extrusionOk="0" h="3627" w="2488">
                  <a:moveTo>
                    <a:pt x="1731" y="0"/>
                  </a:moveTo>
                  <a:cubicBezTo>
                    <a:pt x="1679" y="3"/>
                    <a:pt x="1630" y="33"/>
                    <a:pt x="1583" y="82"/>
                  </a:cubicBezTo>
                  <a:cubicBezTo>
                    <a:pt x="1090" y="550"/>
                    <a:pt x="597" y="1014"/>
                    <a:pt x="107" y="1479"/>
                  </a:cubicBezTo>
                  <a:cubicBezTo>
                    <a:pt x="1" y="1583"/>
                    <a:pt x="14" y="1738"/>
                    <a:pt x="139" y="1815"/>
                  </a:cubicBezTo>
                  <a:cubicBezTo>
                    <a:pt x="412" y="1978"/>
                    <a:pt x="690" y="2133"/>
                    <a:pt x="965" y="2291"/>
                  </a:cubicBezTo>
                  <a:cubicBezTo>
                    <a:pt x="979" y="2297"/>
                    <a:pt x="990" y="2308"/>
                    <a:pt x="979" y="2327"/>
                  </a:cubicBezTo>
                  <a:cubicBezTo>
                    <a:pt x="889" y="2539"/>
                    <a:pt x="802" y="2754"/>
                    <a:pt x="712" y="2964"/>
                  </a:cubicBezTo>
                  <a:cubicBezTo>
                    <a:pt x="657" y="3098"/>
                    <a:pt x="600" y="3226"/>
                    <a:pt x="548" y="3359"/>
                  </a:cubicBezTo>
                  <a:cubicBezTo>
                    <a:pt x="513" y="3455"/>
                    <a:pt x="556" y="3561"/>
                    <a:pt x="649" y="3604"/>
                  </a:cubicBezTo>
                  <a:cubicBezTo>
                    <a:pt x="679" y="3619"/>
                    <a:pt x="708" y="3626"/>
                    <a:pt x="737" y="3626"/>
                  </a:cubicBezTo>
                  <a:cubicBezTo>
                    <a:pt x="791" y="3626"/>
                    <a:pt x="844" y="3601"/>
                    <a:pt x="897" y="3550"/>
                  </a:cubicBezTo>
                  <a:cubicBezTo>
                    <a:pt x="1390" y="3084"/>
                    <a:pt x="1883" y="2618"/>
                    <a:pt x="2374" y="2152"/>
                  </a:cubicBezTo>
                  <a:cubicBezTo>
                    <a:pt x="2488" y="2046"/>
                    <a:pt x="2463" y="1888"/>
                    <a:pt x="2330" y="1812"/>
                  </a:cubicBezTo>
                  <a:cubicBezTo>
                    <a:pt x="2057" y="1654"/>
                    <a:pt x="1788" y="1498"/>
                    <a:pt x="1515" y="1340"/>
                  </a:cubicBezTo>
                  <a:cubicBezTo>
                    <a:pt x="1499" y="1330"/>
                    <a:pt x="1494" y="1319"/>
                    <a:pt x="1502" y="1300"/>
                  </a:cubicBezTo>
                  <a:cubicBezTo>
                    <a:pt x="1649" y="956"/>
                    <a:pt x="1799" y="616"/>
                    <a:pt x="1932" y="267"/>
                  </a:cubicBezTo>
                  <a:cubicBezTo>
                    <a:pt x="1984" y="136"/>
                    <a:pt x="1880" y="0"/>
                    <a:pt x="17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5"/>
            <p:cNvSpPr/>
            <p:nvPr/>
          </p:nvSpPr>
          <p:spPr>
            <a:xfrm>
              <a:off x="3604123" y="1944743"/>
              <a:ext cx="46273" cy="84865"/>
            </a:xfrm>
            <a:custGeom>
              <a:rect b="b" l="l" r="r" t="t"/>
              <a:pathLst>
                <a:path extrusionOk="0" h="3624" w="1976">
                  <a:moveTo>
                    <a:pt x="1218" y="1"/>
                  </a:moveTo>
                  <a:cubicBezTo>
                    <a:pt x="1167" y="6"/>
                    <a:pt x="1117" y="36"/>
                    <a:pt x="1071" y="77"/>
                  </a:cubicBezTo>
                  <a:cubicBezTo>
                    <a:pt x="889" y="251"/>
                    <a:pt x="709" y="423"/>
                    <a:pt x="524" y="595"/>
                  </a:cubicBezTo>
                  <a:cubicBezTo>
                    <a:pt x="499" y="668"/>
                    <a:pt x="368" y="946"/>
                    <a:pt x="292" y="1142"/>
                  </a:cubicBezTo>
                  <a:cubicBezTo>
                    <a:pt x="251" y="1248"/>
                    <a:pt x="292" y="1368"/>
                    <a:pt x="390" y="1425"/>
                  </a:cubicBezTo>
                  <a:cubicBezTo>
                    <a:pt x="613" y="1554"/>
                    <a:pt x="834" y="1682"/>
                    <a:pt x="1055" y="1810"/>
                  </a:cubicBezTo>
                  <a:cubicBezTo>
                    <a:pt x="1188" y="1889"/>
                    <a:pt x="1213" y="2044"/>
                    <a:pt x="1098" y="2150"/>
                  </a:cubicBezTo>
                  <a:cubicBezTo>
                    <a:pt x="793" y="2442"/>
                    <a:pt x="483" y="2733"/>
                    <a:pt x="172" y="3025"/>
                  </a:cubicBezTo>
                  <a:cubicBezTo>
                    <a:pt x="126" y="3134"/>
                    <a:pt x="82" y="3243"/>
                    <a:pt x="36" y="3357"/>
                  </a:cubicBezTo>
                  <a:cubicBezTo>
                    <a:pt x="0" y="3455"/>
                    <a:pt x="44" y="3556"/>
                    <a:pt x="137" y="3602"/>
                  </a:cubicBezTo>
                  <a:cubicBezTo>
                    <a:pt x="166" y="3616"/>
                    <a:pt x="194" y="3623"/>
                    <a:pt x="223" y="3623"/>
                  </a:cubicBezTo>
                  <a:cubicBezTo>
                    <a:pt x="277" y="3623"/>
                    <a:pt x="331" y="3598"/>
                    <a:pt x="385" y="3548"/>
                  </a:cubicBezTo>
                  <a:cubicBezTo>
                    <a:pt x="878" y="3079"/>
                    <a:pt x="1368" y="2613"/>
                    <a:pt x="1864" y="2147"/>
                  </a:cubicBezTo>
                  <a:cubicBezTo>
                    <a:pt x="1976" y="2049"/>
                    <a:pt x="1951" y="1891"/>
                    <a:pt x="1818" y="1812"/>
                  </a:cubicBezTo>
                  <a:cubicBezTo>
                    <a:pt x="1545" y="1657"/>
                    <a:pt x="1278" y="1499"/>
                    <a:pt x="1006" y="1344"/>
                  </a:cubicBezTo>
                  <a:cubicBezTo>
                    <a:pt x="987" y="1333"/>
                    <a:pt x="981" y="1327"/>
                    <a:pt x="989" y="1303"/>
                  </a:cubicBezTo>
                  <a:cubicBezTo>
                    <a:pt x="1137" y="962"/>
                    <a:pt x="1284" y="619"/>
                    <a:pt x="1420" y="270"/>
                  </a:cubicBezTo>
                  <a:cubicBezTo>
                    <a:pt x="1472" y="142"/>
                    <a:pt x="1368" y="1"/>
                    <a:pt x="1218" y="1"/>
                  </a:cubicBezTo>
                  <a:close/>
                </a:path>
              </a:pathLst>
            </a:custGeom>
            <a:solidFill>
              <a:srgbClr val="C2934F">
                <a:alpha val="16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5"/>
            <p:cNvSpPr/>
            <p:nvPr/>
          </p:nvSpPr>
          <p:spPr>
            <a:xfrm>
              <a:off x="3517037" y="1814080"/>
              <a:ext cx="36508" cy="23769"/>
            </a:xfrm>
            <a:custGeom>
              <a:rect b="b" l="l" r="r" t="t"/>
              <a:pathLst>
                <a:path extrusionOk="0" h="1015" w="1559">
                  <a:moveTo>
                    <a:pt x="257" y="1"/>
                  </a:moveTo>
                  <a:cubicBezTo>
                    <a:pt x="115" y="1"/>
                    <a:pt x="1" y="115"/>
                    <a:pt x="1" y="254"/>
                  </a:cubicBezTo>
                  <a:lnTo>
                    <a:pt x="1" y="1014"/>
                  </a:lnTo>
                  <a:lnTo>
                    <a:pt x="1559" y="1014"/>
                  </a:lnTo>
                  <a:lnTo>
                    <a:pt x="1559" y="254"/>
                  </a:lnTo>
                  <a:cubicBezTo>
                    <a:pt x="1559" y="115"/>
                    <a:pt x="1445" y="1"/>
                    <a:pt x="13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5"/>
            <p:cNvSpPr/>
            <p:nvPr/>
          </p:nvSpPr>
          <p:spPr>
            <a:xfrm>
              <a:off x="3504275" y="1837824"/>
              <a:ext cx="62033" cy="23816"/>
            </a:xfrm>
            <a:custGeom>
              <a:rect b="b" l="l" r="r" t="t"/>
              <a:pathLst>
                <a:path extrusionOk="0" h="1017" w="2649">
                  <a:moveTo>
                    <a:pt x="257" y="0"/>
                  </a:moveTo>
                  <a:cubicBezTo>
                    <a:pt x="115" y="0"/>
                    <a:pt x="1" y="118"/>
                    <a:pt x="1" y="257"/>
                  </a:cubicBezTo>
                  <a:lnTo>
                    <a:pt x="1" y="1017"/>
                  </a:lnTo>
                  <a:lnTo>
                    <a:pt x="2649" y="1017"/>
                  </a:lnTo>
                  <a:lnTo>
                    <a:pt x="2649" y="257"/>
                  </a:lnTo>
                  <a:cubicBezTo>
                    <a:pt x="2649" y="118"/>
                    <a:pt x="2534" y="0"/>
                    <a:pt x="23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5"/>
            <p:cNvSpPr/>
            <p:nvPr/>
          </p:nvSpPr>
          <p:spPr>
            <a:xfrm>
              <a:off x="3688585" y="1814080"/>
              <a:ext cx="36508" cy="23769"/>
            </a:xfrm>
            <a:custGeom>
              <a:rect b="b" l="l" r="r" t="t"/>
              <a:pathLst>
                <a:path extrusionOk="0" h="1015" w="1559">
                  <a:moveTo>
                    <a:pt x="254" y="1"/>
                  </a:moveTo>
                  <a:cubicBezTo>
                    <a:pt x="112" y="1"/>
                    <a:pt x="1" y="115"/>
                    <a:pt x="1" y="254"/>
                  </a:cubicBezTo>
                  <a:lnTo>
                    <a:pt x="1" y="1014"/>
                  </a:lnTo>
                  <a:lnTo>
                    <a:pt x="1559" y="1014"/>
                  </a:lnTo>
                  <a:lnTo>
                    <a:pt x="1559" y="254"/>
                  </a:lnTo>
                  <a:cubicBezTo>
                    <a:pt x="1559" y="115"/>
                    <a:pt x="1445" y="1"/>
                    <a:pt x="13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5"/>
            <p:cNvSpPr/>
            <p:nvPr/>
          </p:nvSpPr>
          <p:spPr>
            <a:xfrm>
              <a:off x="3688585" y="1814080"/>
              <a:ext cx="36508" cy="23769"/>
            </a:xfrm>
            <a:custGeom>
              <a:rect b="b" l="l" r="r" t="t"/>
              <a:pathLst>
                <a:path extrusionOk="0" h="1015" w="1559">
                  <a:moveTo>
                    <a:pt x="791" y="1"/>
                  </a:moveTo>
                  <a:cubicBezTo>
                    <a:pt x="791" y="342"/>
                    <a:pt x="513" y="619"/>
                    <a:pt x="170" y="619"/>
                  </a:cubicBezTo>
                  <a:lnTo>
                    <a:pt x="1" y="619"/>
                  </a:lnTo>
                  <a:lnTo>
                    <a:pt x="1" y="1014"/>
                  </a:lnTo>
                  <a:lnTo>
                    <a:pt x="1559" y="1014"/>
                  </a:lnTo>
                  <a:lnTo>
                    <a:pt x="1559" y="254"/>
                  </a:lnTo>
                  <a:cubicBezTo>
                    <a:pt x="1559" y="115"/>
                    <a:pt x="1445" y="1"/>
                    <a:pt x="13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5"/>
            <p:cNvSpPr/>
            <p:nvPr/>
          </p:nvSpPr>
          <p:spPr>
            <a:xfrm>
              <a:off x="3517037" y="1814080"/>
              <a:ext cx="36508" cy="23769"/>
            </a:xfrm>
            <a:custGeom>
              <a:rect b="b" l="l" r="r" t="t"/>
              <a:pathLst>
                <a:path extrusionOk="0" h="1015" w="1559">
                  <a:moveTo>
                    <a:pt x="791" y="1"/>
                  </a:moveTo>
                  <a:cubicBezTo>
                    <a:pt x="791" y="342"/>
                    <a:pt x="516" y="619"/>
                    <a:pt x="170" y="619"/>
                  </a:cubicBezTo>
                  <a:lnTo>
                    <a:pt x="1" y="619"/>
                  </a:lnTo>
                  <a:lnTo>
                    <a:pt x="1" y="1014"/>
                  </a:lnTo>
                  <a:lnTo>
                    <a:pt x="1559" y="1014"/>
                  </a:lnTo>
                  <a:lnTo>
                    <a:pt x="1559" y="254"/>
                  </a:lnTo>
                  <a:cubicBezTo>
                    <a:pt x="1559" y="115"/>
                    <a:pt x="1445" y="1"/>
                    <a:pt x="13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5"/>
            <p:cNvSpPr/>
            <p:nvPr/>
          </p:nvSpPr>
          <p:spPr>
            <a:xfrm>
              <a:off x="3675823" y="1837824"/>
              <a:ext cx="62033" cy="23816"/>
            </a:xfrm>
            <a:custGeom>
              <a:rect b="b" l="l" r="r" t="t"/>
              <a:pathLst>
                <a:path extrusionOk="0" h="1017" w="2649">
                  <a:moveTo>
                    <a:pt x="254" y="0"/>
                  </a:moveTo>
                  <a:cubicBezTo>
                    <a:pt x="115" y="0"/>
                    <a:pt x="1" y="118"/>
                    <a:pt x="1" y="257"/>
                  </a:cubicBezTo>
                  <a:lnTo>
                    <a:pt x="1" y="1017"/>
                  </a:lnTo>
                  <a:lnTo>
                    <a:pt x="2649" y="1017"/>
                  </a:lnTo>
                  <a:lnTo>
                    <a:pt x="2649" y="257"/>
                  </a:lnTo>
                  <a:cubicBezTo>
                    <a:pt x="2649" y="118"/>
                    <a:pt x="2534" y="0"/>
                    <a:pt x="23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5"/>
            <p:cNvSpPr/>
            <p:nvPr/>
          </p:nvSpPr>
          <p:spPr>
            <a:xfrm>
              <a:off x="3675823" y="1837824"/>
              <a:ext cx="62033" cy="23816"/>
            </a:xfrm>
            <a:custGeom>
              <a:rect b="b" l="l" r="r" t="t"/>
              <a:pathLst>
                <a:path extrusionOk="0" h="1017" w="2649">
                  <a:moveTo>
                    <a:pt x="1842" y="0"/>
                  </a:moveTo>
                  <a:cubicBezTo>
                    <a:pt x="1842" y="341"/>
                    <a:pt x="1567" y="622"/>
                    <a:pt x="1221" y="622"/>
                  </a:cubicBezTo>
                  <a:lnTo>
                    <a:pt x="1" y="622"/>
                  </a:lnTo>
                  <a:lnTo>
                    <a:pt x="1" y="1017"/>
                  </a:lnTo>
                  <a:lnTo>
                    <a:pt x="2649" y="1017"/>
                  </a:lnTo>
                  <a:lnTo>
                    <a:pt x="2649" y="257"/>
                  </a:lnTo>
                  <a:cubicBezTo>
                    <a:pt x="2649" y="118"/>
                    <a:pt x="2534" y="0"/>
                    <a:pt x="23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5"/>
            <p:cNvSpPr/>
            <p:nvPr/>
          </p:nvSpPr>
          <p:spPr>
            <a:xfrm>
              <a:off x="3504346" y="1837824"/>
              <a:ext cx="62103" cy="23816"/>
            </a:xfrm>
            <a:custGeom>
              <a:rect b="b" l="l" r="r" t="t"/>
              <a:pathLst>
                <a:path extrusionOk="0" h="1017" w="2652">
                  <a:moveTo>
                    <a:pt x="1842" y="0"/>
                  </a:moveTo>
                  <a:cubicBezTo>
                    <a:pt x="1842" y="341"/>
                    <a:pt x="1567" y="622"/>
                    <a:pt x="1224" y="622"/>
                  </a:cubicBezTo>
                  <a:lnTo>
                    <a:pt x="0" y="622"/>
                  </a:lnTo>
                  <a:lnTo>
                    <a:pt x="0" y="1017"/>
                  </a:lnTo>
                  <a:lnTo>
                    <a:pt x="2651" y="1017"/>
                  </a:lnTo>
                  <a:lnTo>
                    <a:pt x="2651" y="257"/>
                  </a:lnTo>
                  <a:cubicBezTo>
                    <a:pt x="2646" y="118"/>
                    <a:pt x="2531" y="0"/>
                    <a:pt x="2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5"/>
            <p:cNvSpPr/>
            <p:nvPr/>
          </p:nvSpPr>
          <p:spPr>
            <a:xfrm>
              <a:off x="3522774" y="1975231"/>
              <a:ext cx="36836" cy="36461"/>
            </a:xfrm>
            <a:custGeom>
              <a:rect b="b" l="l" r="r" t="t"/>
              <a:pathLst>
                <a:path extrusionOk="0" h="1557" w="1573">
                  <a:moveTo>
                    <a:pt x="781" y="1"/>
                  </a:moveTo>
                  <a:cubicBezTo>
                    <a:pt x="679" y="1"/>
                    <a:pt x="597" y="84"/>
                    <a:pt x="597" y="183"/>
                  </a:cubicBezTo>
                  <a:lnTo>
                    <a:pt x="597" y="592"/>
                  </a:lnTo>
                  <a:lnTo>
                    <a:pt x="197" y="592"/>
                  </a:lnTo>
                  <a:cubicBezTo>
                    <a:pt x="96" y="592"/>
                    <a:pt x="6" y="671"/>
                    <a:pt x="4" y="772"/>
                  </a:cubicBezTo>
                  <a:cubicBezTo>
                    <a:pt x="1" y="878"/>
                    <a:pt x="85" y="963"/>
                    <a:pt x="189" y="963"/>
                  </a:cubicBezTo>
                  <a:lnTo>
                    <a:pt x="597" y="963"/>
                  </a:lnTo>
                  <a:lnTo>
                    <a:pt x="597" y="1363"/>
                  </a:lnTo>
                  <a:cubicBezTo>
                    <a:pt x="597" y="1464"/>
                    <a:pt x="674" y="1554"/>
                    <a:pt x="777" y="1557"/>
                  </a:cubicBezTo>
                  <a:cubicBezTo>
                    <a:pt x="779" y="1557"/>
                    <a:pt x="781" y="1557"/>
                    <a:pt x="782" y="1557"/>
                  </a:cubicBezTo>
                  <a:cubicBezTo>
                    <a:pt x="886" y="1557"/>
                    <a:pt x="968" y="1473"/>
                    <a:pt x="968" y="1371"/>
                  </a:cubicBezTo>
                  <a:lnTo>
                    <a:pt x="968" y="963"/>
                  </a:lnTo>
                  <a:lnTo>
                    <a:pt x="1368" y="963"/>
                  </a:lnTo>
                  <a:cubicBezTo>
                    <a:pt x="1464" y="963"/>
                    <a:pt x="1551" y="894"/>
                    <a:pt x="1559" y="799"/>
                  </a:cubicBezTo>
                  <a:cubicBezTo>
                    <a:pt x="1573" y="687"/>
                    <a:pt x="1486" y="592"/>
                    <a:pt x="1377" y="592"/>
                  </a:cubicBezTo>
                  <a:lnTo>
                    <a:pt x="968" y="592"/>
                  </a:lnTo>
                  <a:lnTo>
                    <a:pt x="968" y="194"/>
                  </a:lnTo>
                  <a:cubicBezTo>
                    <a:pt x="968" y="91"/>
                    <a:pt x="889" y="4"/>
                    <a:pt x="785" y="1"/>
                  </a:cubicBezTo>
                  <a:cubicBezTo>
                    <a:pt x="784" y="1"/>
                    <a:pt x="782" y="1"/>
                    <a:pt x="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5"/>
            <p:cNvSpPr/>
            <p:nvPr/>
          </p:nvSpPr>
          <p:spPr>
            <a:xfrm>
              <a:off x="3683176" y="1989094"/>
              <a:ext cx="36578" cy="8758"/>
            </a:xfrm>
            <a:custGeom>
              <a:rect b="b" l="l" r="r" t="t"/>
              <a:pathLst>
                <a:path extrusionOk="0" h="374" w="1562">
                  <a:moveTo>
                    <a:pt x="185" y="0"/>
                  </a:moveTo>
                  <a:cubicBezTo>
                    <a:pt x="84" y="0"/>
                    <a:pt x="0" y="87"/>
                    <a:pt x="3" y="191"/>
                  </a:cubicBezTo>
                  <a:cubicBezTo>
                    <a:pt x="5" y="294"/>
                    <a:pt x="95" y="373"/>
                    <a:pt x="196" y="373"/>
                  </a:cubicBezTo>
                  <a:lnTo>
                    <a:pt x="1376" y="373"/>
                  </a:lnTo>
                  <a:cubicBezTo>
                    <a:pt x="1479" y="373"/>
                    <a:pt x="1561" y="286"/>
                    <a:pt x="1558" y="183"/>
                  </a:cubicBezTo>
                  <a:cubicBezTo>
                    <a:pt x="1556" y="79"/>
                    <a:pt x="1466" y="0"/>
                    <a:pt x="136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9" name="Google Shape;4249;p75"/>
          <p:cNvGrpSpPr/>
          <p:nvPr/>
        </p:nvGrpSpPr>
        <p:grpSpPr>
          <a:xfrm>
            <a:off x="4125088" y="1986081"/>
            <a:ext cx="329143" cy="326808"/>
            <a:chOff x="4125088" y="1799094"/>
            <a:chExt cx="329143" cy="326808"/>
          </a:xfrm>
        </p:grpSpPr>
        <p:sp>
          <p:nvSpPr>
            <p:cNvPr id="4250" name="Google Shape;4250;p75"/>
            <p:cNvSpPr/>
            <p:nvPr/>
          </p:nvSpPr>
          <p:spPr>
            <a:xfrm>
              <a:off x="4321644" y="1931864"/>
              <a:ext cx="44540" cy="194037"/>
            </a:xfrm>
            <a:custGeom>
              <a:rect b="b" l="l" r="r" t="t"/>
              <a:pathLst>
                <a:path extrusionOk="0" h="8286" w="1902">
                  <a:moveTo>
                    <a:pt x="414" y="0"/>
                  </a:moveTo>
                  <a:lnTo>
                    <a:pt x="0" y="8285"/>
                  </a:lnTo>
                  <a:lnTo>
                    <a:pt x="1902" y="8285"/>
                  </a:lnTo>
                  <a:lnTo>
                    <a:pt x="14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5"/>
            <p:cNvSpPr/>
            <p:nvPr/>
          </p:nvSpPr>
          <p:spPr>
            <a:xfrm>
              <a:off x="4324758" y="1800686"/>
              <a:ext cx="28663" cy="110718"/>
            </a:xfrm>
            <a:custGeom>
              <a:rect b="b" l="l" r="r" t="t"/>
              <a:pathLst>
                <a:path extrusionOk="0" h="4728" w="1224">
                  <a:moveTo>
                    <a:pt x="766" y="1"/>
                  </a:moveTo>
                  <a:cubicBezTo>
                    <a:pt x="724" y="1"/>
                    <a:pt x="683" y="23"/>
                    <a:pt x="663" y="69"/>
                  </a:cubicBezTo>
                  <a:lnTo>
                    <a:pt x="140" y="1202"/>
                  </a:lnTo>
                  <a:cubicBezTo>
                    <a:pt x="31" y="1445"/>
                    <a:pt x="1" y="1712"/>
                    <a:pt x="58" y="1968"/>
                  </a:cubicBezTo>
                  <a:lnTo>
                    <a:pt x="668" y="4728"/>
                  </a:lnTo>
                  <a:lnTo>
                    <a:pt x="1224" y="4728"/>
                  </a:lnTo>
                  <a:lnTo>
                    <a:pt x="1224" y="1091"/>
                  </a:lnTo>
                  <a:cubicBezTo>
                    <a:pt x="1224" y="949"/>
                    <a:pt x="1194" y="810"/>
                    <a:pt x="1140" y="685"/>
                  </a:cubicBezTo>
                  <a:lnTo>
                    <a:pt x="873" y="72"/>
                  </a:lnTo>
                  <a:cubicBezTo>
                    <a:pt x="852" y="25"/>
                    <a:pt x="809" y="1"/>
                    <a:pt x="766" y="1"/>
                  </a:cubicBezTo>
                  <a:close/>
                </a:path>
              </a:pathLst>
            </a:custGeom>
            <a:solidFill>
              <a:srgbClr val="BAAF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5"/>
            <p:cNvSpPr/>
            <p:nvPr/>
          </p:nvSpPr>
          <p:spPr>
            <a:xfrm>
              <a:off x="4324758" y="1800686"/>
              <a:ext cx="28663" cy="110718"/>
            </a:xfrm>
            <a:custGeom>
              <a:rect b="b" l="l" r="r" t="t"/>
              <a:pathLst>
                <a:path extrusionOk="0" h="4728" w="1224">
                  <a:moveTo>
                    <a:pt x="766" y="1"/>
                  </a:moveTo>
                  <a:cubicBezTo>
                    <a:pt x="724" y="1"/>
                    <a:pt x="683" y="23"/>
                    <a:pt x="663" y="69"/>
                  </a:cubicBezTo>
                  <a:lnTo>
                    <a:pt x="140" y="1202"/>
                  </a:lnTo>
                  <a:cubicBezTo>
                    <a:pt x="31" y="1445"/>
                    <a:pt x="1" y="1712"/>
                    <a:pt x="58" y="1968"/>
                  </a:cubicBezTo>
                  <a:lnTo>
                    <a:pt x="668" y="4728"/>
                  </a:lnTo>
                  <a:lnTo>
                    <a:pt x="1224" y="4728"/>
                  </a:lnTo>
                  <a:lnTo>
                    <a:pt x="1224" y="1091"/>
                  </a:lnTo>
                  <a:cubicBezTo>
                    <a:pt x="1224" y="949"/>
                    <a:pt x="1194" y="810"/>
                    <a:pt x="1140" y="685"/>
                  </a:cubicBezTo>
                  <a:lnTo>
                    <a:pt x="873" y="72"/>
                  </a:lnTo>
                  <a:cubicBezTo>
                    <a:pt x="852" y="25"/>
                    <a:pt x="809" y="1"/>
                    <a:pt x="7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5"/>
            <p:cNvSpPr/>
            <p:nvPr/>
          </p:nvSpPr>
          <p:spPr>
            <a:xfrm>
              <a:off x="4243434" y="1919664"/>
              <a:ext cx="98190" cy="65944"/>
            </a:xfrm>
            <a:custGeom>
              <a:rect b="b" l="l" r="r" t="t"/>
              <a:pathLst>
                <a:path extrusionOk="0" h="2816" w="4193">
                  <a:moveTo>
                    <a:pt x="3912" y="1"/>
                  </a:moveTo>
                  <a:lnTo>
                    <a:pt x="763" y="1821"/>
                  </a:lnTo>
                  <a:cubicBezTo>
                    <a:pt x="643" y="1894"/>
                    <a:pt x="539" y="1984"/>
                    <a:pt x="458" y="2099"/>
                  </a:cubicBezTo>
                  <a:lnTo>
                    <a:pt x="57" y="2633"/>
                  </a:lnTo>
                  <a:cubicBezTo>
                    <a:pt x="0" y="2708"/>
                    <a:pt x="57" y="2816"/>
                    <a:pt x="148" y="2816"/>
                  </a:cubicBezTo>
                  <a:cubicBezTo>
                    <a:pt x="152" y="2816"/>
                    <a:pt x="156" y="2816"/>
                    <a:pt x="161" y="2815"/>
                  </a:cubicBezTo>
                  <a:lnTo>
                    <a:pt x="1403" y="2701"/>
                  </a:lnTo>
                  <a:cubicBezTo>
                    <a:pt x="1665" y="2676"/>
                    <a:pt x="1915" y="2567"/>
                    <a:pt x="2109" y="2390"/>
                  </a:cubicBezTo>
                  <a:lnTo>
                    <a:pt x="4193" y="483"/>
                  </a:lnTo>
                  <a:lnTo>
                    <a:pt x="391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5"/>
            <p:cNvSpPr/>
            <p:nvPr/>
          </p:nvSpPr>
          <p:spPr>
            <a:xfrm>
              <a:off x="4347800" y="1918329"/>
              <a:ext cx="102358" cy="58801"/>
            </a:xfrm>
            <a:custGeom>
              <a:rect b="b" l="l" r="r" t="t"/>
              <a:pathLst>
                <a:path extrusionOk="0" h="2511" w="4371">
                  <a:moveTo>
                    <a:pt x="281" y="1"/>
                  </a:moveTo>
                  <a:lnTo>
                    <a:pt x="0" y="486"/>
                  </a:lnTo>
                  <a:lnTo>
                    <a:pt x="3150" y="2306"/>
                  </a:lnTo>
                  <a:cubicBezTo>
                    <a:pt x="3270" y="2374"/>
                    <a:pt x="3403" y="2417"/>
                    <a:pt x="3542" y="2434"/>
                  </a:cubicBezTo>
                  <a:lnTo>
                    <a:pt x="4207" y="2510"/>
                  </a:lnTo>
                  <a:cubicBezTo>
                    <a:pt x="4210" y="2510"/>
                    <a:pt x="4214" y="2510"/>
                    <a:pt x="4217" y="2510"/>
                  </a:cubicBezTo>
                  <a:cubicBezTo>
                    <a:pt x="4312" y="2510"/>
                    <a:pt x="4371" y="2404"/>
                    <a:pt x="4316" y="2325"/>
                  </a:cubicBezTo>
                  <a:lnTo>
                    <a:pt x="3594" y="1306"/>
                  </a:lnTo>
                  <a:cubicBezTo>
                    <a:pt x="3444" y="1090"/>
                    <a:pt x="3226" y="932"/>
                    <a:pt x="2975" y="853"/>
                  </a:cubicBezTo>
                  <a:lnTo>
                    <a:pt x="28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5"/>
            <p:cNvSpPr/>
            <p:nvPr/>
          </p:nvSpPr>
          <p:spPr>
            <a:xfrm>
              <a:off x="4325274" y="1901938"/>
              <a:ext cx="38100" cy="38171"/>
            </a:xfrm>
            <a:custGeom>
              <a:rect b="b" l="l" r="r" t="t"/>
              <a:pathLst>
                <a:path extrusionOk="0" h="1630" w="1627">
                  <a:moveTo>
                    <a:pt x="812" y="1"/>
                  </a:moveTo>
                  <a:cubicBezTo>
                    <a:pt x="363" y="1"/>
                    <a:pt x="1" y="366"/>
                    <a:pt x="1" y="815"/>
                  </a:cubicBezTo>
                  <a:cubicBezTo>
                    <a:pt x="1" y="1265"/>
                    <a:pt x="363" y="1630"/>
                    <a:pt x="812" y="1630"/>
                  </a:cubicBezTo>
                  <a:cubicBezTo>
                    <a:pt x="1262" y="1630"/>
                    <a:pt x="1627" y="1265"/>
                    <a:pt x="1627" y="815"/>
                  </a:cubicBezTo>
                  <a:cubicBezTo>
                    <a:pt x="1627" y="366"/>
                    <a:pt x="1262" y="1"/>
                    <a:pt x="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5"/>
            <p:cNvSpPr/>
            <p:nvPr/>
          </p:nvSpPr>
          <p:spPr>
            <a:xfrm>
              <a:off x="4326866" y="1903530"/>
              <a:ext cx="36578" cy="36648"/>
            </a:xfrm>
            <a:custGeom>
              <a:rect b="b" l="l" r="r" t="t"/>
              <a:pathLst>
                <a:path extrusionOk="0" h="1565" w="1562">
                  <a:moveTo>
                    <a:pt x="1079" y="1"/>
                  </a:moveTo>
                  <a:lnTo>
                    <a:pt x="1079" y="1"/>
                  </a:lnTo>
                  <a:cubicBezTo>
                    <a:pt x="1123" y="104"/>
                    <a:pt x="1150" y="216"/>
                    <a:pt x="1150" y="336"/>
                  </a:cubicBezTo>
                  <a:cubicBezTo>
                    <a:pt x="1150" y="785"/>
                    <a:pt x="785" y="1153"/>
                    <a:pt x="333" y="1153"/>
                  </a:cubicBezTo>
                  <a:cubicBezTo>
                    <a:pt x="213" y="1153"/>
                    <a:pt x="101" y="1126"/>
                    <a:pt x="1" y="1079"/>
                  </a:cubicBezTo>
                  <a:lnTo>
                    <a:pt x="1" y="1079"/>
                  </a:lnTo>
                  <a:cubicBezTo>
                    <a:pt x="126" y="1366"/>
                    <a:pt x="412" y="1564"/>
                    <a:pt x="744" y="1564"/>
                  </a:cubicBezTo>
                  <a:cubicBezTo>
                    <a:pt x="1194" y="1564"/>
                    <a:pt x="1562" y="1199"/>
                    <a:pt x="1562" y="747"/>
                  </a:cubicBezTo>
                  <a:cubicBezTo>
                    <a:pt x="1562" y="412"/>
                    <a:pt x="1366" y="131"/>
                    <a:pt x="1079" y="1"/>
                  </a:cubicBezTo>
                  <a:close/>
                </a:path>
              </a:pathLst>
            </a:custGeom>
            <a:solidFill>
              <a:srgbClr val="1B2802">
                <a:alpha val="62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5"/>
            <p:cNvSpPr/>
            <p:nvPr/>
          </p:nvSpPr>
          <p:spPr>
            <a:xfrm>
              <a:off x="4209667" y="1972679"/>
              <a:ext cx="40161" cy="153221"/>
            </a:xfrm>
            <a:custGeom>
              <a:rect b="b" l="l" r="r" t="t"/>
              <a:pathLst>
                <a:path extrusionOk="0" h="6543" w="1715">
                  <a:moveTo>
                    <a:pt x="328" y="1"/>
                  </a:moveTo>
                  <a:lnTo>
                    <a:pt x="1" y="6542"/>
                  </a:lnTo>
                  <a:lnTo>
                    <a:pt x="1714" y="6542"/>
                  </a:lnTo>
                  <a:lnTo>
                    <a:pt x="138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5"/>
            <p:cNvSpPr/>
            <p:nvPr/>
          </p:nvSpPr>
          <p:spPr>
            <a:xfrm>
              <a:off x="4212407" y="1851734"/>
              <a:ext cx="28686" cy="110718"/>
            </a:xfrm>
            <a:custGeom>
              <a:rect b="b" l="l" r="r" t="t"/>
              <a:pathLst>
                <a:path extrusionOk="0" h="4728" w="1225">
                  <a:moveTo>
                    <a:pt x="765" y="0"/>
                  </a:moveTo>
                  <a:cubicBezTo>
                    <a:pt x="722" y="0"/>
                    <a:pt x="680" y="23"/>
                    <a:pt x="660" y="69"/>
                  </a:cubicBezTo>
                  <a:lnTo>
                    <a:pt x="140" y="1202"/>
                  </a:lnTo>
                  <a:cubicBezTo>
                    <a:pt x="31" y="1444"/>
                    <a:pt x="1" y="1711"/>
                    <a:pt x="58" y="1967"/>
                  </a:cubicBezTo>
                  <a:lnTo>
                    <a:pt x="668" y="4727"/>
                  </a:lnTo>
                  <a:lnTo>
                    <a:pt x="1224" y="4727"/>
                  </a:lnTo>
                  <a:lnTo>
                    <a:pt x="1224" y="1090"/>
                  </a:lnTo>
                  <a:cubicBezTo>
                    <a:pt x="1224" y="948"/>
                    <a:pt x="1192" y="810"/>
                    <a:pt x="1137" y="684"/>
                  </a:cubicBezTo>
                  <a:lnTo>
                    <a:pt x="873" y="71"/>
                  </a:lnTo>
                  <a:cubicBezTo>
                    <a:pt x="852" y="24"/>
                    <a:pt x="808" y="0"/>
                    <a:pt x="7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5"/>
            <p:cNvSpPr/>
            <p:nvPr/>
          </p:nvSpPr>
          <p:spPr>
            <a:xfrm>
              <a:off x="4129233" y="1967785"/>
              <a:ext cx="98213" cy="65991"/>
            </a:xfrm>
            <a:custGeom>
              <a:rect b="b" l="l" r="r" t="t"/>
              <a:pathLst>
                <a:path extrusionOk="0" h="2818" w="4194">
                  <a:moveTo>
                    <a:pt x="3913" y="0"/>
                  </a:moveTo>
                  <a:lnTo>
                    <a:pt x="763" y="1823"/>
                  </a:lnTo>
                  <a:cubicBezTo>
                    <a:pt x="643" y="1894"/>
                    <a:pt x="540" y="1986"/>
                    <a:pt x="458" y="2098"/>
                  </a:cubicBezTo>
                  <a:lnTo>
                    <a:pt x="58" y="2635"/>
                  </a:lnTo>
                  <a:cubicBezTo>
                    <a:pt x="0" y="2710"/>
                    <a:pt x="57" y="2818"/>
                    <a:pt x="148" y="2818"/>
                  </a:cubicBezTo>
                  <a:cubicBezTo>
                    <a:pt x="152" y="2818"/>
                    <a:pt x="157" y="2818"/>
                    <a:pt x="161" y="2817"/>
                  </a:cubicBezTo>
                  <a:lnTo>
                    <a:pt x="1403" y="2703"/>
                  </a:lnTo>
                  <a:cubicBezTo>
                    <a:pt x="1665" y="2678"/>
                    <a:pt x="1916" y="2569"/>
                    <a:pt x="2109" y="2392"/>
                  </a:cubicBezTo>
                  <a:lnTo>
                    <a:pt x="4193" y="485"/>
                  </a:lnTo>
                  <a:lnTo>
                    <a:pt x="391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5"/>
            <p:cNvSpPr/>
            <p:nvPr/>
          </p:nvSpPr>
          <p:spPr>
            <a:xfrm>
              <a:off x="4250950" y="1960057"/>
              <a:ext cx="47420" cy="23511"/>
            </a:xfrm>
            <a:custGeom>
              <a:rect b="b" l="l" r="r" t="t"/>
              <a:pathLst>
                <a:path extrusionOk="0" h="1004" w="2025">
                  <a:moveTo>
                    <a:pt x="611" y="0"/>
                  </a:moveTo>
                  <a:lnTo>
                    <a:pt x="439" y="93"/>
                  </a:lnTo>
                  <a:cubicBezTo>
                    <a:pt x="319" y="161"/>
                    <a:pt x="213" y="257"/>
                    <a:pt x="131" y="368"/>
                  </a:cubicBezTo>
                  <a:lnTo>
                    <a:pt x="1" y="545"/>
                  </a:lnTo>
                  <a:lnTo>
                    <a:pt x="791" y="1003"/>
                  </a:lnTo>
                  <a:lnTo>
                    <a:pt x="1082" y="976"/>
                  </a:lnTo>
                  <a:cubicBezTo>
                    <a:pt x="1344" y="951"/>
                    <a:pt x="1594" y="842"/>
                    <a:pt x="1788" y="665"/>
                  </a:cubicBezTo>
                  <a:lnTo>
                    <a:pt x="2025" y="447"/>
                  </a:lnTo>
                  <a:lnTo>
                    <a:pt x="611" y="0"/>
                  </a:lnTo>
                  <a:close/>
                </a:path>
              </a:pathLst>
            </a:custGeom>
            <a:solidFill>
              <a:srgbClr val="3E6B6C">
                <a:alpha val="49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5"/>
            <p:cNvSpPr/>
            <p:nvPr/>
          </p:nvSpPr>
          <p:spPr>
            <a:xfrm>
              <a:off x="4326421" y="2002488"/>
              <a:ext cx="20490" cy="29389"/>
            </a:xfrm>
            <a:custGeom>
              <a:rect b="b" l="l" r="r" t="t"/>
              <a:pathLst>
                <a:path extrusionOk="0" h="1255" w="875">
                  <a:moveTo>
                    <a:pt x="60" y="0"/>
                  </a:moveTo>
                  <a:lnTo>
                    <a:pt x="1" y="1172"/>
                  </a:lnTo>
                  <a:cubicBezTo>
                    <a:pt x="11" y="1174"/>
                    <a:pt x="28" y="1180"/>
                    <a:pt x="47" y="1180"/>
                  </a:cubicBezTo>
                  <a:lnTo>
                    <a:pt x="709" y="1253"/>
                  </a:lnTo>
                  <a:cubicBezTo>
                    <a:pt x="714" y="1254"/>
                    <a:pt x="718" y="1254"/>
                    <a:pt x="723" y="1254"/>
                  </a:cubicBezTo>
                  <a:cubicBezTo>
                    <a:pt x="816" y="1254"/>
                    <a:pt x="875" y="1151"/>
                    <a:pt x="818" y="1071"/>
                  </a:cubicBezTo>
                  <a:lnTo>
                    <a:pt x="96" y="52"/>
                  </a:lnTo>
                  <a:cubicBezTo>
                    <a:pt x="82" y="36"/>
                    <a:pt x="74" y="17"/>
                    <a:pt x="60"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5"/>
            <p:cNvSpPr/>
            <p:nvPr/>
          </p:nvSpPr>
          <p:spPr>
            <a:xfrm>
              <a:off x="4233599" y="1966637"/>
              <a:ext cx="102358" cy="58731"/>
            </a:xfrm>
            <a:custGeom>
              <a:rect b="b" l="l" r="r" t="t"/>
              <a:pathLst>
                <a:path extrusionOk="0" h="2508" w="4371">
                  <a:moveTo>
                    <a:pt x="281" y="0"/>
                  </a:moveTo>
                  <a:lnTo>
                    <a:pt x="0" y="482"/>
                  </a:lnTo>
                  <a:lnTo>
                    <a:pt x="3150" y="2302"/>
                  </a:lnTo>
                  <a:cubicBezTo>
                    <a:pt x="3270" y="2370"/>
                    <a:pt x="3406" y="2414"/>
                    <a:pt x="3542" y="2430"/>
                  </a:cubicBezTo>
                  <a:lnTo>
                    <a:pt x="4207" y="2507"/>
                  </a:lnTo>
                  <a:cubicBezTo>
                    <a:pt x="4212" y="2507"/>
                    <a:pt x="4216" y="2507"/>
                    <a:pt x="4220" y="2507"/>
                  </a:cubicBezTo>
                  <a:cubicBezTo>
                    <a:pt x="4313" y="2507"/>
                    <a:pt x="4371" y="2399"/>
                    <a:pt x="4316" y="2321"/>
                  </a:cubicBezTo>
                  <a:lnTo>
                    <a:pt x="3594" y="1302"/>
                  </a:lnTo>
                  <a:cubicBezTo>
                    <a:pt x="3444" y="1090"/>
                    <a:pt x="3226" y="929"/>
                    <a:pt x="2973" y="850"/>
                  </a:cubicBezTo>
                  <a:lnTo>
                    <a:pt x="28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5"/>
            <p:cNvSpPr/>
            <p:nvPr/>
          </p:nvSpPr>
          <p:spPr>
            <a:xfrm>
              <a:off x="4211026" y="1950035"/>
              <a:ext cx="38288" cy="38311"/>
            </a:xfrm>
            <a:custGeom>
              <a:rect b="b" l="l" r="r" t="t"/>
              <a:pathLst>
                <a:path extrusionOk="0" h="1636" w="1635">
                  <a:moveTo>
                    <a:pt x="817" y="1"/>
                  </a:moveTo>
                  <a:cubicBezTo>
                    <a:pt x="368" y="1"/>
                    <a:pt x="0" y="366"/>
                    <a:pt x="0" y="818"/>
                  </a:cubicBezTo>
                  <a:cubicBezTo>
                    <a:pt x="0" y="1268"/>
                    <a:pt x="368" y="1635"/>
                    <a:pt x="817" y="1635"/>
                  </a:cubicBezTo>
                  <a:cubicBezTo>
                    <a:pt x="1270" y="1635"/>
                    <a:pt x="1635" y="1268"/>
                    <a:pt x="1635" y="818"/>
                  </a:cubicBezTo>
                  <a:cubicBezTo>
                    <a:pt x="1635" y="366"/>
                    <a:pt x="1270" y="1"/>
                    <a:pt x="8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5"/>
            <p:cNvSpPr/>
            <p:nvPr/>
          </p:nvSpPr>
          <p:spPr>
            <a:xfrm>
              <a:off x="4212735" y="1951698"/>
              <a:ext cx="36578" cy="36648"/>
            </a:xfrm>
            <a:custGeom>
              <a:rect b="b" l="l" r="r" t="t"/>
              <a:pathLst>
                <a:path extrusionOk="0" h="1565" w="1562">
                  <a:moveTo>
                    <a:pt x="1079" y="1"/>
                  </a:moveTo>
                  <a:cubicBezTo>
                    <a:pt x="1123" y="104"/>
                    <a:pt x="1150" y="216"/>
                    <a:pt x="1150" y="336"/>
                  </a:cubicBezTo>
                  <a:cubicBezTo>
                    <a:pt x="1150" y="785"/>
                    <a:pt x="788" y="1153"/>
                    <a:pt x="333" y="1153"/>
                  </a:cubicBezTo>
                  <a:cubicBezTo>
                    <a:pt x="216" y="1153"/>
                    <a:pt x="101" y="1126"/>
                    <a:pt x="1" y="1079"/>
                  </a:cubicBezTo>
                  <a:lnTo>
                    <a:pt x="1" y="1079"/>
                  </a:lnTo>
                  <a:cubicBezTo>
                    <a:pt x="126" y="1365"/>
                    <a:pt x="412" y="1564"/>
                    <a:pt x="744" y="1564"/>
                  </a:cubicBezTo>
                  <a:cubicBezTo>
                    <a:pt x="1194" y="1564"/>
                    <a:pt x="1562" y="1199"/>
                    <a:pt x="1562" y="747"/>
                  </a:cubicBezTo>
                  <a:cubicBezTo>
                    <a:pt x="1559" y="415"/>
                    <a:pt x="1363" y="131"/>
                    <a:pt x="1079" y="1"/>
                  </a:cubicBezTo>
                  <a:close/>
                </a:path>
              </a:pathLst>
            </a:custGeom>
            <a:solidFill>
              <a:srgbClr val="1B2802">
                <a:alpha val="62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5"/>
            <p:cNvSpPr/>
            <p:nvPr/>
          </p:nvSpPr>
          <p:spPr>
            <a:xfrm>
              <a:off x="4153796" y="2115659"/>
              <a:ext cx="271877" cy="10233"/>
            </a:xfrm>
            <a:custGeom>
              <a:rect b="b" l="l" r="r" t="t"/>
              <a:pathLst>
                <a:path extrusionOk="0" h="437" w="11610">
                  <a:moveTo>
                    <a:pt x="218" y="0"/>
                  </a:moveTo>
                  <a:cubicBezTo>
                    <a:pt x="98" y="0"/>
                    <a:pt x="0" y="98"/>
                    <a:pt x="0" y="218"/>
                  </a:cubicBezTo>
                  <a:cubicBezTo>
                    <a:pt x="0" y="338"/>
                    <a:pt x="98" y="436"/>
                    <a:pt x="218" y="436"/>
                  </a:cubicBezTo>
                  <a:lnTo>
                    <a:pt x="11391" y="436"/>
                  </a:lnTo>
                  <a:cubicBezTo>
                    <a:pt x="11511" y="436"/>
                    <a:pt x="11609" y="338"/>
                    <a:pt x="11609" y="218"/>
                  </a:cubicBezTo>
                  <a:cubicBezTo>
                    <a:pt x="11609" y="98"/>
                    <a:pt x="11511" y="0"/>
                    <a:pt x="113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5"/>
            <p:cNvSpPr/>
            <p:nvPr/>
          </p:nvSpPr>
          <p:spPr>
            <a:xfrm>
              <a:off x="4383650" y="1799094"/>
              <a:ext cx="70580" cy="40864"/>
            </a:xfrm>
            <a:custGeom>
              <a:rect b="b" l="l" r="r" t="t"/>
              <a:pathLst>
                <a:path extrusionOk="0" h="1745" w="3014">
                  <a:moveTo>
                    <a:pt x="1848" y="1"/>
                  </a:moveTo>
                  <a:cubicBezTo>
                    <a:pt x="1730" y="1"/>
                    <a:pt x="1630" y="99"/>
                    <a:pt x="1630" y="219"/>
                  </a:cubicBezTo>
                  <a:cubicBezTo>
                    <a:pt x="1630" y="336"/>
                    <a:pt x="1730" y="437"/>
                    <a:pt x="1848" y="437"/>
                  </a:cubicBezTo>
                  <a:lnTo>
                    <a:pt x="2226" y="437"/>
                  </a:lnTo>
                  <a:cubicBezTo>
                    <a:pt x="2226" y="437"/>
                    <a:pt x="2597" y="540"/>
                    <a:pt x="2597" y="745"/>
                  </a:cubicBezTo>
                  <a:cubicBezTo>
                    <a:pt x="2597" y="949"/>
                    <a:pt x="2226" y="1308"/>
                    <a:pt x="2226" y="1308"/>
                  </a:cubicBezTo>
                  <a:lnTo>
                    <a:pt x="218" y="1308"/>
                  </a:lnTo>
                  <a:cubicBezTo>
                    <a:pt x="98" y="1308"/>
                    <a:pt x="0" y="1407"/>
                    <a:pt x="0" y="1526"/>
                  </a:cubicBezTo>
                  <a:cubicBezTo>
                    <a:pt x="0" y="1644"/>
                    <a:pt x="98" y="1744"/>
                    <a:pt x="218" y="1744"/>
                  </a:cubicBezTo>
                  <a:lnTo>
                    <a:pt x="2226" y="1744"/>
                  </a:lnTo>
                  <a:cubicBezTo>
                    <a:pt x="2226" y="1744"/>
                    <a:pt x="3014" y="1178"/>
                    <a:pt x="3011" y="745"/>
                  </a:cubicBezTo>
                  <a:cubicBezTo>
                    <a:pt x="3011" y="314"/>
                    <a:pt x="2226" y="1"/>
                    <a:pt x="22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5"/>
            <p:cNvSpPr/>
            <p:nvPr/>
          </p:nvSpPr>
          <p:spPr>
            <a:xfrm>
              <a:off x="4370069" y="1850141"/>
              <a:ext cx="64843" cy="40840"/>
            </a:xfrm>
            <a:custGeom>
              <a:rect b="b" l="l" r="r" t="t"/>
              <a:pathLst>
                <a:path extrusionOk="0" h="1744" w="2769">
                  <a:moveTo>
                    <a:pt x="218" y="0"/>
                  </a:moveTo>
                  <a:cubicBezTo>
                    <a:pt x="98" y="0"/>
                    <a:pt x="0" y="98"/>
                    <a:pt x="0" y="218"/>
                  </a:cubicBezTo>
                  <a:cubicBezTo>
                    <a:pt x="0" y="335"/>
                    <a:pt x="98" y="436"/>
                    <a:pt x="218" y="436"/>
                  </a:cubicBezTo>
                  <a:lnTo>
                    <a:pt x="1986" y="436"/>
                  </a:lnTo>
                  <a:cubicBezTo>
                    <a:pt x="1986" y="436"/>
                    <a:pt x="2357" y="831"/>
                    <a:pt x="2357" y="1036"/>
                  </a:cubicBezTo>
                  <a:cubicBezTo>
                    <a:pt x="2357" y="1240"/>
                    <a:pt x="1986" y="1308"/>
                    <a:pt x="1986" y="1308"/>
                  </a:cubicBezTo>
                  <a:lnTo>
                    <a:pt x="1607" y="1308"/>
                  </a:lnTo>
                  <a:cubicBezTo>
                    <a:pt x="1488" y="1308"/>
                    <a:pt x="1390" y="1406"/>
                    <a:pt x="1390" y="1526"/>
                  </a:cubicBezTo>
                  <a:cubicBezTo>
                    <a:pt x="1390" y="1643"/>
                    <a:pt x="1488" y="1744"/>
                    <a:pt x="1607" y="1744"/>
                  </a:cubicBezTo>
                  <a:lnTo>
                    <a:pt x="1986" y="1744"/>
                  </a:lnTo>
                  <a:cubicBezTo>
                    <a:pt x="1986" y="1744"/>
                    <a:pt x="2768" y="1466"/>
                    <a:pt x="2768" y="1036"/>
                  </a:cubicBezTo>
                  <a:cubicBezTo>
                    <a:pt x="2768" y="602"/>
                    <a:pt x="1986" y="0"/>
                    <a:pt x="1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5"/>
            <p:cNvSpPr/>
            <p:nvPr/>
          </p:nvSpPr>
          <p:spPr>
            <a:xfrm>
              <a:off x="4125088" y="1839932"/>
              <a:ext cx="64843" cy="40840"/>
            </a:xfrm>
            <a:custGeom>
              <a:rect b="b" l="l" r="r" t="t"/>
              <a:pathLst>
                <a:path extrusionOk="0" h="1744" w="2769">
                  <a:moveTo>
                    <a:pt x="218" y="0"/>
                  </a:moveTo>
                  <a:cubicBezTo>
                    <a:pt x="98" y="0"/>
                    <a:pt x="0" y="98"/>
                    <a:pt x="0" y="218"/>
                  </a:cubicBezTo>
                  <a:cubicBezTo>
                    <a:pt x="0" y="335"/>
                    <a:pt x="98" y="436"/>
                    <a:pt x="218" y="436"/>
                  </a:cubicBezTo>
                  <a:lnTo>
                    <a:pt x="1986" y="436"/>
                  </a:lnTo>
                  <a:cubicBezTo>
                    <a:pt x="1986" y="436"/>
                    <a:pt x="2357" y="853"/>
                    <a:pt x="2357" y="1057"/>
                  </a:cubicBezTo>
                  <a:cubicBezTo>
                    <a:pt x="2357" y="1262"/>
                    <a:pt x="1986" y="1308"/>
                    <a:pt x="1986" y="1308"/>
                  </a:cubicBezTo>
                  <a:lnTo>
                    <a:pt x="1608" y="1308"/>
                  </a:lnTo>
                  <a:cubicBezTo>
                    <a:pt x="1488" y="1308"/>
                    <a:pt x="1390" y="1406"/>
                    <a:pt x="1390" y="1526"/>
                  </a:cubicBezTo>
                  <a:cubicBezTo>
                    <a:pt x="1390" y="1643"/>
                    <a:pt x="1488" y="1744"/>
                    <a:pt x="1608" y="1744"/>
                  </a:cubicBezTo>
                  <a:lnTo>
                    <a:pt x="1986" y="1744"/>
                  </a:lnTo>
                  <a:cubicBezTo>
                    <a:pt x="1986" y="1744"/>
                    <a:pt x="2768" y="1491"/>
                    <a:pt x="2768" y="1057"/>
                  </a:cubicBezTo>
                  <a:cubicBezTo>
                    <a:pt x="2768" y="627"/>
                    <a:pt x="1986" y="0"/>
                    <a:pt x="1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5"/>
            <p:cNvSpPr/>
            <p:nvPr/>
          </p:nvSpPr>
          <p:spPr>
            <a:xfrm>
              <a:off x="4125088" y="1799094"/>
              <a:ext cx="64843" cy="40864"/>
            </a:xfrm>
            <a:custGeom>
              <a:rect b="b" l="l" r="r" t="t"/>
              <a:pathLst>
                <a:path extrusionOk="0" h="1745" w="2769">
                  <a:moveTo>
                    <a:pt x="1608" y="1"/>
                  </a:moveTo>
                  <a:cubicBezTo>
                    <a:pt x="1488" y="1"/>
                    <a:pt x="1390" y="99"/>
                    <a:pt x="1390" y="219"/>
                  </a:cubicBezTo>
                  <a:cubicBezTo>
                    <a:pt x="1390" y="336"/>
                    <a:pt x="1488" y="437"/>
                    <a:pt x="1608" y="437"/>
                  </a:cubicBezTo>
                  <a:lnTo>
                    <a:pt x="1986" y="437"/>
                  </a:lnTo>
                  <a:cubicBezTo>
                    <a:pt x="1986" y="437"/>
                    <a:pt x="2357" y="540"/>
                    <a:pt x="2357" y="745"/>
                  </a:cubicBezTo>
                  <a:cubicBezTo>
                    <a:pt x="2357" y="949"/>
                    <a:pt x="1986" y="1308"/>
                    <a:pt x="1986" y="1308"/>
                  </a:cubicBezTo>
                  <a:lnTo>
                    <a:pt x="218" y="1308"/>
                  </a:lnTo>
                  <a:cubicBezTo>
                    <a:pt x="98" y="1308"/>
                    <a:pt x="0" y="1407"/>
                    <a:pt x="0" y="1526"/>
                  </a:cubicBezTo>
                  <a:cubicBezTo>
                    <a:pt x="0" y="1644"/>
                    <a:pt x="98" y="1744"/>
                    <a:pt x="218" y="1744"/>
                  </a:cubicBezTo>
                  <a:lnTo>
                    <a:pt x="1986" y="1744"/>
                  </a:lnTo>
                  <a:cubicBezTo>
                    <a:pt x="1986" y="1744"/>
                    <a:pt x="2768" y="1178"/>
                    <a:pt x="2768" y="745"/>
                  </a:cubicBezTo>
                  <a:cubicBezTo>
                    <a:pt x="2768" y="314"/>
                    <a:pt x="1986" y="1"/>
                    <a:pt x="19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0" name="Google Shape;4270;p75"/>
          <p:cNvGrpSpPr/>
          <p:nvPr/>
        </p:nvGrpSpPr>
        <p:grpSpPr>
          <a:xfrm>
            <a:off x="4825235" y="1999276"/>
            <a:ext cx="235058" cy="296809"/>
            <a:chOff x="4825235" y="1814080"/>
            <a:chExt cx="235058" cy="296809"/>
          </a:xfrm>
        </p:grpSpPr>
        <p:sp>
          <p:nvSpPr>
            <p:cNvPr id="4271" name="Google Shape;4271;p75"/>
            <p:cNvSpPr/>
            <p:nvPr/>
          </p:nvSpPr>
          <p:spPr>
            <a:xfrm>
              <a:off x="4825235" y="1852881"/>
              <a:ext cx="173243" cy="257967"/>
            </a:xfrm>
            <a:custGeom>
              <a:rect b="b" l="l" r="r" t="t"/>
              <a:pathLst>
                <a:path extrusionOk="0" h="11016" w="7398">
                  <a:moveTo>
                    <a:pt x="848" y="0"/>
                  </a:moveTo>
                  <a:cubicBezTo>
                    <a:pt x="382" y="0"/>
                    <a:pt x="1" y="379"/>
                    <a:pt x="1" y="850"/>
                  </a:cubicBezTo>
                  <a:lnTo>
                    <a:pt x="1" y="10168"/>
                  </a:lnTo>
                  <a:cubicBezTo>
                    <a:pt x="1" y="10634"/>
                    <a:pt x="380" y="11015"/>
                    <a:pt x="848" y="11015"/>
                  </a:cubicBezTo>
                  <a:lnTo>
                    <a:pt x="6550" y="11015"/>
                  </a:lnTo>
                  <a:cubicBezTo>
                    <a:pt x="7016" y="11015"/>
                    <a:pt x="7398" y="10634"/>
                    <a:pt x="7398" y="10163"/>
                  </a:cubicBezTo>
                  <a:lnTo>
                    <a:pt x="7398" y="850"/>
                  </a:lnTo>
                  <a:cubicBezTo>
                    <a:pt x="7398" y="382"/>
                    <a:pt x="7019" y="0"/>
                    <a:pt x="65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5"/>
            <p:cNvSpPr/>
            <p:nvPr/>
          </p:nvSpPr>
          <p:spPr>
            <a:xfrm>
              <a:off x="4917167" y="1967972"/>
              <a:ext cx="81259" cy="142917"/>
            </a:xfrm>
            <a:custGeom>
              <a:rect b="b" l="l" r="r" t="t"/>
              <a:pathLst>
                <a:path extrusionOk="0" h="6103" w="3470">
                  <a:moveTo>
                    <a:pt x="3404" y="0"/>
                  </a:moveTo>
                  <a:cubicBezTo>
                    <a:pt x="1524" y="0"/>
                    <a:pt x="1" y="1523"/>
                    <a:pt x="1" y="3403"/>
                  </a:cubicBezTo>
                  <a:cubicBezTo>
                    <a:pt x="1" y="4504"/>
                    <a:pt x="524" y="5479"/>
                    <a:pt x="1333" y="6103"/>
                  </a:cubicBezTo>
                  <a:lnTo>
                    <a:pt x="2622" y="6103"/>
                  </a:lnTo>
                  <a:cubicBezTo>
                    <a:pt x="3090" y="6103"/>
                    <a:pt x="3469" y="5722"/>
                    <a:pt x="3469" y="5256"/>
                  </a:cubicBezTo>
                  <a:lnTo>
                    <a:pt x="3469" y="0"/>
                  </a:ln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5"/>
            <p:cNvSpPr/>
            <p:nvPr/>
          </p:nvSpPr>
          <p:spPr>
            <a:xfrm>
              <a:off x="4960557" y="1852881"/>
              <a:ext cx="37913" cy="257897"/>
            </a:xfrm>
            <a:custGeom>
              <a:rect b="b" l="l" r="r" t="t"/>
              <a:pathLst>
                <a:path extrusionOk="0" h="11013" w="1619">
                  <a:moveTo>
                    <a:pt x="0" y="0"/>
                  </a:moveTo>
                  <a:cubicBezTo>
                    <a:pt x="472" y="0"/>
                    <a:pt x="853" y="382"/>
                    <a:pt x="853" y="850"/>
                  </a:cubicBezTo>
                  <a:lnTo>
                    <a:pt x="853" y="10163"/>
                  </a:lnTo>
                  <a:cubicBezTo>
                    <a:pt x="853" y="10634"/>
                    <a:pt x="472" y="11013"/>
                    <a:pt x="0" y="11013"/>
                  </a:cubicBezTo>
                  <a:lnTo>
                    <a:pt x="771" y="11013"/>
                  </a:lnTo>
                  <a:cubicBezTo>
                    <a:pt x="1240" y="11013"/>
                    <a:pt x="1619" y="10631"/>
                    <a:pt x="1619" y="10163"/>
                  </a:cubicBezTo>
                  <a:lnTo>
                    <a:pt x="1619" y="850"/>
                  </a:lnTo>
                  <a:cubicBezTo>
                    <a:pt x="1619" y="382"/>
                    <a:pt x="1237" y="0"/>
                    <a:pt x="7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5"/>
            <p:cNvSpPr/>
            <p:nvPr/>
          </p:nvSpPr>
          <p:spPr>
            <a:xfrm>
              <a:off x="4845396" y="2051732"/>
              <a:ext cx="133363" cy="39318"/>
            </a:xfrm>
            <a:custGeom>
              <a:rect b="b" l="l" r="r" t="t"/>
              <a:pathLst>
                <a:path extrusionOk="0" h="1679" w="5695">
                  <a:moveTo>
                    <a:pt x="287" y="0"/>
                  </a:moveTo>
                  <a:cubicBezTo>
                    <a:pt x="132" y="0"/>
                    <a:pt x="1" y="123"/>
                    <a:pt x="6" y="278"/>
                  </a:cubicBezTo>
                  <a:lnTo>
                    <a:pt x="6" y="1398"/>
                  </a:lnTo>
                  <a:cubicBezTo>
                    <a:pt x="6" y="1553"/>
                    <a:pt x="132" y="1679"/>
                    <a:pt x="287" y="1679"/>
                  </a:cubicBezTo>
                  <a:lnTo>
                    <a:pt x="5414" y="1679"/>
                  </a:lnTo>
                  <a:cubicBezTo>
                    <a:pt x="5570" y="1679"/>
                    <a:pt x="5695" y="1553"/>
                    <a:pt x="5695" y="1398"/>
                  </a:cubicBezTo>
                  <a:lnTo>
                    <a:pt x="5695" y="278"/>
                  </a:lnTo>
                  <a:cubicBezTo>
                    <a:pt x="5695" y="126"/>
                    <a:pt x="5570" y="0"/>
                    <a:pt x="5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5"/>
            <p:cNvSpPr/>
            <p:nvPr/>
          </p:nvSpPr>
          <p:spPr>
            <a:xfrm>
              <a:off x="4917940" y="2051732"/>
              <a:ext cx="60815" cy="39388"/>
            </a:xfrm>
            <a:custGeom>
              <a:rect b="b" l="l" r="r" t="t"/>
              <a:pathLst>
                <a:path extrusionOk="0" h="1682" w="2597">
                  <a:moveTo>
                    <a:pt x="1" y="0"/>
                  </a:moveTo>
                  <a:cubicBezTo>
                    <a:pt x="28" y="619"/>
                    <a:pt x="224" y="1194"/>
                    <a:pt x="540" y="1681"/>
                  </a:cubicBezTo>
                  <a:lnTo>
                    <a:pt x="2316" y="1681"/>
                  </a:lnTo>
                  <a:cubicBezTo>
                    <a:pt x="2472" y="1681"/>
                    <a:pt x="2597" y="1556"/>
                    <a:pt x="2597" y="1404"/>
                  </a:cubicBezTo>
                  <a:lnTo>
                    <a:pt x="2597" y="278"/>
                  </a:lnTo>
                  <a:cubicBezTo>
                    <a:pt x="2597" y="123"/>
                    <a:pt x="2472" y="0"/>
                    <a:pt x="2316" y="0"/>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5"/>
            <p:cNvSpPr/>
            <p:nvPr/>
          </p:nvSpPr>
          <p:spPr>
            <a:xfrm>
              <a:off x="4845396" y="1991950"/>
              <a:ext cx="133363" cy="39388"/>
            </a:xfrm>
            <a:custGeom>
              <a:rect b="b" l="l" r="r" t="t"/>
              <a:pathLst>
                <a:path extrusionOk="0" h="1682" w="5695">
                  <a:moveTo>
                    <a:pt x="287" y="1"/>
                  </a:moveTo>
                  <a:cubicBezTo>
                    <a:pt x="132" y="1"/>
                    <a:pt x="1" y="126"/>
                    <a:pt x="6" y="281"/>
                  </a:cubicBezTo>
                  <a:lnTo>
                    <a:pt x="6" y="1401"/>
                  </a:lnTo>
                  <a:cubicBezTo>
                    <a:pt x="6" y="1554"/>
                    <a:pt x="132" y="1682"/>
                    <a:pt x="287" y="1682"/>
                  </a:cubicBezTo>
                  <a:lnTo>
                    <a:pt x="5414" y="1682"/>
                  </a:lnTo>
                  <a:cubicBezTo>
                    <a:pt x="5570" y="1682"/>
                    <a:pt x="5695" y="1554"/>
                    <a:pt x="5695" y="1401"/>
                  </a:cubicBezTo>
                  <a:lnTo>
                    <a:pt x="5695" y="281"/>
                  </a:lnTo>
                  <a:cubicBezTo>
                    <a:pt x="5695" y="129"/>
                    <a:pt x="5570" y="1"/>
                    <a:pt x="5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5"/>
            <p:cNvSpPr/>
            <p:nvPr/>
          </p:nvSpPr>
          <p:spPr>
            <a:xfrm>
              <a:off x="4919415" y="1991950"/>
              <a:ext cx="59340" cy="39458"/>
            </a:xfrm>
            <a:custGeom>
              <a:rect b="b" l="l" r="r" t="t"/>
              <a:pathLst>
                <a:path extrusionOk="0" h="1685" w="2534">
                  <a:moveTo>
                    <a:pt x="897" y="1"/>
                  </a:moveTo>
                  <a:cubicBezTo>
                    <a:pt x="450" y="458"/>
                    <a:pt x="134" y="1036"/>
                    <a:pt x="0" y="1684"/>
                  </a:cubicBezTo>
                  <a:lnTo>
                    <a:pt x="2253" y="1684"/>
                  </a:lnTo>
                  <a:cubicBezTo>
                    <a:pt x="2409" y="1684"/>
                    <a:pt x="2534" y="1559"/>
                    <a:pt x="2534" y="1404"/>
                  </a:cubicBezTo>
                  <a:lnTo>
                    <a:pt x="2534" y="284"/>
                  </a:lnTo>
                  <a:cubicBezTo>
                    <a:pt x="2534" y="126"/>
                    <a:pt x="2409" y="1"/>
                    <a:pt x="2253" y="1"/>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5"/>
            <p:cNvSpPr/>
            <p:nvPr/>
          </p:nvSpPr>
          <p:spPr>
            <a:xfrm>
              <a:off x="4845396" y="1932309"/>
              <a:ext cx="133363" cy="39388"/>
            </a:xfrm>
            <a:custGeom>
              <a:rect b="b" l="l" r="r" t="t"/>
              <a:pathLst>
                <a:path extrusionOk="0" h="1682" w="5695">
                  <a:moveTo>
                    <a:pt x="287" y="0"/>
                  </a:moveTo>
                  <a:cubicBezTo>
                    <a:pt x="132" y="0"/>
                    <a:pt x="1" y="123"/>
                    <a:pt x="6" y="281"/>
                  </a:cubicBezTo>
                  <a:lnTo>
                    <a:pt x="6" y="1401"/>
                  </a:lnTo>
                  <a:cubicBezTo>
                    <a:pt x="6" y="1553"/>
                    <a:pt x="132" y="1681"/>
                    <a:pt x="287" y="1681"/>
                  </a:cubicBezTo>
                  <a:lnTo>
                    <a:pt x="5414" y="1681"/>
                  </a:lnTo>
                  <a:cubicBezTo>
                    <a:pt x="5570" y="1681"/>
                    <a:pt x="5695" y="1553"/>
                    <a:pt x="5695" y="1401"/>
                  </a:cubicBezTo>
                  <a:lnTo>
                    <a:pt x="5695" y="281"/>
                  </a:lnTo>
                  <a:cubicBezTo>
                    <a:pt x="5695" y="128"/>
                    <a:pt x="5570" y="0"/>
                    <a:pt x="5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5"/>
            <p:cNvSpPr/>
            <p:nvPr/>
          </p:nvSpPr>
          <p:spPr>
            <a:xfrm>
              <a:off x="4845396" y="1873159"/>
              <a:ext cx="133363" cy="39341"/>
            </a:xfrm>
            <a:custGeom>
              <a:rect b="b" l="l" r="r" t="t"/>
              <a:pathLst>
                <a:path extrusionOk="0" h="1680" w="5695">
                  <a:moveTo>
                    <a:pt x="287" y="1"/>
                  </a:moveTo>
                  <a:cubicBezTo>
                    <a:pt x="132" y="1"/>
                    <a:pt x="1" y="126"/>
                    <a:pt x="6" y="279"/>
                  </a:cubicBezTo>
                  <a:lnTo>
                    <a:pt x="6" y="1401"/>
                  </a:lnTo>
                  <a:cubicBezTo>
                    <a:pt x="6" y="1554"/>
                    <a:pt x="132" y="1679"/>
                    <a:pt x="287" y="1679"/>
                  </a:cubicBezTo>
                  <a:lnTo>
                    <a:pt x="5414" y="1679"/>
                  </a:lnTo>
                  <a:cubicBezTo>
                    <a:pt x="5570" y="1679"/>
                    <a:pt x="5695" y="1554"/>
                    <a:pt x="5695" y="1401"/>
                  </a:cubicBezTo>
                  <a:lnTo>
                    <a:pt x="5695" y="279"/>
                  </a:lnTo>
                  <a:cubicBezTo>
                    <a:pt x="5695" y="126"/>
                    <a:pt x="5570" y="1"/>
                    <a:pt x="5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5"/>
            <p:cNvSpPr/>
            <p:nvPr/>
          </p:nvSpPr>
          <p:spPr>
            <a:xfrm>
              <a:off x="4873355" y="1814080"/>
              <a:ext cx="77020" cy="38826"/>
            </a:xfrm>
            <a:custGeom>
              <a:rect b="b" l="l" r="r" t="t"/>
              <a:pathLst>
                <a:path extrusionOk="0" h="1658" w="3289">
                  <a:moveTo>
                    <a:pt x="564" y="1"/>
                  </a:moveTo>
                  <a:cubicBezTo>
                    <a:pt x="251" y="1"/>
                    <a:pt x="0" y="252"/>
                    <a:pt x="0" y="565"/>
                  </a:cubicBezTo>
                  <a:lnTo>
                    <a:pt x="0" y="1657"/>
                  </a:lnTo>
                  <a:lnTo>
                    <a:pt x="3289" y="1657"/>
                  </a:lnTo>
                  <a:lnTo>
                    <a:pt x="3289" y="565"/>
                  </a:lnTo>
                  <a:cubicBezTo>
                    <a:pt x="3289" y="252"/>
                    <a:pt x="3038" y="1"/>
                    <a:pt x="27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5"/>
            <p:cNvSpPr/>
            <p:nvPr/>
          </p:nvSpPr>
          <p:spPr>
            <a:xfrm>
              <a:off x="4919087" y="1814080"/>
              <a:ext cx="31286" cy="38756"/>
            </a:xfrm>
            <a:custGeom>
              <a:rect b="b" l="l" r="r" t="t"/>
              <a:pathLst>
                <a:path extrusionOk="0" h="1655" w="1336">
                  <a:moveTo>
                    <a:pt x="1" y="1"/>
                  </a:moveTo>
                  <a:cubicBezTo>
                    <a:pt x="314" y="1"/>
                    <a:pt x="570" y="252"/>
                    <a:pt x="570" y="562"/>
                  </a:cubicBezTo>
                  <a:lnTo>
                    <a:pt x="570" y="1655"/>
                  </a:lnTo>
                  <a:lnTo>
                    <a:pt x="1336" y="1655"/>
                  </a:lnTo>
                  <a:lnTo>
                    <a:pt x="1336" y="562"/>
                  </a:lnTo>
                  <a:cubicBezTo>
                    <a:pt x="1336" y="252"/>
                    <a:pt x="1082" y="1"/>
                    <a:pt x="7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5"/>
            <p:cNvSpPr/>
            <p:nvPr/>
          </p:nvSpPr>
          <p:spPr>
            <a:xfrm>
              <a:off x="4933699" y="1984293"/>
              <a:ext cx="126478" cy="126548"/>
            </a:xfrm>
            <a:custGeom>
              <a:rect b="b" l="l" r="r" t="t"/>
              <a:pathLst>
                <a:path extrusionOk="0" h="5404" w="5401">
                  <a:moveTo>
                    <a:pt x="2700" y="1"/>
                  </a:moveTo>
                  <a:cubicBezTo>
                    <a:pt x="1210" y="1"/>
                    <a:pt x="0" y="1210"/>
                    <a:pt x="0" y="2701"/>
                  </a:cubicBezTo>
                  <a:cubicBezTo>
                    <a:pt x="0" y="4194"/>
                    <a:pt x="1210" y="5403"/>
                    <a:pt x="2700" y="5403"/>
                  </a:cubicBezTo>
                  <a:cubicBezTo>
                    <a:pt x="4193" y="5403"/>
                    <a:pt x="5400" y="4194"/>
                    <a:pt x="5400" y="2701"/>
                  </a:cubicBezTo>
                  <a:cubicBezTo>
                    <a:pt x="5400" y="1210"/>
                    <a:pt x="4193" y="1"/>
                    <a:pt x="27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5"/>
            <p:cNvSpPr/>
            <p:nvPr/>
          </p:nvSpPr>
          <p:spPr>
            <a:xfrm>
              <a:off x="4960183" y="1987173"/>
              <a:ext cx="100110" cy="123598"/>
            </a:xfrm>
            <a:custGeom>
              <a:rect b="b" l="l" r="r" t="t"/>
              <a:pathLst>
                <a:path extrusionOk="0" h="5278" w="4275">
                  <a:moveTo>
                    <a:pt x="2381" y="0"/>
                  </a:moveTo>
                  <a:lnTo>
                    <a:pt x="2381" y="0"/>
                  </a:lnTo>
                  <a:cubicBezTo>
                    <a:pt x="3062" y="491"/>
                    <a:pt x="3509" y="1292"/>
                    <a:pt x="3509" y="2194"/>
                  </a:cubicBezTo>
                  <a:cubicBezTo>
                    <a:pt x="3509" y="3686"/>
                    <a:pt x="2300" y="4896"/>
                    <a:pt x="807" y="4896"/>
                  </a:cubicBezTo>
                  <a:cubicBezTo>
                    <a:pt x="526" y="4896"/>
                    <a:pt x="256" y="4850"/>
                    <a:pt x="0" y="4774"/>
                  </a:cubicBezTo>
                  <a:lnTo>
                    <a:pt x="0" y="4774"/>
                  </a:lnTo>
                  <a:cubicBezTo>
                    <a:pt x="444" y="5090"/>
                    <a:pt x="989" y="5278"/>
                    <a:pt x="1575" y="5278"/>
                  </a:cubicBezTo>
                  <a:cubicBezTo>
                    <a:pt x="3065" y="5278"/>
                    <a:pt x="4275" y="4068"/>
                    <a:pt x="4275" y="2575"/>
                  </a:cubicBezTo>
                  <a:cubicBezTo>
                    <a:pt x="4275" y="1371"/>
                    <a:pt x="3477" y="346"/>
                    <a:pt x="2381"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5"/>
            <p:cNvSpPr/>
            <p:nvPr/>
          </p:nvSpPr>
          <p:spPr>
            <a:xfrm>
              <a:off x="4967512" y="2004595"/>
              <a:ext cx="59106" cy="86036"/>
            </a:xfrm>
            <a:custGeom>
              <a:rect b="b" l="l" r="r" t="t"/>
              <a:pathLst>
                <a:path extrusionOk="0" h="3674" w="2524">
                  <a:moveTo>
                    <a:pt x="1758" y="0"/>
                  </a:moveTo>
                  <a:cubicBezTo>
                    <a:pt x="1703" y="3"/>
                    <a:pt x="1651" y="33"/>
                    <a:pt x="1605" y="82"/>
                  </a:cubicBezTo>
                  <a:cubicBezTo>
                    <a:pt x="1107" y="553"/>
                    <a:pt x="608" y="1024"/>
                    <a:pt x="109" y="1499"/>
                  </a:cubicBezTo>
                  <a:cubicBezTo>
                    <a:pt x="0" y="1599"/>
                    <a:pt x="14" y="1757"/>
                    <a:pt x="145" y="1834"/>
                  </a:cubicBezTo>
                  <a:cubicBezTo>
                    <a:pt x="420" y="2003"/>
                    <a:pt x="698" y="2158"/>
                    <a:pt x="979" y="2319"/>
                  </a:cubicBezTo>
                  <a:cubicBezTo>
                    <a:pt x="995" y="2329"/>
                    <a:pt x="1006" y="2338"/>
                    <a:pt x="995" y="2359"/>
                  </a:cubicBezTo>
                  <a:cubicBezTo>
                    <a:pt x="902" y="2575"/>
                    <a:pt x="815" y="2787"/>
                    <a:pt x="725" y="3002"/>
                  </a:cubicBezTo>
                  <a:cubicBezTo>
                    <a:pt x="671" y="3136"/>
                    <a:pt x="613" y="3269"/>
                    <a:pt x="562" y="3400"/>
                  </a:cubicBezTo>
                  <a:cubicBezTo>
                    <a:pt x="526" y="3501"/>
                    <a:pt x="573" y="3605"/>
                    <a:pt x="665" y="3651"/>
                  </a:cubicBezTo>
                  <a:cubicBezTo>
                    <a:pt x="694" y="3666"/>
                    <a:pt x="723" y="3673"/>
                    <a:pt x="751" y="3673"/>
                  </a:cubicBezTo>
                  <a:cubicBezTo>
                    <a:pt x="806" y="3673"/>
                    <a:pt x="860" y="3646"/>
                    <a:pt x="916" y="3596"/>
                  </a:cubicBezTo>
                  <a:cubicBezTo>
                    <a:pt x="1414" y="3122"/>
                    <a:pt x="1916" y="2654"/>
                    <a:pt x="2412" y="2180"/>
                  </a:cubicBezTo>
                  <a:cubicBezTo>
                    <a:pt x="2523" y="2071"/>
                    <a:pt x="2504" y="1913"/>
                    <a:pt x="2368" y="1836"/>
                  </a:cubicBezTo>
                  <a:cubicBezTo>
                    <a:pt x="2093" y="1676"/>
                    <a:pt x="1820" y="1518"/>
                    <a:pt x="1542" y="1360"/>
                  </a:cubicBezTo>
                  <a:cubicBezTo>
                    <a:pt x="1526" y="1349"/>
                    <a:pt x="1521" y="1338"/>
                    <a:pt x="1529" y="1319"/>
                  </a:cubicBezTo>
                  <a:cubicBezTo>
                    <a:pt x="1676" y="970"/>
                    <a:pt x="1826" y="624"/>
                    <a:pt x="1962" y="273"/>
                  </a:cubicBezTo>
                  <a:cubicBezTo>
                    <a:pt x="2014" y="139"/>
                    <a:pt x="1910" y="0"/>
                    <a:pt x="17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75"/>
          <p:cNvGrpSpPr/>
          <p:nvPr/>
        </p:nvGrpSpPr>
        <p:grpSpPr>
          <a:xfrm>
            <a:off x="5425956" y="1992767"/>
            <a:ext cx="296887" cy="296815"/>
            <a:chOff x="5425956" y="1814033"/>
            <a:chExt cx="296887" cy="296815"/>
          </a:xfrm>
        </p:grpSpPr>
        <p:sp>
          <p:nvSpPr>
            <p:cNvPr id="4286" name="Google Shape;4286;p75"/>
            <p:cNvSpPr/>
            <p:nvPr/>
          </p:nvSpPr>
          <p:spPr>
            <a:xfrm>
              <a:off x="5453259" y="1857353"/>
              <a:ext cx="242769" cy="253494"/>
            </a:xfrm>
            <a:custGeom>
              <a:rect b="b" l="l" r="r" t="t"/>
              <a:pathLst>
                <a:path extrusionOk="0" h="10825" w="10367">
                  <a:moveTo>
                    <a:pt x="5182" y="0"/>
                  </a:moveTo>
                  <a:lnTo>
                    <a:pt x="0" y="2539"/>
                  </a:lnTo>
                  <a:lnTo>
                    <a:pt x="0" y="10824"/>
                  </a:lnTo>
                  <a:lnTo>
                    <a:pt x="10367" y="10824"/>
                  </a:lnTo>
                  <a:lnTo>
                    <a:pt x="10367" y="2539"/>
                  </a:lnTo>
                  <a:lnTo>
                    <a:pt x="518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5"/>
            <p:cNvSpPr/>
            <p:nvPr/>
          </p:nvSpPr>
          <p:spPr>
            <a:xfrm>
              <a:off x="5565212" y="1857353"/>
              <a:ext cx="130810" cy="253424"/>
            </a:xfrm>
            <a:custGeom>
              <a:rect b="b" l="l" r="r" t="t"/>
              <a:pathLst>
                <a:path extrusionOk="0" h="10822" w="5586">
                  <a:moveTo>
                    <a:pt x="385" y="0"/>
                  </a:moveTo>
                  <a:lnTo>
                    <a:pt x="1" y="188"/>
                  </a:lnTo>
                  <a:lnTo>
                    <a:pt x="4820" y="2539"/>
                  </a:lnTo>
                  <a:lnTo>
                    <a:pt x="4820" y="5678"/>
                  </a:lnTo>
                  <a:cubicBezTo>
                    <a:pt x="4820" y="7803"/>
                    <a:pt x="3649" y="9754"/>
                    <a:pt x="1772" y="10759"/>
                  </a:cubicBezTo>
                  <a:lnTo>
                    <a:pt x="1654" y="10822"/>
                  </a:lnTo>
                  <a:lnTo>
                    <a:pt x="5586" y="10822"/>
                  </a:lnTo>
                  <a:lnTo>
                    <a:pt x="5586" y="2539"/>
                  </a:lnTo>
                  <a:lnTo>
                    <a:pt x="385" y="0"/>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5"/>
            <p:cNvSpPr/>
            <p:nvPr/>
          </p:nvSpPr>
          <p:spPr>
            <a:xfrm>
              <a:off x="5570317" y="2046651"/>
              <a:ext cx="8711" cy="59621"/>
            </a:xfrm>
            <a:custGeom>
              <a:rect b="b" l="l" r="r" t="t"/>
              <a:pathLst>
                <a:path extrusionOk="0" h="2546" w="372">
                  <a:moveTo>
                    <a:pt x="187" y="1"/>
                  </a:moveTo>
                  <a:cubicBezTo>
                    <a:pt x="180" y="1"/>
                    <a:pt x="172" y="1"/>
                    <a:pt x="164" y="2"/>
                  </a:cubicBezTo>
                  <a:cubicBezTo>
                    <a:pt x="69" y="16"/>
                    <a:pt x="1" y="100"/>
                    <a:pt x="1" y="196"/>
                  </a:cubicBezTo>
                  <a:lnTo>
                    <a:pt x="1" y="2351"/>
                  </a:lnTo>
                  <a:cubicBezTo>
                    <a:pt x="1" y="2446"/>
                    <a:pt x="71" y="2536"/>
                    <a:pt x="164" y="2544"/>
                  </a:cubicBezTo>
                  <a:cubicBezTo>
                    <a:pt x="172" y="2545"/>
                    <a:pt x="179" y="2545"/>
                    <a:pt x="186" y="2545"/>
                  </a:cubicBezTo>
                  <a:cubicBezTo>
                    <a:pt x="288" y="2545"/>
                    <a:pt x="371" y="2460"/>
                    <a:pt x="371" y="2353"/>
                  </a:cubicBezTo>
                  <a:lnTo>
                    <a:pt x="371" y="193"/>
                  </a:lnTo>
                  <a:cubicBezTo>
                    <a:pt x="371" y="84"/>
                    <a:pt x="289" y="1"/>
                    <a:pt x="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5"/>
            <p:cNvSpPr/>
            <p:nvPr/>
          </p:nvSpPr>
          <p:spPr>
            <a:xfrm>
              <a:off x="5583711" y="1964132"/>
              <a:ext cx="8711" cy="28031"/>
            </a:xfrm>
            <a:custGeom>
              <a:rect b="b" l="l" r="r" t="t"/>
              <a:pathLst>
                <a:path extrusionOk="0" h="1197" w="372">
                  <a:moveTo>
                    <a:pt x="186" y="1"/>
                  </a:moveTo>
                  <a:cubicBezTo>
                    <a:pt x="184" y="1"/>
                    <a:pt x="182" y="1"/>
                    <a:pt x="181" y="1"/>
                  </a:cubicBezTo>
                  <a:cubicBezTo>
                    <a:pt x="80" y="4"/>
                    <a:pt x="1" y="93"/>
                    <a:pt x="1" y="194"/>
                  </a:cubicBezTo>
                  <a:lnTo>
                    <a:pt x="1" y="1006"/>
                  </a:lnTo>
                  <a:cubicBezTo>
                    <a:pt x="1" y="1107"/>
                    <a:pt x="80" y="1197"/>
                    <a:pt x="181" y="1197"/>
                  </a:cubicBezTo>
                  <a:cubicBezTo>
                    <a:pt x="182" y="1197"/>
                    <a:pt x="184" y="1197"/>
                    <a:pt x="186" y="1197"/>
                  </a:cubicBezTo>
                  <a:cubicBezTo>
                    <a:pt x="290" y="1197"/>
                    <a:pt x="371" y="1116"/>
                    <a:pt x="371" y="1012"/>
                  </a:cubicBezTo>
                  <a:lnTo>
                    <a:pt x="371" y="186"/>
                  </a:lnTo>
                  <a:cubicBezTo>
                    <a:pt x="371" y="84"/>
                    <a:pt x="289" y="1"/>
                    <a:pt x="1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5"/>
            <p:cNvSpPr/>
            <p:nvPr/>
          </p:nvSpPr>
          <p:spPr>
            <a:xfrm>
              <a:off x="5556993" y="1964132"/>
              <a:ext cx="8688" cy="28031"/>
            </a:xfrm>
            <a:custGeom>
              <a:rect b="b" l="l" r="r" t="t"/>
              <a:pathLst>
                <a:path extrusionOk="0" h="1197" w="371">
                  <a:moveTo>
                    <a:pt x="185" y="1"/>
                  </a:moveTo>
                  <a:cubicBezTo>
                    <a:pt x="183" y="1"/>
                    <a:pt x="182" y="1"/>
                    <a:pt x="180" y="1"/>
                  </a:cubicBezTo>
                  <a:cubicBezTo>
                    <a:pt x="79" y="4"/>
                    <a:pt x="0" y="93"/>
                    <a:pt x="0" y="194"/>
                  </a:cubicBezTo>
                  <a:lnTo>
                    <a:pt x="0" y="1006"/>
                  </a:lnTo>
                  <a:cubicBezTo>
                    <a:pt x="0" y="1107"/>
                    <a:pt x="79" y="1197"/>
                    <a:pt x="180" y="1197"/>
                  </a:cubicBezTo>
                  <a:cubicBezTo>
                    <a:pt x="182" y="1197"/>
                    <a:pt x="183" y="1197"/>
                    <a:pt x="185" y="1197"/>
                  </a:cubicBezTo>
                  <a:cubicBezTo>
                    <a:pt x="289" y="1197"/>
                    <a:pt x="371" y="1116"/>
                    <a:pt x="371" y="1012"/>
                  </a:cubicBezTo>
                  <a:lnTo>
                    <a:pt x="371" y="186"/>
                  </a:lnTo>
                  <a:cubicBezTo>
                    <a:pt x="371" y="84"/>
                    <a:pt x="289" y="1"/>
                    <a:pt x="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5"/>
            <p:cNvSpPr/>
            <p:nvPr/>
          </p:nvSpPr>
          <p:spPr>
            <a:xfrm>
              <a:off x="5544864" y="1987946"/>
              <a:ext cx="59738" cy="62993"/>
            </a:xfrm>
            <a:custGeom>
              <a:rect b="b" l="l" r="r" t="t"/>
              <a:pathLst>
                <a:path extrusionOk="0" h="2690" w="2551">
                  <a:moveTo>
                    <a:pt x="175" y="0"/>
                  </a:moveTo>
                  <a:cubicBezTo>
                    <a:pt x="80" y="0"/>
                    <a:pt x="1" y="76"/>
                    <a:pt x="1" y="172"/>
                  </a:cubicBezTo>
                  <a:lnTo>
                    <a:pt x="1" y="1422"/>
                  </a:lnTo>
                  <a:cubicBezTo>
                    <a:pt x="1" y="2123"/>
                    <a:pt x="565" y="2689"/>
                    <a:pt x="1265" y="2689"/>
                  </a:cubicBezTo>
                  <a:cubicBezTo>
                    <a:pt x="1267" y="2689"/>
                    <a:pt x="1269" y="2689"/>
                    <a:pt x="1270" y="2689"/>
                  </a:cubicBezTo>
                  <a:lnTo>
                    <a:pt x="1278" y="2689"/>
                  </a:lnTo>
                  <a:cubicBezTo>
                    <a:pt x="1979" y="2689"/>
                    <a:pt x="2551" y="2122"/>
                    <a:pt x="2551" y="1422"/>
                  </a:cubicBezTo>
                  <a:lnTo>
                    <a:pt x="2551" y="172"/>
                  </a:lnTo>
                  <a:cubicBezTo>
                    <a:pt x="2551" y="76"/>
                    <a:pt x="2474" y="0"/>
                    <a:pt x="23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5"/>
            <p:cNvSpPr/>
            <p:nvPr/>
          </p:nvSpPr>
          <p:spPr>
            <a:xfrm>
              <a:off x="5565798" y="1987946"/>
              <a:ext cx="38803" cy="62993"/>
            </a:xfrm>
            <a:custGeom>
              <a:rect b="b" l="l" r="r" t="t"/>
              <a:pathLst>
                <a:path extrusionOk="0" h="2690" w="1657">
                  <a:moveTo>
                    <a:pt x="714" y="0"/>
                  </a:moveTo>
                  <a:cubicBezTo>
                    <a:pt x="809" y="0"/>
                    <a:pt x="888" y="76"/>
                    <a:pt x="888" y="172"/>
                  </a:cubicBezTo>
                  <a:lnTo>
                    <a:pt x="888" y="1422"/>
                  </a:lnTo>
                  <a:cubicBezTo>
                    <a:pt x="888" y="1992"/>
                    <a:pt x="512" y="2471"/>
                    <a:pt x="0" y="2632"/>
                  </a:cubicBezTo>
                  <a:cubicBezTo>
                    <a:pt x="121" y="2669"/>
                    <a:pt x="249" y="2690"/>
                    <a:pt x="382" y="2690"/>
                  </a:cubicBezTo>
                  <a:cubicBezTo>
                    <a:pt x="444" y="2690"/>
                    <a:pt x="508" y="2685"/>
                    <a:pt x="572" y="2675"/>
                  </a:cubicBezTo>
                  <a:cubicBezTo>
                    <a:pt x="1199" y="2588"/>
                    <a:pt x="1657" y="2035"/>
                    <a:pt x="1657" y="1400"/>
                  </a:cubicBezTo>
                  <a:lnTo>
                    <a:pt x="1657" y="169"/>
                  </a:lnTo>
                  <a:cubicBezTo>
                    <a:pt x="1654" y="76"/>
                    <a:pt x="1575" y="0"/>
                    <a:pt x="1480"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5"/>
            <p:cNvSpPr/>
            <p:nvPr/>
          </p:nvSpPr>
          <p:spPr>
            <a:xfrm>
              <a:off x="5425956" y="1839089"/>
              <a:ext cx="296840" cy="103365"/>
            </a:xfrm>
            <a:custGeom>
              <a:rect b="b" l="l" r="r" t="t"/>
              <a:pathLst>
                <a:path extrusionOk="0" h="4414" w="12676">
                  <a:moveTo>
                    <a:pt x="6335" y="1"/>
                  </a:moveTo>
                  <a:lnTo>
                    <a:pt x="74" y="3025"/>
                  </a:lnTo>
                  <a:cubicBezTo>
                    <a:pt x="27" y="3050"/>
                    <a:pt x="0" y="3093"/>
                    <a:pt x="0" y="3142"/>
                  </a:cubicBezTo>
                  <a:lnTo>
                    <a:pt x="0" y="4286"/>
                  </a:lnTo>
                  <a:cubicBezTo>
                    <a:pt x="0" y="4361"/>
                    <a:pt x="62" y="4414"/>
                    <a:pt x="129" y="4414"/>
                  </a:cubicBezTo>
                  <a:cubicBezTo>
                    <a:pt x="148" y="4414"/>
                    <a:pt x="167" y="4410"/>
                    <a:pt x="186" y="4401"/>
                  </a:cubicBezTo>
                  <a:lnTo>
                    <a:pt x="6340" y="1431"/>
                  </a:lnTo>
                  <a:lnTo>
                    <a:pt x="12492" y="4401"/>
                  </a:lnTo>
                  <a:cubicBezTo>
                    <a:pt x="12511" y="4410"/>
                    <a:pt x="12530" y="4414"/>
                    <a:pt x="12549" y="4414"/>
                  </a:cubicBezTo>
                  <a:cubicBezTo>
                    <a:pt x="12617" y="4414"/>
                    <a:pt x="12675" y="4361"/>
                    <a:pt x="12669" y="4286"/>
                  </a:cubicBezTo>
                  <a:lnTo>
                    <a:pt x="12669" y="3142"/>
                  </a:lnTo>
                  <a:cubicBezTo>
                    <a:pt x="12669" y="3090"/>
                    <a:pt x="12642" y="3047"/>
                    <a:pt x="12598" y="3025"/>
                  </a:cubicBezTo>
                  <a:lnTo>
                    <a:pt x="633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5"/>
            <p:cNvSpPr/>
            <p:nvPr/>
          </p:nvSpPr>
          <p:spPr>
            <a:xfrm>
              <a:off x="5564955" y="1838972"/>
              <a:ext cx="157881" cy="103552"/>
            </a:xfrm>
            <a:custGeom>
              <a:rect b="b" l="l" r="r" t="t"/>
              <a:pathLst>
                <a:path extrusionOk="0" h="4422" w="6742">
                  <a:moveTo>
                    <a:pt x="385" y="1"/>
                  </a:moveTo>
                  <a:lnTo>
                    <a:pt x="1" y="183"/>
                  </a:lnTo>
                  <a:lnTo>
                    <a:pt x="5504" y="2839"/>
                  </a:lnTo>
                  <a:cubicBezTo>
                    <a:pt x="5763" y="2962"/>
                    <a:pt x="5970" y="3300"/>
                    <a:pt x="5970" y="3586"/>
                  </a:cubicBezTo>
                  <a:lnTo>
                    <a:pt x="5970" y="4128"/>
                  </a:lnTo>
                  <a:lnTo>
                    <a:pt x="6553" y="4409"/>
                  </a:lnTo>
                  <a:cubicBezTo>
                    <a:pt x="6571" y="4418"/>
                    <a:pt x="6591" y="4422"/>
                    <a:pt x="6609" y="4422"/>
                  </a:cubicBezTo>
                  <a:cubicBezTo>
                    <a:pt x="6677" y="4422"/>
                    <a:pt x="6738" y="4369"/>
                    <a:pt x="6738" y="4294"/>
                  </a:cubicBezTo>
                  <a:lnTo>
                    <a:pt x="6738" y="3144"/>
                  </a:lnTo>
                  <a:cubicBezTo>
                    <a:pt x="6741" y="3101"/>
                    <a:pt x="6711" y="3055"/>
                    <a:pt x="6665" y="3033"/>
                  </a:cubicBezTo>
                  <a:lnTo>
                    <a:pt x="385"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5"/>
            <p:cNvSpPr/>
            <p:nvPr/>
          </p:nvSpPr>
          <p:spPr>
            <a:xfrm>
              <a:off x="5426073" y="1863208"/>
              <a:ext cx="139358" cy="79245"/>
            </a:xfrm>
            <a:custGeom>
              <a:rect b="b" l="l" r="r" t="t"/>
              <a:pathLst>
                <a:path extrusionOk="0" h="3384" w="5951">
                  <a:moveTo>
                    <a:pt x="4210" y="1"/>
                  </a:moveTo>
                  <a:lnTo>
                    <a:pt x="3221" y="472"/>
                  </a:lnTo>
                  <a:cubicBezTo>
                    <a:pt x="3259" y="935"/>
                    <a:pt x="3006" y="1371"/>
                    <a:pt x="2589" y="1573"/>
                  </a:cubicBezTo>
                  <a:lnTo>
                    <a:pt x="1" y="2810"/>
                  </a:lnTo>
                  <a:lnTo>
                    <a:pt x="1" y="3254"/>
                  </a:lnTo>
                  <a:cubicBezTo>
                    <a:pt x="1" y="3329"/>
                    <a:pt x="61" y="3384"/>
                    <a:pt x="129" y="3384"/>
                  </a:cubicBezTo>
                  <a:cubicBezTo>
                    <a:pt x="147" y="3384"/>
                    <a:pt x="165" y="3380"/>
                    <a:pt x="183" y="3371"/>
                  </a:cubicBezTo>
                  <a:lnTo>
                    <a:pt x="5951" y="584"/>
                  </a:lnTo>
                  <a:lnTo>
                    <a:pt x="5572" y="151"/>
                  </a:lnTo>
                  <a:lnTo>
                    <a:pt x="4210"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5"/>
            <p:cNvSpPr/>
            <p:nvPr/>
          </p:nvSpPr>
          <p:spPr>
            <a:xfrm>
              <a:off x="5426073" y="2092757"/>
              <a:ext cx="296770" cy="18008"/>
            </a:xfrm>
            <a:custGeom>
              <a:rect b="b" l="l" r="r" t="t"/>
              <a:pathLst>
                <a:path extrusionOk="0" h="769" w="12673">
                  <a:moveTo>
                    <a:pt x="153" y="0"/>
                  </a:moveTo>
                  <a:cubicBezTo>
                    <a:pt x="69" y="0"/>
                    <a:pt x="1" y="68"/>
                    <a:pt x="1" y="156"/>
                  </a:cubicBezTo>
                  <a:lnTo>
                    <a:pt x="1" y="613"/>
                  </a:lnTo>
                  <a:cubicBezTo>
                    <a:pt x="1" y="700"/>
                    <a:pt x="69" y="769"/>
                    <a:pt x="153" y="769"/>
                  </a:cubicBezTo>
                  <a:lnTo>
                    <a:pt x="12519" y="769"/>
                  </a:lnTo>
                  <a:cubicBezTo>
                    <a:pt x="12604" y="769"/>
                    <a:pt x="12672" y="700"/>
                    <a:pt x="12672" y="613"/>
                  </a:cubicBezTo>
                  <a:lnTo>
                    <a:pt x="12672" y="156"/>
                  </a:lnTo>
                  <a:cubicBezTo>
                    <a:pt x="12672" y="74"/>
                    <a:pt x="12601" y="0"/>
                    <a:pt x="125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5"/>
            <p:cNvSpPr/>
            <p:nvPr/>
          </p:nvSpPr>
          <p:spPr>
            <a:xfrm>
              <a:off x="5701167" y="2092757"/>
              <a:ext cx="21661" cy="18008"/>
            </a:xfrm>
            <a:custGeom>
              <a:rect b="b" l="l" r="r" t="t"/>
              <a:pathLst>
                <a:path extrusionOk="0" h="769" w="925">
                  <a:moveTo>
                    <a:pt x="0" y="0"/>
                  </a:moveTo>
                  <a:cubicBezTo>
                    <a:pt x="85" y="0"/>
                    <a:pt x="153" y="68"/>
                    <a:pt x="153" y="156"/>
                  </a:cubicBezTo>
                  <a:lnTo>
                    <a:pt x="153" y="613"/>
                  </a:lnTo>
                  <a:cubicBezTo>
                    <a:pt x="153" y="700"/>
                    <a:pt x="85" y="769"/>
                    <a:pt x="0" y="769"/>
                  </a:cubicBezTo>
                  <a:lnTo>
                    <a:pt x="766" y="769"/>
                  </a:lnTo>
                  <a:cubicBezTo>
                    <a:pt x="853" y="769"/>
                    <a:pt x="921" y="700"/>
                    <a:pt x="921" y="613"/>
                  </a:cubicBezTo>
                  <a:lnTo>
                    <a:pt x="921" y="156"/>
                  </a:lnTo>
                  <a:lnTo>
                    <a:pt x="924" y="156"/>
                  </a:lnTo>
                  <a:cubicBezTo>
                    <a:pt x="924" y="68"/>
                    <a:pt x="856" y="0"/>
                    <a:pt x="7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5"/>
            <p:cNvSpPr/>
            <p:nvPr/>
          </p:nvSpPr>
          <p:spPr>
            <a:xfrm>
              <a:off x="5511308" y="1814033"/>
              <a:ext cx="126478" cy="126525"/>
            </a:xfrm>
            <a:custGeom>
              <a:rect b="b" l="l" r="r" t="t"/>
              <a:pathLst>
                <a:path extrusionOk="0" h="5403" w="5401">
                  <a:moveTo>
                    <a:pt x="2700" y="0"/>
                  </a:moveTo>
                  <a:cubicBezTo>
                    <a:pt x="1210" y="0"/>
                    <a:pt x="1" y="1210"/>
                    <a:pt x="1" y="2703"/>
                  </a:cubicBezTo>
                  <a:cubicBezTo>
                    <a:pt x="1" y="4193"/>
                    <a:pt x="1210" y="5403"/>
                    <a:pt x="2700" y="5403"/>
                  </a:cubicBezTo>
                  <a:cubicBezTo>
                    <a:pt x="4191" y="5403"/>
                    <a:pt x="5400" y="4193"/>
                    <a:pt x="5400" y="2703"/>
                  </a:cubicBezTo>
                  <a:cubicBezTo>
                    <a:pt x="5400" y="1210"/>
                    <a:pt x="4191" y="0"/>
                    <a:pt x="27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5"/>
            <p:cNvSpPr/>
            <p:nvPr/>
          </p:nvSpPr>
          <p:spPr>
            <a:xfrm>
              <a:off x="5537792" y="1816960"/>
              <a:ext cx="100110" cy="123551"/>
            </a:xfrm>
            <a:custGeom>
              <a:rect b="b" l="l" r="r" t="t"/>
              <a:pathLst>
                <a:path extrusionOk="0" h="5276" w="4275">
                  <a:moveTo>
                    <a:pt x="2381" y="1"/>
                  </a:moveTo>
                  <a:lnTo>
                    <a:pt x="2381" y="1"/>
                  </a:lnTo>
                  <a:cubicBezTo>
                    <a:pt x="3062" y="491"/>
                    <a:pt x="3507" y="1289"/>
                    <a:pt x="3507" y="2194"/>
                  </a:cubicBezTo>
                  <a:cubicBezTo>
                    <a:pt x="3507" y="3684"/>
                    <a:pt x="2300" y="4894"/>
                    <a:pt x="807" y="4894"/>
                  </a:cubicBezTo>
                  <a:cubicBezTo>
                    <a:pt x="523" y="4894"/>
                    <a:pt x="256" y="4850"/>
                    <a:pt x="0" y="4771"/>
                  </a:cubicBezTo>
                  <a:lnTo>
                    <a:pt x="0" y="4771"/>
                  </a:lnTo>
                  <a:cubicBezTo>
                    <a:pt x="442" y="5087"/>
                    <a:pt x="986" y="5275"/>
                    <a:pt x="1572" y="5275"/>
                  </a:cubicBezTo>
                  <a:cubicBezTo>
                    <a:pt x="3065" y="5275"/>
                    <a:pt x="4275" y="4065"/>
                    <a:pt x="4275" y="2572"/>
                  </a:cubicBezTo>
                  <a:cubicBezTo>
                    <a:pt x="4269" y="1368"/>
                    <a:pt x="3477" y="344"/>
                    <a:pt x="2381" y="1"/>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5"/>
            <p:cNvSpPr/>
            <p:nvPr/>
          </p:nvSpPr>
          <p:spPr>
            <a:xfrm>
              <a:off x="5545051" y="1834312"/>
              <a:ext cx="59106" cy="86059"/>
            </a:xfrm>
            <a:custGeom>
              <a:rect b="b" l="l" r="r" t="t"/>
              <a:pathLst>
                <a:path extrusionOk="0" h="3675" w="2524">
                  <a:moveTo>
                    <a:pt x="1758" y="1"/>
                  </a:moveTo>
                  <a:cubicBezTo>
                    <a:pt x="1706" y="3"/>
                    <a:pt x="1655" y="36"/>
                    <a:pt x="1603" y="82"/>
                  </a:cubicBezTo>
                  <a:cubicBezTo>
                    <a:pt x="1107" y="556"/>
                    <a:pt x="606" y="1025"/>
                    <a:pt x="110" y="1499"/>
                  </a:cubicBezTo>
                  <a:cubicBezTo>
                    <a:pt x="1" y="1603"/>
                    <a:pt x="14" y="1758"/>
                    <a:pt x="142" y="1837"/>
                  </a:cubicBezTo>
                  <a:cubicBezTo>
                    <a:pt x="418" y="2003"/>
                    <a:pt x="698" y="2161"/>
                    <a:pt x="976" y="2319"/>
                  </a:cubicBezTo>
                  <a:cubicBezTo>
                    <a:pt x="995" y="2330"/>
                    <a:pt x="1003" y="2341"/>
                    <a:pt x="995" y="2360"/>
                  </a:cubicBezTo>
                  <a:cubicBezTo>
                    <a:pt x="903" y="2575"/>
                    <a:pt x="813" y="2790"/>
                    <a:pt x="725" y="3006"/>
                  </a:cubicBezTo>
                  <a:cubicBezTo>
                    <a:pt x="671" y="3136"/>
                    <a:pt x="614" y="3270"/>
                    <a:pt x="562" y="3403"/>
                  </a:cubicBezTo>
                  <a:cubicBezTo>
                    <a:pt x="524" y="3502"/>
                    <a:pt x="573" y="3608"/>
                    <a:pt x="663" y="3651"/>
                  </a:cubicBezTo>
                  <a:cubicBezTo>
                    <a:pt x="693" y="3667"/>
                    <a:pt x="723" y="3674"/>
                    <a:pt x="753" y="3674"/>
                  </a:cubicBezTo>
                  <a:cubicBezTo>
                    <a:pt x="808" y="3674"/>
                    <a:pt x="861" y="3648"/>
                    <a:pt x="916" y="3597"/>
                  </a:cubicBezTo>
                  <a:cubicBezTo>
                    <a:pt x="1412" y="3123"/>
                    <a:pt x="1913" y="2654"/>
                    <a:pt x="2412" y="2180"/>
                  </a:cubicBezTo>
                  <a:cubicBezTo>
                    <a:pt x="2524" y="2071"/>
                    <a:pt x="2502" y="1916"/>
                    <a:pt x="2366" y="1837"/>
                  </a:cubicBezTo>
                  <a:cubicBezTo>
                    <a:pt x="2090" y="1676"/>
                    <a:pt x="1818" y="1521"/>
                    <a:pt x="1543" y="1360"/>
                  </a:cubicBezTo>
                  <a:cubicBezTo>
                    <a:pt x="1526" y="1349"/>
                    <a:pt x="1518" y="1338"/>
                    <a:pt x="1529" y="1319"/>
                  </a:cubicBezTo>
                  <a:cubicBezTo>
                    <a:pt x="1676" y="971"/>
                    <a:pt x="1826" y="625"/>
                    <a:pt x="1962" y="273"/>
                  </a:cubicBezTo>
                  <a:cubicBezTo>
                    <a:pt x="2011" y="140"/>
                    <a:pt x="1911" y="1"/>
                    <a:pt x="17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5"/>
            <p:cNvSpPr/>
            <p:nvPr/>
          </p:nvSpPr>
          <p:spPr>
            <a:xfrm>
              <a:off x="5557298" y="1834242"/>
              <a:ext cx="46858" cy="85778"/>
            </a:xfrm>
            <a:custGeom>
              <a:rect b="b" l="l" r="r" t="t"/>
              <a:pathLst>
                <a:path extrusionOk="0" h="3663" w="2001">
                  <a:moveTo>
                    <a:pt x="1235" y="1"/>
                  </a:moveTo>
                  <a:cubicBezTo>
                    <a:pt x="1181" y="4"/>
                    <a:pt x="1132" y="34"/>
                    <a:pt x="1085" y="74"/>
                  </a:cubicBezTo>
                  <a:cubicBezTo>
                    <a:pt x="903" y="246"/>
                    <a:pt x="726" y="415"/>
                    <a:pt x="546" y="587"/>
                  </a:cubicBezTo>
                  <a:cubicBezTo>
                    <a:pt x="521" y="660"/>
                    <a:pt x="382" y="954"/>
                    <a:pt x="303" y="1156"/>
                  </a:cubicBezTo>
                  <a:cubicBezTo>
                    <a:pt x="262" y="1260"/>
                    <a:pt x="303" y="1382"/>
                    <a:pt x="404" y="1437"/>
                  </a:cubicBezTo>
                  <a:lnTo>
                    <a:pt x="1077" y="1826"/>
                  </a:lnTo>
                  <a:cubicBezTo>
                    <a:pt x="1213" y="1903"/>
                    <a:pt x="1235" y="2061"/>
                    <a:pt x="1121" y="2170"/>
                  </a:cubicBezTo>
                  <a:cubicBezTo>
                    <a:pt x="805" y="2469"/>
                    <a:pt x="486" y="2772"/>
                    <a:pt x="167" y="3071"/>
                  </a:cubicBezTo>
                  <a:cubicBezTo>
                    <a:pt x="123" y="3178"/>
                    <a:pt x="80" y="3284"/>
                    <a:pt x="39" y="3393"/>
                  </a:cubicBezTo>
                  <a:cubicBezTo>
                    <a:pt x="1" y="3491"/>
                    <a:pt x="44" y="3597"/>
                    <a:pt x="140" y="3641"/>
                  </a:cubicBezTo>
                  <a:cubicBezTo>
                    <a:pt x="170" y="3655"/>
                    <a:pt x="200" y="3662"/>
                    <a:pt x="230" y="3662"/>
                  </a:cubicBezTo>
                  <a:cubicBezTo>
                    <a:pt x="285" y="3662"/>
                    <a:pt x="338" y="3637"/>
                    <a:pt x="393" y="3586"/>
                  </a:cubicBezTo>
                  <a:cubicBezTo>
                    <a:pt x="889" y="3112"/>
                    <a:pt x="1390" y="2644"/>
                    <a:pt x="1886" y="2170"/>
                  </a:cubicBezTo>
                  <a:cubicBezTo>
                    <a:pt x="2001" y="2071"/>
                    <a:pt x="1979" y="1913"/>
                    <a:pt x="1843" y="1837"/>
                  </a:cubicBezTo>
                  <a:cubicBezTo>
                    <a:pt x="1567" y="1679"/>
                    <a:pt x="1295" y="1518"/>
                    <a:pt x="1020" y="1360"/>
                  </a:cubicBezTo>
                  <a:cubicBezTo>
                    <a:pt x="1003" y="1349"/>
                    <a:pt x="995" y="1339"/>
                    <a:pt x="1006" y="1320"/>
                  </a:cubicBezTo>
                  <a:cubicBezTo>
                    <a:pt x="1153" y="971"/>
                    <a:pt x="1303" y="625"/>
                    <a:pt x="1439" y="273"/>
                  </a:cubicBezTo>
                  <a:cubicBezTo>
                    <a:pt x="1488" y="140"/>
                    <a:pt x="1388" y="1"/>
                    <a:pt x="1235"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2" name="Google Shape;4302;p75"/>
          <p:cNvGrpSpPr/>
          <p:nvPr/>
        </p:nvGrpSpPr>
        <p:grpSpPr>
          <a:xfrm>
            <a:off x="6070161" y="1991605"/>
            <a:ext cx="296747" cy="296788"/>
            <a:chOff x="6070161" y="1814104"/>
            <a:chExt cx="296747" cy="296788"/>
          </a:xfrm>
        </p:grpSpPr>
        <p:sp>
          <p:nvSpPr>
            <p:cNvPr id="4303" name="Google Shape;4303;p75"/>
            <p:cNvSpPr/>
            <p:nvPr/>
          </p:nvSpPr>
          <p:spPr>
            <a:xfrm>
              <a:off x="6077490" y="1814104"/>
              <a:ext cx="52666" cy="75358"/>
            </a:xfrm>
            <a:custGeom>
              <a:rect b="b" l="l" r="r" t="t"/>
              <a:pathLst>
                <a:path extrusionOk="0" h="3218" w="2249">
                  <a:moveTo>
                    <a:pt x="1122" y="1"/>
                  </a:moveTo>
                  <a:cubicBezTo>
                    <a:pt x="1083" y="1"/>
                    <a:pt x="1044" y="15"/>
                    <a:pt x="1014" y="44"/>
                  </a:cubicBezTo>
                  <a:lnTo>
                    <a:pt x="641" y="417"/>
                  </a:lnTo>
                  <a:cubicBezTo>
                    <a:pt x="1" y="1057"/>
                    <a:pt x="1" y="2092"/>
                    <a:pt x="641" y="2733"/>
                  </a:cubicBezTo>
                  <a:lnTo>
                    <a:pt x="1123" y="3218"/>
                  </a:lnTo>
                  <a:lnTo>
                    <a:pt x="1608" y="2733"/>
                  </a:lnTo>
                  <a:cubicBezTo>
                    <a:pt x="2249" y="2092"/>
                    <a:pt x="2249" y="1057"/>
                    <a:pt x="1606" y="417"/>
                  </a:cubicBezTo>
                  <a:lnTo>
                    <a:pt x="1230" y="44"/>
                  </a:lnTo>
                  <a:cubicBezTo>
                    <a:pt x="1200" y="15"/>
                    <a:pt x="1161" y="1"/>
                    <a:pt x="11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5"/>
            <p:cNvSpPr/>
            <p:nvPr/>
          </p:nvSpPr>
          <p:spPr>
            <a:xfrm>
              <a:off x="6096762" y="1909525"/>
              <a:ext cx="260848" cy="201367"/>
            </a:xfrm>
            <a:custGeom>
              <a:rect b="b" l="l" r="r" t="t"/>
              <a:pathLst>
                <a:path extrusionOk="0" h="8599" w="11139">
                  <a:moveTo>
                    <a:pt x="3561" y="1"/>
                  </a:moveTo>
                  <a:cubicBezTo>
                    <a:pt x="3539" y="1"/>
                    <a:pt x="3516" y="6"/>
                    <a:pt x="3493" y="17"/>
                  </a:cubicBezTo>
                  <a:lnTo>
                    <a:pt x="1" y="1791"/>
                  </a:lnTo>
                  <a:lnTo>
                    <a:pt x="1" y="8599"/>
                  </a:lnTo>
                  <a:lnTo>
                    <a:pt x="11138" y="8599"/>
                  </a:lnTo>
                  <a:lnTo>
                    <a:pt x="11138" y="189"/>
                  </a:lnTo>
                  <a:cubicBezTo>
                    <a:pt x="11138" y="98"/>
                    <a:pt x="11063" y="34"/>
                    <a:pt x="10982" y="34"/>
                  </a:cubicBezTo>
                  <a:cubicBezTo>
                    <a:pt x="10954" y="34"/>
                    <a:pt x="10925" y="41"/>
                    <a:pt x="10898" y="58"/>
                  </a:cubicBezTo>
                  <a:lnTo>
                    <a:pt x="7885" y="2041"/>
                  </a:lnTo>
                  <a:cubicBezTo>
                    <a:pt x="7859" y="2059"/>
                    <a:pt x="7831" y="2067"/>
                    <a:pt x="7803" y="2067"/>
                  </a:cubicBezTo>
                  <a:cubicBezTo>
                    <a:pt x="7725" y="2067"/>
                    <a:pt x="7651" y="2004"/>
                    <a:pt x="7651" y="1913"/>
                  </a:cubicBezTo>
                  <a:lnTo>
                    <a:pt x="7651" y="167"/>
                  </a:lnTo>
                  <a:cubicBezTo>
                    <a:pt x="7651" y="76"/>
                    <a:pt x="7576" y="13"/>
                    <a:pt x="7495" y="13"/>
                  </a:cubicBezTo>
                  <a:cubicBezTo>
                    <a:pt x="7470" y="13"/>
                    <a:pt x="7444" y="20"/>
                    <a:pt x="7419" y="33"/>
                  </a:cubicBezTo>
                  <a:lnTo>
                    <a:pt x="3946" y="2063"/>
                  </a:lnTo>
                  <a:cubicBezTo>
                    <a:pt x="3920" y="2079"/>
                    <a:pt x="3893" y="2086"/>
                    <a:pt x="3867" y="2086"/>
                  </a:cubicBezTo>
                  <a:cubicBezTo>
                    <a:pt x="3787" y="2086"/>
                    <a:pt x="3714" y="2021"/>
                    <a:pt x="3714" y="1932"/>
                  </a:cubicBezTo>
                  <a:lnTo>
                    <a:pt x="3714" y="153"/>
                  </a:lnTo>
                  <a:cubicBezTo>
                    <a:pt x="3714" y="66"/>
                    <a:pt x="3641" y="1"/>
                    <a:pt x="35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5"/>
            <p:cNvSpPr/>
            <p:nvPr/>
          </p:nvSpPr>
          <p:spPr>
            <a:xfrm>
              <a:off x="6339706" y="1910274"/>
              <a:ext cx="17938" cy="200571"/>
            </a:xfrm>
            <a:custGeom>
              <a:rect b="b" l="l" r="r" t="t"/>
              <a:pathLst>
                <a:path extrusionOk="0" h="8565" w="766">
                  <a:moveTo>
                    <a:pt x="611" y="0"/>
                  </a:moveTo>
                  <a:cubicBezTo>
                    <a:pt x="583" y="0"/>
                    <a:pt x="555" y="8"/>
                    <a:pt x="529" y="26"/>
                  </a:cubicBezTo>
                  <a:lnTo>
                    <a:pt x="0" y="375"/>
                  </a:lnTo>
                  <a:lnTo>
                    <a:pt x="0" y="8564"/>
                  </a:lnTo>
                  <a:lnTo>
                    <a:pt x="766" y="8564"/>
                  </a:lnTo>
                  <a:lnTo>
                    <a:pt x="766" y="157"/>
                  </a:lnTo>
                  <a:cubicBezTo>
                    <a:pt x="766" y="66"/>
                    <a:pt x="691" y="0"/>
                    <a:pt x="6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5"/>
            <p:cNvSpPr/>
            <p:nvPr/>
          </p:nvSpPr>
          <p:spPr>
            <a:xfrm>
              <a:off x="6078895" y="1917252"/>
              <a:ext cx="49926" cy="193592"/>
            </a:xfrm>
            <a:custGeom>
              <a:rect b="b" l="l" r="r" t="t"/>
              <a:pathLst>
                <a:path extrusionOk="0" h="8267" w="2132">
                  <a:moveTo>
                    <a:pt x="529" y="0"/>
                  </a:moveTo>
                  <a:cubicBezTo>
                    <a:pt x="448" y="0"/>
                    <a:pt x="380" y="66"/>
                    <a:pt x="377" y="147"/>
                  </a:cubicBezTo>
                  <a:lnTo>
                    <a:pt x="1" y="8266"/>
                  </a:lnTo>
                  <a:lnTo>
                    <a:pt x="2131" y="8266"/>
                  </a:lnTo>
                  <a:lnTo>
                    <a:pt x="1755" y="147"/>
                  </a:lnTo>
                  <a:cubicBezTo>
                    <a:pt x="1753" y="66"/>
                    <a:pt x="1685" y="0"/>
                    <a:pt x="16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5"/>
            <p:cNvSpPr/>
            <p:nvPr/>
          </p:nvSpPr>
          <p:spPr>
            <a:xfrm>
              <a:off x="6098495" y="1917252"/>
              <a:ext cx="30326" cy="193592"/>
            </a:xfrm>
            <a:custGeom>
              <a:rect b="b" l="l" r="r" t="t"/>
              <a:pathLst>
                <a:path extrusionOk="0" h="8267" w="1295">
                  <a:moveTo>
                    <a:pt x="0" y="0"/>
                  </a:moveTo>
                  <a:cubicBezTo>
                    <a:pt x="82" y="0"/>
                    <a:pt x="150" y="66"/>
                    <a:pt x="153" y="147"/>
                  </a:cubicBezTo>
                  <a:lnTo>
                    <a:pt x="526" y="8266"/>
                  </a:lnTo>
                  <a:lnTo>
                    <a:pt x="1294" y="8266"/>
                  </a:lnTo>
                  <a:lnTo>
                    <a:pt x="918" y="147"/>
                  </a:lnTo>
                  <a:cubicBezTo>
                    <a:pt x="916" y="66"/>
                    <a:pt x="848" y="0"/>
                    <a:pt x="766"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5"/>
            <p:cNvSpPr/>
            <p:nvPr/>
          </p:nvSpPr>
          <p:spPr>
            <a:xfrm>
              <a:off x="6097535" y="1814104"/>
              <a:ext cx="32621" cy="75287"/>
            </a:xfrm>
            <a:custGeom>
              <a:rect b="b" l="l" r="r" t="t"/>
              <a:pathLst>
                <a:path extrusionOk="0" h="3215" w="1393">
                  <a:moveTo>
                    <a:pt x="271" y="1"/>
                  </a:moveTo>
                  <a:cubicBezTo>
                    <a:pt x="233" y="1"/>
                    <a:pt x="194" y="15"/>
                    <a:pt x="164" y="44"/>
                  </a:cubicBezTo>
                  <a:lnTo>
                    <a:pt x="30" y="177"/>
                  </a:lnTo>
                  <a:lnTo>
                    <a:pt x="240" y="387"/>
                  </a:lnTo>
                  <a:cubicBezTo>
                    <a:pt x="880" y="1027"/>
                    <a:pt x="880" y="2062"/>
                    <a:pt x="240" y="2703"/>
                  </a:cubicBezTo>
                  <a:lnTo>
                    <a:pt x="0" y="2945"/>
                  </a:lnTo>
                  <a:lnTo>
                    <a:pt x="267" y="3215"/>
                  </a:lnTo>
                  <a:lnTo>
                    <a:pt x="752" y="2730"/>
                  </a:lnTo>
                  <a:cubicBezTo>
                    <a:pt x="1393" y="2092"/>
                    <a:pt x="1393" y="1057"/>
                    <a:pt x="752" y="417"/>
                  </a:cubicBezTo>
                  <a:lnTo>
                    <a:pt x="376" y="44"/>
                  </a:lnTo>
                  <a:cubicBezTo>
                    <a:pt x="348" y="15"/>
                    <a:pt x="310" y="1"/>
                    <a:pt x="271"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5"/>
            <p:cNvSpPr/>
            <p:nvPr/>
          </p:nvSpPr>
          <p:spPr>
            <a:xfrm>
              <a:off x="6099759" y="1849017"/>
              <a:ext cx="8711" cy="72618"/>
            </a:xfrm>
            <a:custGeom>
              <a:rect b="b" l="l" r="r" t="t"/>
              <a:pathLst>
                <a:path extrusionOk="0" h="3101" w="372">
                  <a:moveTo>
                    <a:pt x="187" y="1"/>
                  </a:moveTo>
                  <a:cubicBezTo>
                    <a:pt x="179" y="1"/>
                    <a:pt x="172" y="1"/>
                    <a:pt x="164" y="2"/>
                  </a:cubicBezTo>
                  <a:cubicBezTo>
                    <a:pt x="69" y="16"/>
                    <a:pt x="1" y="103"/>
                    <a:pt x="1" y="198"/>
                  </a:cubicBezTo>
                  <a:lnTo>
                    <a:pt x="1" y="2909"/>
                  </a:lnTo>
                  <a:cubicBezTo>
                    <a:pt x="1" y="3004"/>
                    <a:pt x="69" y="3089"/>
                    <a:pt x="164" y="3100"/>
                  </a:cubicBezTo>
                  <a:cubicBezTo>
                    <a:pt x="172" y="3101"/>
                    <a:pt x="179" y="3101"/>
                    <a:pt x="186" y="3101"/>
                  </a:cubicBezTo>
                  <a:cubicBezTo>
                    <a:pt x="288" y="3101"/>
                    <a:pt x="371" y="3013"/>
                    <a:pt x="371" y="2909"/>
                  </a:cubicBezTo>
                  <a:lnTo>
                    <a:pt x="371" y="193"/>
                  </a:lnTo>
                  <a:cubicBezTo>
                    <a:pt x="371" y="86"/>
                    <a:pt x="288" y="1"/>
                    <a:pt x="1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5"/>
            <p:cNvSpPr/>
            <p:nvPr/>
          </p:nvSpPr>
          <p:spPr>
            <a:xfrm>
              <a:off x="6070161" y="2092875"/>
              <a:ext cx="296747" cy="17961"/>
            </a:xfrm>
            <a:custGeom>
              <a:rect b="b" l="l" r="r" t="t"/>
              <a:pathLst>
                <a:path extrusionOk="0" h="767" w="12672">
                  <a:moveTo>
                    <a:pt x="153" y="1"/>
                  </a:moveTo>
                  <a:cubicBezTo>
                    <a:pt x="69" y="1"/>
                    <a:pt x="1" y="69"/>
                    <a:pt x="1" y="153"/>
                  </a:cubicBezTo>
                  <a:lnTo>
                    <a:pt x="1" y="614"/>
                  </a:lnTo>
                  <a:cubicBezTo>
                    <a:pt x="1" y="698"/>
                    <a:pt x="69" y="766"/>
                    <a:pt x="153" y="766"/>
                  </a:cubicBezTo>
                  <a:lnTo>
                    <a:pt x="12519" y="766"/>
                  </a:lnTo>
                  <a:cubicBezTo>
                    <a:pt x="12604" y="766"/>
                    <a:pt x="12672" y="698"/>
                    <a:pt x="12672" y="614"/>
                  </a:cubicBezTo>
                  <a:lnTo>
                    <a:pt x="12672" y="153"/>
                  </a:lnTo>
                  <a:cubicBezTo>
                    <a:pt x="12672" y="69"/>
                    <a:pt x="12604" y="1"/>
                    <a:pt x="12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5"/>
            <p:cNvSpPr/>
            <p:nvPr/>
          </p:nvSpPr>
          <p:spPr>
            <a:xfrm>
              <a:off x="6345372" y="2092875"/>
              <a:ext cx="21521" cy="17961"/>
            </a:xfrm>
            <a:custGeom>
              <a:rect b="b" l="l" r="r" t="t"/>
              <a:pathLst>
                <a:path extrusionOk="0" h="767" w="919">
                  <a:moveTo>
                    <a:pt x="1" y="1"/>
                  </a:moveTo>
                  <a:cubicBezTo>
                    <a:pt x="85" y="1"/>
                    <a:pt x="153" y="69"/>
                    <a:pt x="153" y="153"/>
                  </a:cubicBezTo>
                  <a:lnTo>
                    <a:pt x="153" y="614"/>
                  </a:lnTo>
                  <a:cubicBezTo>
                    <a:pt x="153" y="698"/>
                    <a:pt x="85" y="766"/>
                    <a:pt x="1" y="766"/>
                  </a:cubicBezTo>
                  <a:lnTo>
                    <a:pt x="766" y="766"/>
                  </a:lnTo>
                  <a:cubicBezTo>
                    <a:pt x="851" y="766"/>
                    <a:pt x="919" y="698"/>
                    <a:pt x="919" y="614"/>
                  </a:cubicBezTo>
                  <a:lnTo>
                    <a:pt x="919" y="153"/>
                  </a:lnTo>
                  <a:cubicBezTo>
                    <a:pt x="919" y="69"/>
                    <a:pt x="851" y="1"/>
                    <a:pt x="766" y="1"/>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5"/>
            <p:cNvSpPr/>
            <p:nvPr/>
          </p:nvSpPr>
          <p:spPr>
            <a:xfrm>
              <a:off x="6086435" y="1917252"/>
              <a:ext cx="34798" cy="32503"/>
            </a:xfrm>
            <a:custGeom>
              <a:rect b="b" l="l" r="r" t="t"/>
              <a:pathLst>
                <a:path extrusionOk="0" h="1388" w="1486">
                  <a:moveTo>
                    <a:pt x="210" y="0"/>
                  </a:moveTo>
                  <a:cubicBezTo>
                    <a:pt x="128" y="0"/>
                    <a:pt x="60" y="66"/>
                    <a:pt x="58" y="147"/>
                  </a:cubicBezTo>
                  <a:lnTo>
                    <a:pt x="0" y="1387"/>
                  </a:lnTo>
                  <a:lnTo>
                    <a:pt x="1485" y="1387"/>
                  </a:lnTo>
                  <a:lnTo>
                    <a:pt x="1428" y="147"/>
                  </a:lnTo>
                  <a:cubicBezTo>
                    <a:pt x="1423" y="66"/>
                    <a:pt x="1354" y="0"/>
                    <a:pt x="12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5"/>
            <p:cNvSpPr/>
            <p:nvPr/>
          </p:nvSpPr>
          <p:spPr>
            <a:xfrm>
              <a:off x="6098495" y="1917252"/>
              <a:ext cx="22785" cy="32503"/>
            </a:xfrm>
            <a:custGeom>
              <a:rect b="b" l="l" r="r" t="t"/>
              <a:pathLst>
                <a:path extrusionOk="0" h="1388" w="973">
                  <a:moveTo>
                    <a:pt x="0" y="0"/>
                  </a:moveTo>
                  <a:cubicBezTo>
                    <a:pt x="98" y="93"/>
                    <a:pt x="156" y="218"/>
                    <a:pt x="158" y="355"/>
                  </a:cubicBezTo>
                  <a:lnTo>
                    <a:pt x="207" y="1387"/>
                  </a:lnTo>
                  <a:lnTo>
                    <a:pt x="973" y="1387"/>
                  </a:lnTo>
                  <a:lnTo>
                    <a:pt x="916" y="147"/>
                  </a:lnTo>
                  <a:cubicBezTo>
                    <a:pt x="910" y="66"/>
                    <a:pt x="842" y="0"/>
                    <a:pt x="763"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5"/>
            <p:cNvSpPr/>
            <p:nvPr/>
          </p:nvSpPr>
          <p:spPr>
            <a:xfrm>
              <a:off x="6148442" y="1989094"/>
              <a:ext cx="44048" cy="25525"/>
            </a:xfrm>
            <a:custGeom>
              <a:rect b="b" l="l" r="r" t="t"/>
              <a:pathLst>
                <a:path extrusionOk="0" h="1090" w="1881">
                  <a:moveTo>
                    <a:pt x="107" y="0"/>
                  </a:moveTo>
                  <a:cubicBezTo>
                    <a:pt x="50" y="0"/>
                    <a:pt x="1" y="49"/>
                    <a:pt x="1" y="106"/>
                  </a:cubicBezTo>
                  <a:lnTo>
                    <a:pt x="1" y="986"/>
                  </a:lnTo>
                  <a:cubicBezTo>
                    <a:pt x="1" y="1044"/>
                    <a:pt x="50" y="1090"/>
                    <a:pt x="107" y="1090"/>
                  </a:cubicBezTo>
                  <a:lnTo>
                    <a:pt x="1777" y="1090"/>
                  </a:lnTo>
                  <a:cubicBezTo>
                    <a:pt x="1834" y="1090"/>
                    <a:pt x="1880" y="1044"/>
                    <a:pt x="1880" y="986"/>
                  </a:cubicBezTo>
                  <a:lnTo>
                    <a:pt x="1880" y="106"/>
                  </a:lnTo>
                  <a:cubicBezTo>
                    <a:pt x="1880" y="49"/>
                    <a:pt x="1834" y="0"/>
                    <a:pt x="1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5"/>
            <p:cNvSpPr/>
            <p:nvPr/>
          </p:nvSpPr>
          <p:spPr>
            <a:xfrm>
              <a:off x="6219182" y="1989094"/>
              <a:ext cx="44048" cy="25525"/>
            </a:xfrm>
            <a:custGeom>
              <a:rect b="b" l="l" r="r" t="t"/>
              <a:pathLst>
                <a:path extrusionOk="0" h="1090" w="1881">
                  <a:moveTo>
                    <a:pt x="107" y="0"/>
                  </a:moveTo>
                  <a:cubicBezTo>
                    <a:pt x="47" y="0"/>
                    <a:pt x="1" y="49"/>
                    <a:pt x="1" y="106"/>
                  </a:cubicBezTo>
                  <a:lnTo>
                    <a:pt x="1" y="986"/>
                  </a:lnTo>
                  <a:cubicBezTo>
                    <a:pt x="1" y="1044"/>
                    <a:pt x="50" y="1090"/>
                    <a:pt x="107" y="1090"/>
                  </a:cubicBezTo>
                  <a:lnTo>
                    <a:pt x="1775" y="1090"/>
                  </a:lnTo>
                  <a:cubicBezTo>
                    <a:pt x="1834" y="1090"/>
                    <a:pt x="1881" y="1044"/>
                    <a:pt x="1881" y="986"/>
                  </a:cubicBezTo>
                  <a:lnTo>
                    <a:pt x="1881" y="106"/>
                  </a:lnTo>
                  <a:cubicBezTo>
                    <a:pt x="1881" y="49"/>
                    <a:pt x="1834" y="0"/>
                    <a:pt x="17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5"/>
            <p:cNvSpPr/>
            <p:nvPr/>
          </p:nvSpPr>
          <p:spPr>
            <a:xfrm>
              <a:off x="6148442" y="2041850"/>
              <a:ext cx="44048" cy="25525"/>
            </a:xfrm>
            <a:custGeom>
              <a:rect b="b" l="l" r="r" t="t"/>
              <a:pathLst>
                <a:path extrusionOk="0" h="1090" w="1881">
                  <a:moveTo>
                    <a:pt x="107" y="0"/>
                  </a:moveTo>
                  <a:cubicBezTo>
                    <a:pt x="50" y="0"/>
                    <a:pt x="1" y="46"/>
                    <a:pt x="1" y="104"/>
                  </a:cubicBezTo>
                  <a:lnTo>
                    <a:pt x="1" y="984"/>
                  </a:lnTo>
                  <a:cubicBezTo>
                    <a:pt x="1" y="1041"/>
                    <a:pt x="50" y="1090"/>
                    <a:pt x="107" y="1090"/>
                  </a:cubicBezTo>
                  <a:lnTo>
                    <a:pt x="1777" y="1090"/>
                  </a:lnTo>
                  <a:cubicBezTo>
                    <a:pt x="1834" y="1090"/>
                    <a:pt x="1880" y="1041"/>
                    <a:pt x="1880" y="984"/>
                  </a:cubicBezTo>
                  <a:lnTo>
                    <a:pt x="1880" y="104"/>
                  </a:lnTo>
                  <a:cubicBezTo>
                    <a:pt x="1880" y="46"/>
                    <a:pt x="1834" y="0"/>
                    <a:pt x="1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5"/>
            <p:cNvSpPr/>
            <p:nvPr/>
          </p:nvSpPr>
          <p:spPr>
            <a:xfrm>
              <a:off x="6219182" y="2041850"/>
              <a:ext cx="44048" cy="25525"/>
            </a:xfrm>
            <a:custGeom>
              <a:rect b="b" l="l" r="r" t="t"/>
              <a:pathLst>
                <a:path extrusionOk="0" h="1090" w="1881">
                  <a:moveTo>
                    <a:pt x="107" y="0"/>
                  </a:moveTo>
                  <a:cubicBezTo>
                    <a:pt x="47" y="0"/>
                    <a:pt x="1" y="46"/>
                    <a:pt x="1" y="104"/>
                  </a:cubicBezTo>
                  <a:lnTo>
                    <a:pt x="1" y="984"/>
                  </a:lnTo>
                  <a:cubicBezTo>
                    <a:pt x="1" y="1041"/>
                    <a:pt x="50" y="1090"/>
                    <a:pt x="107" y="1090"/>
                  </a:cubicBezTo>
                  <a:lnTo>
                    <a:pt x="1775" y="1090"/>
                  </a:lnTo>
                  <a:cubicBezTo>
                    <a:pt x="1834" y="1090"/>
                    <a:pt x="1881" y="1041"/>
                    <a:pt x="1881" y="984"/>
                  </a:cubicBezTo>
                  <a:lnTo>
                    <a:pt x="1881" y="104"/>
                  </a:lnTo>
                  <a:cubicBezTo>
                    <a:pt x="1881" y="46"/>
                    <a:pt x="1834" y="0"/>
                    <a:pt x="17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5"/>
            <p:cNvSpPr/>
            <p:nvPr/>
          </p:nvSpPr>
          <p:spPr>
            <a:xfrm>
              <a:off x="6290391" y="1989094"/>
              <a:ext cx="44048" cy="25525"/>
            </a:xfrm>
            <a:custGeom>
              <a:rect b="b" l="l" r="r" t="t"/>
              <a:pathLst>
                <a:path extrusionOk="0" h="1090" w="1881">
                  <a:moveTo>
                    <a:pt x="107" y="0"/>
                  </a:moveTo>
                  <a:cubicBezTo>
                    <a:pt x="49" y="0"/>
                    <a:pt x="0" y="49"/>
                    <a:pt x="0" y="106"/>
                  </a:cubicBezTo>
                  <a:lnTo>
                    <a:pt x="0" y="986"/>
                  </a:lnTo>
                  <a:cubicBezTo>
                    <a:pt x="0" y="1044"/>
                    <a:pt x="49" y="1090"/>
                    <a:pt x="107" y="1090"/>
                  </a:cubicBezTo>
                  <a:lnTo>
                    <a:pt x="1777" y="1090"/>
                  </a:lnTo>
                  <a:cubicBezTo>
                    <a:pt x="1834" y="1090"/>
                    <a:pt x="1880" y="1044"/>
                    <a:pt x="1880" y="986"/>
                  </a:cubicBezTo>
                  <a:lnTo>
                    <a:pt x="1880" y="106"/>
                  </a:lnTo>
                  <a:cubicBezTo>
                    <a:pt x="1880" y="49"/>
                    <a:pt x="1834" y="0"/>
                    <a:pt x="1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5"/>
            <p:cNvSpPr/>
            <p:nvPr/>
          </p:nvSpPr>
          <p:spPr>
            <a:xfrm>
              <a:off x="6290391" y="2041850"/>
              <a:ext cx="44048" cy="25525"/>
            </a:xfrm>
            <a:custGeom>
              <a:rect b="b" l="l" r="r" t="t"/>
              <a:pathLst>
                <a:path extrusionOk="0" h="1090" w="1881">
                  <a:moveTo>
                    <a:pt x="107" y="0"/>
                  </a:moveTo>
                  <a:cubicBezTo>
                    <a:pt x="49" y="0"/>
                    <a:pt x="0" y="46"/>
                    <a:pt x="0" y="104"/>
                  </a:cubicBezTo>
                  <a:lnTo>
                    <a:pt x="0" y="984"/>
                  </a:lnTo>
                  <a:cubicBezTo>
                    <a:pt x="0" y="1041"/>
                    <a:pt x="49" y="1090"/>
                    <a:pt x="107" y="1090"/>
                  </a:cubicBezTo>
                  <a:lnTo>
                    <a:pt x="1777" y="1090"/>
                  </a:lnTo>
                  <a:cubicBezTo>
                    <a:pt x="1834" y="1090"/>
                    <a:pt x="1880" y="1041"/>
                    <a:pt x="1880" y="984"/>
                  </a:cubicBezTo>
                  <a:lnTo>
                    <a:pt x="1880" y="104"/>
                  </a:lnTo>
                  <a:cubicBezTo>
                    <a:pt x="1880" y="46"/>
                    <a:pt x="1834" y="0"/>
                    <a:pt x="1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75"/>
          <p:cNvGrpSpPr/>
          <p:nvPr/>
        </p:nvGrpSpPr>
        <p:grpSpPr>
          <a:xfrm>
            <a:off x="6777098" y="1992017"/>
            <a:ext cx="299405" cy="294789"/>
            <a:chOff x="6777098" y="1815087"/>
            <a:chExt cx="299405" cy="294789"/>
          </a:xfrm>
        </p:grpSpPr>
        <p:sp>
          <p:nvSpPr>
            <p:cNvPr id="4321" name="Google Shape;4321;p75"/>
            <p:cNvSpPr/>
            <p:nvPr/>
          </p:nvSpPr>
          <p:spPr>
            <a:xfrm>
              <a:off x="6912398" y="1948817"/>
              <a:ext cx="153455" cy="160995"/>
            </a:xfrm>
            <a:custGeom>
              <a:rect b="b" l="l" r="r" t="t"/>
              <a:pathLst>
                <a:path extrusionOk="0" h="6875" w="6553">
                  <a:moveTo>
                    <a:pt x="3289" y="1"/>
                  </a:moveTo>
                  <a:cubicBezTo>
                    <a:pt x="3281" y="1"/>
                    <a:pt x="3273" y="1"/>
                    <a:pt x="3265" y="1"/>
                  </a:cubicBezTo>
                  <a:cubicBezTo>
                    <a:pt x="2434" y="1"/>
                    <a:pt x="1739" y="140"/>
                    <a:pt x="1232" y="284"/>
                  </a:cubicBezTo>
                  <a:cubicBezTo>
                    <a:pt x="1156" y="303"/>
                    <a:pt x="1101" y="377"/>
                    <a:pt x="1101" y="453"/>
                  </a:cubicBezTo>
                  <a:lnTo>
                    <a:pt x="1101" y="731"/>
                  </a:lnTo>
                  <a:cubicBezTo>
                    <a:pt x="1101" y="2358"/>
                    <a:pt x="845" y="3976"/>
                    <a:pt x="349" y="5521"/>
                  </a:cubicBezTo>
                  <a:lnTo>
                    <a:pt x="88" y="6335"/>
                  </a:lnTo>
                  <a:cubicBezTo>
                    <a:pt x="1" y="6602"/>
                    <a:pt x="191" y="6875"/>
                    <a:pt x="461" y="6875"/>
                  </a:cubicBezTo>
                  <a:lnTo>
                    <a:pt x="6093" y="6875"/>
                  </a:lnTo>
                  <a:cubicBezTo>
                    <a:pt x="6362" y="6875"/>
                    <a:pt x="6553" y="6602"/>
                    <a:pt x="6468" y="6335"/>
                  </a:cubicBezTo>
                  <a:lnTo>
                    <a:pt x="6207" y="5521"/>
                  </a:lnTo>
                  <a:cubicBezTo>
                    <a:pt x="5714" y="3976"/>
                    <a:pt x="5458" y="2358"/>
                    <a:pt x="5458" y="731"/>
                  </a:cubicBezTo>
                  <a:lnTo>
                    <a:pt x="5458" y="453"/>
                  </a:lnTo>
                  <a:cubicBezTo>
                    <a:pt x="5458" y="377"/>
                    <a:pt x="5403" y="303"/>
                    <a:pt x="5327" y="284"/>
                  </a:cubicBezTo>
                  <a:cubicBezTo>
                    <a:pt x="4820" y="141"/>
                    <a:pt x="4122" y="1"/>
                    <a:pt x="3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5"/>
            <p:cNvSpPr/>
            <p:nvPr/>
          </p:nvSpPr>
          <p:spPr>
            <a:xfrm>
              <a:off x="6980281" y="1948817"/>
              <a:ext cx="85778" cy="160995"/>
            </a:xfrm>
            <a:custGeom>
              <a:rect b="b" l="l" r="r" t="t"/>
              <a:pathLst>
                <a:path extrusionOk="0" h="6875" w="3663">
                  <a:moveTo>
                    <a:pt x="390" y="1"/>
                  </a:moveTo>
                  <a:cubicBezTo>
                    <a:pt x="382" y="1"/>
                    <a:pt x="374" y="1"/>
                    <a:pt x="366" y="1"/>
                  </a:cubicBezTo>
                  <a:cubicBezTo>
                    <a:pt x="240" y="1"/>
                    <a:pt x="120" y="4"/>
                    <a:pt x="0" y="12"/>
                  </a:cubicBezTo>
                  <a:cubicBezTo>
                    <a:pt x="534" y="39"/>
                    <a:pt x="1009" y="121"/>
                    <a:pt x="1393" y="213"/>
                  </a:cubicBezTo>
                  <a:cubicBezTo>
                    <a:pt x="1632" y="271"/>
                    <a:pt x="1801" y="486"/>
                    <a:pt x="1801" y="731"/>
                  </a:cubicBezTo>
                  <a:cubicBezTo>
                    <a:pt x="1801" y="2358"/>
                    <a:pt x="2057" y="3976"/>
                    <a:pt x="2556" y="5521"/>
                  </a:cubicBezTo>
                  <a:lnTo>
                    <a:pt x="2818" y="6335"/>
                  </a:lnTo>
                  <a:cubicBezTo>
                    <a:pt x="2902" y="6602"/>
                    <a:pt x="2711" y="6875"/>
                    <a:pt x="2442" y="6875"/>
                  </a:cubicBezTo>
                  <a:lnTo>
                    <a:pt x="3202" y="6875"/>
                  </a:lnTo>
                  <a:cubicBezTo>
                    <a:pt x="3471" y="6872"/>
                    <a:pt x="3662" y="6600"/>
                    <a:pt x="3578" y="6335"/>
                  </a:cubicBezTo>
                  <a:lnTo>
                    <a:pt x="3313" y="5521"/>
                  </a:lnTo>
                  <a:cubicBezTo>
                    <a:pt x="2818" y="3976"/>
                    <a:pt x="2561" y="2358"/>
                    <a:pt x="2561" y="728"/>
                  </a:cubicBezTo>
                  <a:lnTo>
                    <a:pt x="2561" y="453"/>
                  </a:lnTo>
                  <a:cubicBezTo>
                    <a:pt x="2561" y="377"/>
                    <a:pt x="2507" y="303"/>
                    <a:pt x="2433" y="284"/>
                  </a:cubicBezTo>
                  <a:cubicBezTo>
                    <a:pt x="1923" y="141"/>
                    <a:pt x="1224" y="1"/>
                    <a:pt x="390"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5"/>
            <p:cNvSpPr/>
            <p:nvPr/>
          </p:nvSpPr>
          <p:spPr>
            <a:xfrm>
              <a:off x="6937734" y="1948888"/>
              <a:ext cx="102920" cy="36321"/>
            </a:xfrm>
            <a:custGeom>
              <a:rect b="b" l="l" r="r" t="t"/>
              <a:pathLst>
                <a:path extrusionOk="0" h="1551" w="4395">
                  <a:moveTo>
                    <a:pt x="2206" y="1"/>
                  </a:moveTo>
                  <a:cubicBezTo>
                    <a:pt x="2198" y="1"/>
                    <a:pt x="2190" y="1"/>
                    <a:pt x="2183" y="1"/>
                  </a:cubicBezTo>
                  <a:cubicBezTo>
                    <a:pt x="1352" y="1"/>
                    <a:pt x="657" y="142"/>
                    <a:pt x="150" y="284"/>
                  </a:cubicBezTo>
                  <a:cubicBezTo>
                    <a:pt x="74" y="306"/>
                    <a:pt x="19" y="377"/>
                    <a:pt x="19" y="456"/>
                  </a:cubicBezTo>
                  <a:lnTo>
                    <a:pt x="19" y="731"/>
                  </a:lnTo>
                  <a:cubicBezTo>
                    <a:pt x="19" y="995"/>
                    <a:pt x="14" y="1259"/>
                    <a:pt x="0" y="1524"/>
                  </a:cubicBezTo>
                  <a:lnTo>
                    <a:pt x="19" y="1551"/>
                  </a:lnTo>
                  <a:lnTo>
                    <a:pt x="4376" y="1551"/>
                  </a:lnTo>
                  <a:lnTo>
                    <a:pt x="4395" y="1537"/>
                  </a:lnTo>
                  <a:cubicBezTo>
                    <a:pt x="4381" y="1268"/>
                    <a:pt x="4376" y="1001"/>
                    <a:pt x="4376" y="731"/>
                  </a:cubicBezTo>
                  <a:lnTo>
                    <a:pt x="4376" y="456"/>
                  </a:lnTo>
                  <a:cubicBezTo>
                    <a:pt x="4376" y="377"/>
                    <a:pt x="4321" y="306"/>
                    <a:pt x="4245" y="284"/>
                  </a:cubicBezTo>
                  <a:cubicBezTo>
                    <a:pt x="3738" y="144"/>
                    <a:pt x="3040" y="1"/>
                    <a:pt x="2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5"/>
            <p:cNvSpPr/>
            <p:nvPr/>
          </p:nvSpPr>
          <p:spPr>
            <a:xfrm>
              <a:off x="6980352" y="1949075"/>
              <a:ext cx="60441" cy="36133"/>
            </a:xfrm>
            <a:custGeom>
              <a:rect b="b" l="l" r="r" t="t"/>
              <a:pathLst>
                <a:path extrusionOk="0" h="1543" w="2581">
                  <a:moveTo>
                    <a:pt x="368" y="1"/>
                  </a:moveTo>
                  <a:cubicBezTo>
                    <a:pt x="243" y="1"/>
                    <a:pt x="123" y="4"/>
                    <a:pt x="0" y="6"/>
                  </a:cubicBezTo>
                  <a:cubicBezTo>
                    <a:pt x="537" y="34"/>
                    <a:pt x="1003" y="113"/>
                    <a:pt x="1390" y="208"/>
                  </a:cubicBezTo>
                  <a:cubicBezTo>
                    <a:pt x="1629" y="265"/>
                    <a:pt x="1798" y="480"/>
                    <a:pt x="1798" y="726"/>
                  </a:cubicBezTo>
                  <a:cubicBezTo>
                    <a:pt x="1798" y="998"/>
                    <a:pt x="1806" y="1270"/>
                    <a:pt x="1820" y="1543"/>
                  </a:cubicBezTo>
                  <a:lnTo>
                    <a:pt x="2580" y="1543"/>
                  </a:lnTo>
                  <a:cubicBezTo>
                    <a:pt x="2567" y="1270"/>
                    <a:pt x="2558" y="998"/>
                    <a:pt x="2558" y="726"/>
                  </a:cubicBezTo>
                  <a:lnTo>
                    <a:pt x="2558" y="453"/>
                  </a:lnTo>
                  <a:cubicBezTo>
                    <a:pt x="2558" y="374"/>
                    <a:pt x="2504" y="303"/>
                    <a:pt x="2430" y="284"/>
                  </a:cubicBezTo>
                  <a:cubicBezTo>
                    <a:pt x="1766" y="96"/>
                    <a:pt x="1076" y="1"/>
                    <a:pt x="368"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5"/>
            <p:cNvSpPr/>
            <p:nvPr/>
          </p:nvSpPr>
          <p:spPr>
            <a:xfrm>
              <a:off x="6786090" y="1948817"/>
              <a:ext cx="153455" cy="160995"/>
            </a:xfrm>
            <a:custGeom>
              <a:rect b="b" l="l" r="r" t="t"/>
              <a:pathLst>
                <a:path extrusionOk="0" h="6875" w="6553">
                  <a:moveTo>
                    <a:pt x="3288" y="1"/>
                  </a:moveTo>
                  <a:cubicBezTo>
                    <a:pt x="3280" y="1"/>
                    <a:pt x="3272" y="1"/>
                    <a:pt x="3264" y="1"/>
                  </a:cubicBezTo>
                  <a:cubicBezTo>
                    <a:pt x="2433" y="1"/>
                    <a:pt x="1738" y="140"/>
                    <a:pt x="1232" y="284"/>
                  </a:cubicBezTo>
                  <a:cubicBezTo>
                    <a:pt x="1155" y="303"/>
                    <a:pt x="1101" y="377"/>
                    <a:pt x="1101" y="453"/>
                  </a:cubicBezTo>
                  <a:lnTo>
                    <a:pt x="1101" y="731"/>
                  </a:lnTo>
                  <a:cubicBezTo>
                    <a:pt x="1101" y="2358"/>
                    <a:pt x="845" y="3976"/>
                    <a:pt x="349" y="5521"/>
                  </a:cubicBezTo>
                  <a:lnTo>
                    <a:pt x="85" y="6335"/>
                  </a:lnTo>
                  <a:cubicBezTo>
                    <a:pt x="0" y="6602"/>
                    <a:pt x="191" y="6875"/>
                    <a:pt x="461" y="6875"/>
                  </a:cubicBezTo>
                  <a:lnTo>
                    <a:pt x="6092" y="6875"/>
                  </a:lnTo>
                  <a:cubicBezTo>
                    <a:pt x="6362" y="6875"/>
                    <a:pt x="6553" y="6602"/>
                    <a:pt x="6468" y="6335"/>
                  </a:cubicBezTo>
                  <a:lnTo>
                    <a:pt x="6207" y="5521"/>
                  </a:lnTo>
                  <a:cubicBezTo>
                    <a:pt x="5713" y="3976"/>
                    <a:pt x="5457" y="2358"/>
                    <a:pt x="5457" y="731"/>
                  </a:cubicBezTo>
                  <a:lnTo>
                    <a:pt x="5457" y="453"/>
                  </a:lnTo>
                  <a:cubicBezTo>
                    <a:pt x="5457" y="377"/>
                    <a:pt x="5403" y="303"/>
                    <a:pt x="5327" y="284"/>
                  </a:cubicBezTo>
                  <a:cubicBezTo>
                    <a:pt x="4817" y="141"/>
                    <a:pt x="4122" y="1"/>
                    <a:pt x="3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5"/>
            <p:cNvSpPr/>
            <p:nvPr/>
          </p:nvSpPr>
          <p:spPr>
            <a:xfrm>
              <a:off x="6853974" y="1948817"/>
              <a:ext cx="85755" cy="160995"/>
            </a:xfrm>
            <a:custGeom>
              <a:rect b="b" l="l" r="r" t="t"/>
              <a:pathLst>
                <a:path extrusionOk="0" h="6875" w="3662">
                  <a:moveTo>
                    <a:pt x="389" y="1"/>
                  </a:moveTo>
                  <a:cubicBezTo>
                    <a:pt x="381" y="1"/>
                    <a:pt x="373" y="1"/>
                    <a:pt x="365" y="1"/>
                  </a:cubicBezTo>
                  <a:cubicBezTo>
                    <a:pt x="240" y="1"/>
                    <a:pt x="120" y="4"/>
                    <a:pt x="0" y="12"/>
                  </a:cubicBezTo>
                  <a:cubicBezTo>
                    <a:pt x="534" y="39"/>
                    <a:pt x="1008" y="121"/>
                    <a:pt x="1392" y="213"/>
                  </a:cubicBezTo>
                  <a:cubicBezTo>
                    <a:pt x="1632" y="271"/>
                    <a:pt x="1801" y="486"/>
                    <a:pt x="1801" y="731"/>
                  </a:cubicBezTo>
                  <a:cubicBezTo>
                    <a:pt x="1801" y="2358"/>
                    <a:pt x="2057" y="3976"/>
                    <a:pt x="2556" y="5521"/>
                  </a:cubicBezTo>
                  <a:lnTo>
                    <a:pt x="2817" y="6335"/>
                  </a:lnTo>
                  <a:cubicBezTo>
                    <a:pt x="2902" y="6602"/>
                    <a:pt x="2711" y="6875"/>
                    <a:pt x="2441" y="6875"/>
                  </a:cubicBezTo>
                  <a:lnTo>
                    <a:pt x="3201" y="6875"/>
                  </a:lnTo>
                  <a:cubicBezTo>
                    <a:pt x="3471" y="6872"/>
                    <a:pt x="3662" y="6600"/>
                    <a:pt x="3577" y="6335"/>
                  </a:cubicBezTo>
                  <a:lnTo>
                    <a:pt x="3313" y="5521"/>
                  </a:lnTo>
                  <a:cubicBezTo>
                    <a:pt x="2817" y="3976"/>
                    <a:pt x="2561" y="2358"/>
                    <a:pt x="2561" y="728"/>
                  </a:cubicBezTo>
                  <a:lnTo>
                    <a:pt x="2561" y="453"/>
                  </a:lnTo>
                  <a:cubicBezTo>
                    <a:pt x="2561" y="377"/>
                    <a:pt x="2507" y="303"/>
                    <a:pt x="2433" y="284"/>
                  </a:cubicBezTo>
                  <a:cubicBezTo>
                    <a:pt x="1923" y="141"/>
                    <a:pt x="1223" y="1"/>
                    <a:pt x="389"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5"/>
            <p:cNvSpPr/>
            <p:nvPr/>
          </p:nvSpPr>
          <p:spPr>
            <a:xfrm>
              <a:off x="6811356" y="1948888"/>
              <a:ext cx="103060" cy="36321"/>
            </a:xfrm>
            <a:custGeom>
              <a:rect b="b" l="l" r="r" t="t"/>
              <a:pathLst>
                <a:path extrusionOk="0" h="1551" w="4401">
                  <a:moveTo>
                    <a:pt x="2209" y="1"/>
                  </a:moveTo>
                  <a:cubicBezTo>
                    <a:pt x="2201" y="1"/>
                    <a:pt x="2193" y="1"/>
                    <a:pt x="2185" y="1"/>
                  </a:cubicBezTo>
                  <a:cubicBezTo>
                    <a:pt x="1354" y="1"/>
                    <a:pt x="659" y="142"/>
                    <a:pt x="153" y="284"/>
                  </a:cubicBezTo>
                  <a:cubicBezTo>
                    <a:pt x="76" y="306"/>
                    <a:pt x="22" y="377"/>
                    <a:pt x="22" y="456"/>
                  </a:cubicBezTo>
                  <a:lnTo>
                    <a:pt x="22" y="731"/>
                  </a:lnTo>
                  <a:cubicBezTo>
                    <a:pt x="22" y="1003"/>
                    <a:pt x="16" y="1278"/>
                    <a:pt x="0" y="1551"/>
                  </a:cubicBezTo>
                  <a:lnTo>
                    <a:pt x="4400" y="1551"/>
                  </a:lnTo>
                  <a:cubicBezTo>
                    <a:pt x="4389" y="1278"/>
                    <a:pt x="4378" y="1003"/>
                    <a:pt x="4378" y="731"/>
                  </a:cubicBezTo>
                  <a:lnTo>
                    <a:pt x="4378" y="456"/>
                  </a:lnTo>
                  <a:cubicBezTo>
                    <a:pt x="4378" y="377"/>
                    <a:pt x="4324" y="306"/>
                    <a:pt x="4248" y="284"/>
                  </a:cubicBezTo>
                  <a:cubicBezTo>
                    <a:pt x="3737" y="144"/>
                    <a:pt x="3043" y="1"/>
                    <a:pt x="22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5"/>
            <p:cNvSpPr/>
            <p:nvPr/>
          </p:nvSpPr>
          <p:spPr>
            <a:xfrm>
              <a:off x="6836740" y="2010168"/>
              <a:ext cx="52338" cy="74959"/>
            </a:xfrm>
            <a:custGeom>
              <a:rect b="b" l="l" r="r" t="t"/>
              <a:pathLst>
                <a:path extrusionOk="0" h="3201" w="2235">
                  <a:moveTo>
                    <a:pt x="1116" y="0"/>
                  </a:moveTo>
                  <a:cubicBezTo>
                    <a:pt x="1078" y="0"/>
                    <a:pt x="1040" y="15"/>
                    <a:pt x="1011" y="45"/>
                  </a:cubicBezTo>
                  <a:lnTo>
                    <a:pt x="638" y="419"/>
                  </a:lnTo>
                  <a:cubicBezTo>
                    <a:pt x="0" y="1056"/>
                    <a:pt x="0" y="2083"/>
                    <a:pt x="638" y="2721"/>
                  </a:cubicBezTo>
                  <a:lnTo>
                    <a:pt x="1117" y="3200"/>
                  </a:lnTo>
                  <a:lnTo>
                    <a:pt x="1597" y="2721"/>
                  </a:lnTo>
                  <a:cubicBezTo>
                    <a:pt x="2235" y="2083"/>
                    <a:pt x="2235" y="1056"/>
                    <a:pt x="1597" y="419"/>
                  </a:cubicBezTo>
                  <a:lnTo>
                    <a:pt x="1224" y="45"/>
                  </a:lnTo>
                  <a:cubicBezTo>
                    <a:pt x="1194" y="15"/>
                    <a:pt x="1155" y="0"/>
                    <a:pt x="11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5"/>
            <p:cNvSpPr/>
            <p:nvPr/>
          </p:nvSpPr>
          <p:spPr>
            <a:xfrm>
              <a:off x="6858821" y="2045480"/>
              <a:ext cx="8758" cy="39131"/>
            </a:xfrm>
            <a:custGeom>
              <a:rect b="b" l="l" r="r" t="t"/>
              <a:pathLst>
                <a:path extrusionOk="0" h="1671" w="374">
                  <a:moveTo>
                    <a:pt x="185" y="0"/>
                  </a:moveTo>
                  <a:cubicBezTo>
                    <a:pt x="183" y="0"/>
                    <a:pt x="182" y="0"/>
                    <a:pt x="180" y="0"/>
                  </a:cubicBezTo>
                  <a:cubicBezTo>
                    <a:pt x="79" y="3"/>
                    <a:pt x="0" y="96"/>
                    <a:pt x="0" y="194"/>
                  </a:cubicBezTo>
                  <a:lnTo>
                    <a:pt x="0" y="1485"/>
                  </a:lnTo>
                  <a:lnTo>
                    <a:pt x="185" y="1671"/>
                  </a:lnTo>
                  <a:lnTo>
                    <a:pt x="373" y="1483"/>
                  </a:lnTo>
                  <a:lnTo>
                    <a:pt x="373" y="186"/>
                  </a:lnTo>
                  <a:cubicBezTo>
                    <a:pt x="373" y="81"/>
                    <a:pt x="289" y="0"/>
                    <a:pt x="1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5"/>
            <p:cNvSpPr/>
            <p:nvPr/>
          </p:nvSpPr>
          <p:spPr>
            <a:xfrm>
              <a:off x="6963117" y="2010168"/>
              <a:ext cx="52338" cy="74959"/>
            </a:xfrm>
            <a:custGeom>
              <a:rect b="b" l="l" r="r" t="t"/>
              <a:pathLst>
                <a:path extrusionOk="0" h="3201" w="2235">
                  <a:moveTo>
                    <a:pt x="1119" y="0"/>
                  </a:moveTo>
                  <a:cubicBezTo>
                    <a:pt x="1080" y="0"/>
                    <a:pt x="1041" y="15"/>
                    <a:pt x="1011" y="45"/>
                  </a:cubicBezTo>
                  <a:lnTo>
                    <a:pt x="638" y="419"/>
                  </a:lnTo>
                  <a:cubicBezTo>
                    <a:pt x="1" y="1056"/>
                    <a:pt x="1" y="2083"/>
                    <a:pt x="638" y="2721"/>
                  </a:cubicBezTo>
                  <a:lnTo>
                    <a:pt x="1118" y="3200"/>
                  </a:lnTo>
                  <a:lnTo>
                    <a:pt x="1600" y="2721"/>
                  </a:lnTo>
                  <a:cubicBezTo>
                    <a:pt x="2235" y="2083"/>
                    <a:pt x="2235" y="1056"/>
                    <a:pt x="1597" y="419"/>
                  </a:cubicBezTo>
                  <a:lnTo>
                    <a:pt x="1224" y="45"/>
                  </a:lnTo>
                  <a:cubicBezTo>
                    <a:pt x="1195" y="15"/>
                    <a:pt x="1157" y="0"/>
                    <a:pt x="1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5"/>
            <p:cNvSpPr/>
            <p:nvPr/>
          </p:nvSpPr>
          <p:spPr>
            <a:xfrm>
              <a:off x="6985246" y="2045480"/>
              <a:ext cx="8711" cy="39131"/>
            </a:xfrm>
            <a:custGeom>
              <a:rect b="b" l="l" r="r" t="t"/>
              <a:pathLst>
                <a:path extrusionOk="0" h="1671" w="372">
                  <a:moveTo>
                    <a:pt x="184" y="0"/>
                  </a:moveTo>
                  <a:cubicBezTo>
                    <a:pt x="83" y="0"/>
                    <a:pt x="1" y="82"/>
                    <a:pt x="1" y="186"/>
                  </a:cubicBezTo>
                  <a:lnTo>
                    <a:pt x="1" y="1483"/>
                  </a:lnTo>
                  <a:lnTo>
                    <a:pt x="186" y="1671"/>
                  </a:lnTo>
                  <a:lnTo>
                    <a:pt x="371" y="1485"/>
                  </a:lnTo>
                  <a:lnTo>
                    <a:pt x="371" y="188"/>
                  </a:lnTo>
                  <a:cubicBezTo>
                    <a:pt x="369" y="85"/>
                    <a:pt x="287" y="0"/>
                    <a:pt x="1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5"/>
            <p:cNvSpPr/>
            <p:nvPr/>
          </p:nvSpPr>
          <p:spPr>
            <a:xfrm>
              <a:off x="6981874" y="1854403"/>
              <a:ext cx="94630" cy="76318"/>
            </a:xfrm>
            <a:custGeom>
              <a:rect b="b" l="l" r="r" t="t"/>
              <a:pathLst>
                <a:path extrusionOk="0" h="3259" w="4041">
                  <a:moveTo>
                    <a:pt x="2535" y="0"/>
                  </a:moveTo>
                  <a:cubicBezTo>
                    <a:pt x="2137" y="0"/>
                    <a:pt x="1737" y="136"/>
                    <a:pt x="1455" y="404"/>
                  </a:cubicBezTo>
                  <a:cubicBezTo>
                    <a:pt x="1199" y="644"/>
                    <a:pt x="1093" y="938"/>
                    <a:pt x="1047" y="1126"/>
                  </a:cubicBezTo>
                  <a:cubicBezTo>
                    <a:pt x="1037" y="1158"/>
                    <a:pt x="1004" y="1184"/>
                    <a:pt x="971" y="1184"/>
                  </a:cubicBezTo>
                  <a:cubicBezTo>
                    <a:pt x="968" y="1184"/>
                    <a:pt x="965" y="1184"/>
                    <a:pt x="962" y="1183"/>
                  </a:cubicBezTo>
                  <a:cubicBezTo>
                    <a:pt x="917" y="1175"/>
                    <a:pt x="871" y="1171"/>
                    <a:pt x="826" y="1171"/>
                  </a:cubicBezTo>
                  <a:cubicBezTo>
                    <a:pt x="628" y="1171"/>
                    <a:pt x="438" y="1248"/>
                    <a:pt x="311" y="1390"/>
                  </a:cubicBezTo>
                  <a:cubicBezTo>
                    <a:pt x="107" y="1622"/>
                    <a:pt x="93" y="1998"/>
                    <a:pt x="295" y="2284"/>
                  </a:cubicBezTo>
                  <a:cubicBezTo>
                    <a:pt x="317" y="2319"/>
                    <a:pt x="311" y="2368"/>
                    <a:pt x="270" y="2393"/>
                  </a:cubicBezTo>
                  <a:cubicBezTo>
                    <a:pt x="191" y="2439"/>
                    <a:pt x="77" y="2535"/>
                    <a:pt x="39" y="2701"/>
                  </a:cubicBezTo>
                  <a:cubicBezTo>
                    <a:pt x="1" y="2870"/>
                    <a:pt x="58" y="3041"/>
                    <a:pt x="186" y="3158"/>
                  </a:cubicBezTo>
                  <a:cubicBezTo>
                    <a:pt x="189" y="3161"/>
                    <a:pt x="194" y="3164"/>
                    <a:pt x="197" y="3169"/>
                  </a:cubicBezTo>
                  <a:cubicBezTo>
                    <a:pt x="254" y="3199"/>
                    <a:pt x="374" y="3258"/>
                    <a:pt x="537" y="3258"/>
                  </a:cubicBezTo>
                  <a:cubicBezTo>
                    <a:pt x="553" y="3258"/>
                    <a:pt x="570" y="3258"/>
                    <a:pt x="586" y="3257"/>
                  </a:cubicBezTo>
                  <a:cubicBezTo>
                    <a:pt x="774" y="3246"/>
                    <a:pt x="902" y="3164"/>
                    <a:pt x="957" y="3128"/>
                  </a:cubicBezTo>
                  <a:cubicBezTo>
                    <a:pt x="990" y="3109"/>
                    <a:pt x="1131" y="3036"/>
                    <a:pt x="1188" y="2859"/>
                  </a:cubicBezTo>
                  <a:cubicBezTo>
                    <a:pt x="1224" y="2755"/>
                    <a:pt x="1213" y="2665"/>
                    <a:pt x="1197" y="2592"/>
                  </a:cubicBezTo>
                  <a:cubicBezTo>
                    <a:pt x="1184" y="2545"/>
                    <a:pt x="1220" y="2496"/>
                    <a:pt x="1270" y="2496"/>
                  </a:cubicBezTo>
                  <a:cubicBezTo>
                    <a:pt x="1273" y="2496"/>
                    <a:pt x="1276" y="2496"/>
                    <a:pt x="1278" y="2496"/>
                  </a:cubicBezTo>
                  <a:cubicBezTo>
                    <a:pt x="1299" y="2499"/>
                    <a:pt x="1319" y="2501"/>
                    <a:pt x="1340" y="2501"/>
                  </a:cubicBezTo>
                  <a:cubicBezTo>
                    <a:pt x="1421" y="2501"/>
                    <a:pt x="1502" y="2478"/>
                    <a:pt x="1570" y="2428"/>
                  </a:cubicBezTo>
                  <a:cubicBezTo>
                    <a:pt x="1671" y="2360"/>
                    <a:pt x="1731" y="2251"/>
                    <a:pt x="1744" y="2137"/>
                  </a:cubicBezTo>
                  <a:cubicBezTo>
                    <a:pt x="1750" y="2097"/>
                    <a:pt x="1784" y="2072"/>
                    <a:pt x="1821" y="2072"/>
                  </a:cubicBezTo>
                  <a:cubicBezTo>
                    <a:pt x="1834" y="2072"/>
                    <a:pt x="1848" y="2075"/>
                    <a:pt x="1861" y="2082"/>
                  </a:cubicBezTo>
                  <a:cubicBezTo>
                    <a:pt x="2103" y="2232"/>
                    <a:pt x="2376" y="2309"/>
                    <a:pt x="2647" y="2309"/>
                  </a:cubicBezTo>
                  <a:cubicBezTo>
                    <a:pt x="2849" y="2309"/>
                    <a:pt x="3051" y="2266"/>
                    <a:pt x="3237" y="2178"/>
                  </a:cubicBezTo>
                  <a:cubicBezTo>
                    <a:pt x="3368" y="2112"/>
                    <a:pt x="3482" y="2033"/>
                    <a:pt x="3572" y="1949"/>
                  </a:cubicBezTo>
                  <a:cubicBezTo>
                    <a:pt x="4019" y="1537"/>
                    <a:pt x="4041" y="834"/>
                    <a:pt x="3610" y="409"/>
                  </a:cubicBezTo>
                  <a:cubicBezTo>
                    <a:pt x="3608" y="407"/>
                    <a:pt x="3605" y="404"/>
                    <a:pt x="3600" y="404"/>
                  </a:cubicBezTo>
                  <a:cubicBezTo>
                    <a:pt x="3324" y="134"/>
                    <a:pt x="2930" y="0"/>
                    <a:pt x="25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5"/>
            <p:cNvSpPr/>
            <p:nvPr/>
          </p:nvSpPr>
          <p:spPr>
            <a:xfrm>
              <a:off x="6982693" y="1860093"/>
              <a:ext cx="93693" cy="70815"/>
            </a:xfrm>
            <a:custGeom>
              <a:rect b="b" l="l" r="r" t="t"/>
              <a:pathLst>
                <a:path extrusionOk="0" h="3024" w="4001">
                  <a:moveTo>
                    <a:pt x="3355" y="0"/>
                  </a:moveTo>
                  <a:cubicBezTo>
                    <a:pt x="3605" y="423"/>
                    <a:pt x="3535" y="981"/>
                    <a:pt x="3156" y="1333"/>
                  </a:cubicBezTo>
                  <a:cubicBezTo>
                    <a:pt x="3063" y="1417"/>
                    <a:pt x="2952" y="1499"/>
                    <a:pt x="2818" y="1559"/>
                  </a:cubicBezTo>
                  <a:cubicBezTo>
                    <a:pt x="2631" y="1649"/>
                    <a:pt x="2429" y="1692"/>
                    <a:pt x="2226" y="1692"/>
                  </a:cubicBezTo>
                  <a:cubicBezTo>
                    <a:pt x="1955" y="1692"/>
                    <a:pt x="1683" y="1614"/>
                    <a:pt x="1445" y="1463"/>
                  </a:cubicBezTo>
                  <a:cubicBezTo>
                    <a:pt x="1432" y="1455"/>
                    <a:pt x="1417" y="1451"/>
                    <a:pt x="1404" y="1451"/>
                  </a:cubicBezTo>
                  <a:cubicBezTo>
                    <a:pt x="1367" y="1451"/>
                    <a:pt x="1334" y="1478"/>
                    <a:pt x="1328" y="1518"/>
                  </a:cubicBezTo>
                  <a:cubicBezTo>
                    <a:pt x="1314" y="1635"/>
                    <a:pt x="1254" y="1744"/>
                    <a:pt x="1153" y="1812"/>
                  </a:cubicBezTo>
                  <a:cubicBezTo>
                    <a:pt x="1085" y="1861"/>
                    <a:pt x="1002" y="1884"/>
                    <a:pt x="920" y="1884"/>
                  </a:cubicBezTo>
                  <a:cubicBezTo>
                    <a:pt x="901" y="1884"/>
                    <a:pt x="881" y="1883"/>
                    <a:pt x="862" y="1880"/>
                  </a:cubicBezTo>
                  <a:cubicBezTo>
                    <a:pt x="858" y="1880"/>
                    <a:pt x="854" y="1879"/>
                    <a:pt x="851" y="1879"/>
                  </a:cubicBezTo>
                  <a:cubicBezTo>
                    <a:pt x="802" y="1879"/>
                    <a:pt x="768" y="1927"/>
                    <a:pt x="780" y="1975"/>
                  </a:cubicBezTo>
                  <a:cubicBezTo>
                    <a:pt x="799" y="2046"/>
                    <a:pt x="807" y="2142"/>
                    <a:pt x="772" y="2240"/>
                  </a:cubicBezTo>
                  <a:cubicBezTo>
                    <a:pt x="715" y="2414"/>
                    <a:pt x="573" y="2493"/>
                    <a:pt x="540" y="2509"/>
                  </a:cubicBezTo>
                  <a:cubicBezTo>
                    <a:pt x="491" y="2548"/>
                    <a:pt x="361" y="2629"/>
                    <a:pt x="178" y="2640"/>
                  </a:cubicBezTo>
                  <a:cubicBezTo>
                    <a:pt x="163" y="2641"/>
                    <a:pt x="147" y="2641"/>
                    <a:pt x="132" y="2641"/>
                  </a:cubicBezTo>
                  <a:cubicBezTo>
                    <a:pt x="84" y="2641"/>
                    <a:pt x="38" y="2638"/>
                    <a:pt x="1" y="2629"/>
                  </a:cubicBezTo>
                  <a:lnTo>
                    <a:pt x="1" y="2629"/>
                  </a:lnTo>
                  <a:cubicBezTo>
                    <a:pt x="15" y="2741"/>
                    <a:pt x="69" y="2845"/>
                    <a:pt x="154" y="2921"/>
                  </a:cubicBezTo>
                  <a:cubicBezTo>
                    <a:pt x="156" y="2926"/>
                    <a:pt x="164" y="2929"/>
                    <a:pt x="167" y="2932"/>
                  </a:cubicBezTo>
                  <a:cubicBezTo>
                    <a:pt x="222" y="2964"/>
                    <a:pt x="342" y="3023"/>
                    <a:pt x="505" y="3023"/>
                  </a:cubicBezTo>
                  <a:cubicBezTo>
                    <a:pt x="521" y="3023"/>
                    <a:pt x="537" y="3023"/>
                    <a:pt x="554" y="3022"/>
                  </a:cubicBezTo>
                  <a:cubicBezTo>
                    <a:pt x="739" y="3011"/>
                    <a:pt x="867" y="2929"/>
                    <a:pt x="919" y="2891"/>
                  </a:cubicBezTo>
                  <a:cubicBezTo>
                    <a:pt x="949" y="2875"/>
                    <a:pt x="1093" y="2798"/>
                    <a:pt x="1151" y="2621"/>
                  </a:cubicBezTo>
                  <a:cubicBezTo>
                    <a:pt x="1183" y="2520"/>
                    <a:pt x="1175" y="2428"/>
                    <a:pt x="1156" y="2357"/>
                  </a:cubicBezTo>
                  <a:cubicBezTo>
                    <a:pt x="1146" y="2309"/>
                    <a:pt x="1178" y="2261"/>
                    <a:pt x="1227" y="2261"/>
                  </a:cubicBezTo>
                  <a:cubicBezTo>
                    <a:pt x="1230" y="2261"/>
                    <a:pt x="1234" y="2261"/>
                    <a:pt x="1238" y="2262"/>
                  </a:cubicBezTo>
                  <a:cubicBezTo>
                    <a:pt x="1258" y="2264"/>
                    <a:pt x="1278" y="2265"/>
                    <a:pt x="1297" y="2265"/>
                  </a:cubicBezTo>
                  <a:cubicBezTo>
                    <a:pt x="1381" y="2265"/>
                    <a:pt x="1464" y="2242"/>
                    <a:pt x="1532" y="2193"/>
                  </a:cubicBezTo>
                  <a:cubicBezTo>
                    <a:pt x="1630" y="2125"/>
                    <a:pt x="1693" y="2016"/>
                    <a:pt x="1706" y="1899"/>
                  </a:cubicBezTo>
                  <a:cubicBezTo>
                    <a:pt x="1710" y="1859"/>
                    <a:pt x="1745" y="1834"/>
                    <a:pt x="1782" y="1834"/>
                  </a:cubicBezTo>
                  <a:cubicBezTo>
                    <a:pt x="1795" y="1834"/>
                    <a:pt x="1809" y="1837"/>
                    <a:pt x="1821" y="1845"/>
                  </a:cubicBezTo>
                  <a:cubicBezTo>
                    <a:pt x="2062" y="1996"/>
                    <a:pt x="2335" y="2074"/>
                    <a:pt x="2605" y="2074"/>
                  </a:cubicBezTo>
                  <a:cubicBezTo>
                    <a:pt x="2808" y="2074"/>
                    <a:pt x="3010" y="2030"/>
                    <a:pt x="3197" y="1940"/>
                  </a:cubicBezTo>
                  <a:cubicBezTo>
                    <a:pt x="3330" y="1877"/>
                    <a:pt x="3442" y="1798"/>
                    <a:pt x="3535" y="1714"/>
                  </a:cubicBezTo>
                  <a:cubicBezTo>
                    <a:pt x="3981" y="1294"/>
                    <a:pt x="4000" y="597"/>
                    <a:pt x="3573" y="169"/>
                  </a:cubicBezTo>
                  <a:cubicBezTo>
                    <a:pt x="3567" y="166"/>
                    <a:pt x="3565" y="164"/>
                    <a:pt x="3562" y="164"/>
                  </a:cubicBezTo>
                  <a:cubicBezTo>
                    <a:pt x="3496" y="101"/>
                    <a:pt x="3428" y="47"/>
                    <a:pt x="3355" y="0"/>
                  </a:cubicBezTo>
                  <a:close/>
                </a:path>
              </a:pathLst>
            </a:custGeom>
            <a:solidFill>
              <a:srgbClr val="FFFFFF">
                <a:alpha val="7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5"/>
            <p:cNvSpPr/>
            <p:nvPr/>
          </p:nvSpPr>
          <p:spPr>
            <a:xfrm>
              <a:off x="6841915" y="1815087"/>
              <a:ext cx="142613" cy="114020"/>
            </a:xfrm>
            <a:custGeom>
              <a:rect b="b" l="l" r="r" t="t"/>
              <a:pathLst>
                <a:path extrusionOk="0" h="4869" w="6090">
                  <a:moveTo>
                    <a:pt x="3821" y="1"/>
                  </a:moveTo>
                  <a:cubicBezTo>
                    <a:pt x="3219" y="1"/>
                    <a:pt x="2615" y="205"/>
                    <a:pt x="2188" y="606"/>
                  </a:cubicBezTo>
                  <a:cubicBezTo>
                    <a:pt x="1785" y="985"/>
                    <a:pt x="1629" y="1451"/>
                    <a:pt x="1564" y="1734"/>
                  </a:cubicBezTo>
                  <a:cubicBezTo>
                    <a:pt x="1554" y="1770"/>
                    <a:pt x="1526" y="1793"/>
                    <a:pt x="1492" y="1793"/>
                  </a:cubicBezTo>
                  <a:cubicBezTo>
                    <a:pt x="1487" y="1793"/>
                    <a:pt x="1482" y="1793"/>
                    <a:pt x="1477" y="1792"/>
                  </a:cubicBezTo>
                  <a:cubicBezTo>
                    <a:pt x="1399" y="1776"/>
                    <a:pt x="1321" y="1768"/>
                    <a:pt x="1244" y="1768"/>
                  </a:cubicBezTo>
                  <a:cubicBezTo>
                    <a:pt x="942" y="1768"/>
                    <a:pt x="654" y="1885"/>
                    <a:pt x="463" y="2099"/>
                  </a:cubicBezTo>
                  <a:cubicBezTo>
                    <a:pt x="147" y="2456"/>
                    <a:pt x="134" y="3042"/>
                    <a:pt x="461" y="3478"/>
                  </a:cubicBezTo>
                  <a:cubicBezTo>
                    <a:pt x="488" y="3516"/>
                    <a:pt x="477" y="3571"/>
                    <a:pt x="436" y="3595"/>
                  </a:cubicBezTo>
                  <a:cubicBezTo>
                    <a:pt x="322" y="3658"/>
                    <a:pt x="117" y="3805"/>
                    <a:pt x="55" y="4077"/>
                  </a:cubicBezTo>
                  <a:cubicBezTo>
                    <a:pt x="0" y="4331"/>
                    <a:pt x="87" y="4592"/>
                    <a:pt x="278" y="4767"/>
                  </a:cubicBezTo>
                  <a:cubicBezTo>
                    <a:pt x="283" y="4772"/>
                    <a:pt x="294" y="4780"/>
                    <a:pt x="305" y="4783"/>
                  </a:cubicBezTo>
                  <a:cubicBezTo>
                    <a:pt x="414" y="4821"/>
                    <a:pt x="591" y="4868"/>
                    <a:pt x="808" y="4868"/>
                  </a:cubicBezTo>
                  <a:cubicBezTo>
                    <a:pt x="824" y="4868"/>
                    <a:pt x="841" y="4868"/>
                    <a:pt x="858" y="4867"/>
                  </a:cubicBezTo>
                  <a:cubicBezTo>
                    <a:pt x="1125" y="4851"/>
                    <a:pt x="1327" y="4772"/>
                    <a:pt x="1441" y="4718"/>
                  </a:cubicBezTo>
                  <a:cubicBezTo>
                    <a:pt x="1485" y="4693"/>
                    <a:pt x="1703" y="4579"/>
                    <a:pt x="1793" y="4317"/>
                  </a:cubicBezTo>
                  <a:cubicBezTo>
                    <a:pt x="1853" y="4135"/>
                    <a:pt x="1823" y="3971"/>
                    <a:pt x="1782" y="3857"/>
                  </a:cubicBezTo>
                  <a:cubicBezTo>
                    <a:pt x="1765" y="3808"/>
                    <a:pt x="1803" y="3757"/>
                    <a:pt x="1854" y="3757"/>
                  </a:cubicBezTo>
                  <a:cubicBezTo>
                    <a:pt x="1860" y="3757"/>
                    <a:pt x="1866" y="3757"/>
                    <a:pt x="1872" y="3759"/>
                  </a:cubicBezTo>
                  <a:cubicBezTo>
                    <a:pt x="1918" y="3770"/>
                    <a:pt x="1965" y="3775"/>
                    <a:pt x="2012" y="3775"/>
                  </a:cubicBezTo>
                  <a:cubicBezTo>
                    <a:pt x="2137" y="3775"/>
                    <a:pt x="2260" y="3737"/>
                    <a:pt x="2365" y="3666"/>
                  </a:cubicBezTo>
                  <a:cubicBezTo>
                    <a:pt x="2528" y="3554"/>
                    <a:pt x="2624" y="3366"/>
                    <a:pt x="2627" y="3173"/>
                  </a:cubicBezTo>
                  <a:cubicBezTo>
                    <a:pt x="2627" y="3128"/>
                    <a:pt x="2664" y="3099"/>
                    <a:pt x="2705" y="3099"/>
                  </a:cubicBezTo>
                  <a:cubicBezTo>
                    <a:pt x="2719" y="3099"/>
                    <a:pt x="2733" y="3102"/>
                    <a:pt x="2746" y="3110"/>
                  </a:cubicBezTo>
                  <a:cubicBezTo>
                    <a:pt x="3122" y="3358"/>
                    <a:pt x="3554" y="3486"/>
                    <a:pt x="3984" y="3486"/>
                  </a:cubicBezTo>
                  <a:cubicBezTo>
                    <a:pt x="4290" y="3486"/>
                    <a:pt x="4596" y="3421"/>
                    <a:pt x="4877" y="3287"/>
                  </a:cubicBezTo>
                  <a:cubicBezTo>
                    <a:pt x="5079" y="3192"/>
                    <a:pt x="5245" y="3072"/>
                    <a:pt x="5386" y="2944"/>
                  </a:cubicBezTo>
                  <a:cubicBezTo>
                    <a:pt x="6057" y="2320"/>
                    <a:pt x="6089" y="1266"/>
                    <a:pt x="5441" y="620"/>
                  </a:cubicBezTo>
                  <a:cubicBezTo>
                    <a:pt x="5435" y="617"/>
                    <a:pt x="5430" y="615"/>
                    <a:pt x="5427" y="606"/>
                  </a:cubicBezTo>
                  <a:cubicBezTo>
                    <a:pt x="5009" y="200"/>
                    <a:pt x="4416" y="1"/>
                    <a:pt x="382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5"/>
            <p:cNvSpPr/>
            <p:nvPr/>
          </p:nvSpPr>
          <p:spPr>
            <a:xfrm>
              <a:off x="6842102" y="1831057"/>
              <a:ext cx="142425" cy="97979"/>
            </a:xfrm>
            <a:custGeom>
              <a:rect b="b" l="l" r="r" t="t"/>
              <a:pathLst>
                <a:path extrusionOk="0" h="4184" w="6082">
                  <a:moveTo>
                    <a:pt x="5493" y="1"/>
                  </a:moveTo>
                  <a:lnTo>
                    <a:pt x="5493" y="1"/>
                  </a:lnTo>
                  <a:cubicBezTo>
                    <a:pt x="5596" y="532"/>
                    <a:pt x="5427" y="1104"/>
                    <a:pt x="5000" y="1502"/>
                  </a:cubicBezTo>
                  <a:cubicBezTo>
                    <a:pt x="4861" y="1633"/>
                    <a:pt x="4692" y="1750"/>
                    <a:pt x="4493" y="1845"/>
                  </a:cubicBezTo>
                  <a:cubicBezTo>
                    <a:pt x="4210" y="1979"/>
                    <a:pt x="3904" y="2045"/>
                    <a:pt x="3597" y="2045"/>
                  </a:cubicBezTo>
                  <a:cubicBezTo>
                    <a:pt x="3169" y="2045"/>
                    <a:pt x="2737" y="1917"/>
                    <a:pt x="2360" y="1668"/>
                  </a:cubicBezTo>
                  <a:cubicBezTo>
                    <a:pt x="2346" y="1659"/>
                    <a:pt x="2331" y="1655"/>
                    <a:pt x="2317" y="1655"/>
                  </a:cubicBezTo>
                  <a:cubicBezTo>
                    <a:pt x="2278" y="1655"/>
                    <a:pt x="2244" y="1685"/>
                    <a:pt x="2240" y="1731"/>
                  </a:cubicBezTo>
                  <a:cubicBezTo>
                    <a:pt x="2237" y="1924"/>
                    <a:pt x="2142" y="2112"/>
                    <a:pt x="1978" y="2224"/>
                  </a:cubicBezTo>
                  <a:cubicBezTo>
                    <a:pt x="1873" y="2298"/>
                    <a:pt x="1752" y="2334"/>
                    <a:pt x="1630" y="2334"/>
                  </a:cubicBezTo>
                  <a:cubicBezTo>
                    <a:pt x="1582" y="2334"/>
                    <a:pt x="1533" y="2328"/>
                    <a:pt x="1485" y="2316"/>
                  </a:cubicBezTo>
                  <a:cubicBezTo>
                    <a:pt x="1479" y="2315"/>
                    <a:pt x="1474" y="2314"/>
                    <a:pt x="1468" y="2314"/>
                  </a:cubicBezTo>
                  <a:cubicBezTo>
                    <a:pt x="1418" y="2314"/>
                    <a:pt x="1378" y="2366"/>
                    <a:pt x="1395" y="2415"/>
                  </a:cubicBezTo>
                  <a:cubicBezTo>
                    <a:pt x="1436" y="2532"/>
                    <a:pt x="1463" y="2695"/>
                    <a:pt x="1406" y="2875"/>
                  </a:cubicBezTo>
                  <a:cubicBezTo>
                    <a:pt x="1319" y="3136"/>
                    <a:pt x="1101" y="3256"/>
                    <a:pt x="1055" y="3275"/>
                  </a:cubicBezTo>
                  <a:cubicBezTo>
                    <a:pt x="940" y="3330"/>
                    <a:pt x="736" y="3409"/>
                    <a:pt x="474" y="3420"/>
                  </a:cubicBezTo>
                  <a:cubicBezTo>
                    <a:pt x="457" y="3420"/>
                    <a:pt x="440" y="3421"/>
                    <a:pt x="423" y="3421"/>
                  </a:cubicBezTo>
                  <a:cubicBezTo>
                    <a:pt x="279" y="3421"/>
                    <a:pt x="155" y="3401"/>
                    <a:pt x="58" y="3376"/>
                  </a:cubicBezTo>
                  <a:cubicBezTo>
                    <a:pt x="58" y="3382"/>
                    <a:pt x="55" y="3384"/>
                    <a:pt x="55" y="3393"/>
                  </a:cubicBezTo>
                  <a:cubicBezTo>
                    <a:pt x="0" y="3643"/>
                    <a:pt x="85" y="3908"/>
                    <a:pt x="275" y="4079"/>
                  </a:cubicBezTo>
                  <a:cubicBezTo>
                    <a:pt x="281" y="4087"/>
                    <a:pt x="292" y="4093"/>
                    <a:pt x="303" y="4098"/>
                  </a:cubicBezTo>
                  <a:cubicBezTo>
                    <a:pt x="416" y="4137"/>
                    <a:pt x="596" y="4183"/>
                    <a:pt x="821" y="4183"/>
                  </a:cubicBezTo>
                  <a:cubicBezTo>
                    <a:pt x="834" y="4183"/>
                    <a:pt x="846" y="4183"/>
                    <a:pt x="859" y="4183"/>
                  </a:cubicBezTo>
                  <a:cubicBezTo>
                    <a:pt x="1123" y="4172"/>
                    <a:pt x="1327" y="4093"/>
                    <a:pt x="1442" y="4038"/>
                  </a:cubicBezTo>
                  <a:cubicBezTo>
                    <a:pt x="1485" y="4016"/>
                    <a:pt x="1703" y="3899"/>
                    <a:pt x="1790" y="3638"/>
                  </a:cubicBezTo>
                  <a:cubicBezTo>
                    <a:pt x="1853" y="3458"/>
                    <a:pt x="1823" y="3295"/>
                    <a:pt x="1782" y="3177"/>
                  </a:cubicBezTo>
                  <a:cubicBezTo>
                    <a:pt x="1763" y="3128"/>
                    <a:pt x="1802" y="3077"/>
                    <a:pt x="1852" y="3077"/>
                  </a:cubicBezTo>
                  <a:cubicBezTo>
                    <a:pt x="1858" y="3077"/>
                    <a:pt x="1863" y="3078"/>
                    <a:pt x="1869" y="3079"/>
                  </a:cubicBezTo>
                  <a:cubicBezTo>
                    <a:pt x="1916" y="3090"/>
                    <a:pt x="1964" y="3096"/>
                    <a:pt x="2012" y="3096"/>
                  </a:cubicBezTo>
                  <a:cubicBezTo>
                    <a:pt x="2137" y="3096"/>
                    <a:pt x="2260" y="3058"/>
                    <a:pt x="2362" y="2987"/>
                  </a:cubicBezTo>
                  <a:cubicBezTo>
                    <a:pt x="2526" y="2875"/>
                    <a:pt x="2621" y="2687"/>
                    <a:pt x="2627" y="2494"/>
                  </a:cubicBezTo>
                  <a:cubicBezTo>
                    <a:pt x="2627" y="2451"/>
                    <a:pt x="2665" y="2420"/>
                    <a:pt x="2705" y="2420"/>
                  </a:cubicBezTo>
                  <a:cubicBezTo>
                    <a:pt x="2718" y="2420"/>
                    <a:pt x="2732" y="2423"/>
                    <a:pt x="2744" y="2431"/>
                  </a:cubicBezTo>
                  <a:cubicBezTo>
                    <a:pt x="3120" y="2680"/>
                    <a:pt x="3551" y="2808"/>
                    <a:pt x="3980" y="2808"/>
                  </a:cubicBezTo>
                  <a:cubicBezTo>
                    <a:pt x="4288" y="2808"/>
                    <a:pt x="4594" y="2742"/>
                    <a:pt x="4877" y="2608"/>
                  </a:cubicBezTo>
                  <a:cubicBezTo>
                    <a:pt x="5079" y="2513"/>
                    <a:pt x="5245" y="2395"/>
                    <a:pt x="5384" y="2265"/>
                  </a:cubicBezTo>
                  <a:cubicBezTo>
                    <a:pt x="6032" y="1654"/>
                    <a:pt x="6081" y="646"/>
                    <a:pt x="5493" y="1"/>
                  </a:cubicBezTo>
                  <a:close/>
                </a:path>
              </a:pathLst>
            </a:custGeom>
            <a:solidFill>
              <a:srgbClr val="FFFFFF">
                <a:alpha val="7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5"/>
            <p:cNvSpPr/>
            <p:nvPr/>
          </p:nvSpPr>
          <p:spPr>
            <a:xfrm>
              <a:off x="6854021" y="1949075"/>
              <a:ext cx="60441" cy="36133"/>
            </a:xfrm>
            <a:custGeom>
              <a:rect b="b" l="l" r="r" t="t"/>
              <a:pathLst>
                <a:path extrusionOk="0" h="1543" w="2581">
                  <a:moveTo>
                    <a:pt x="369" y="1"/>
                  </a:moveTo>
                  <a:cubicBezTo>
                    <a:pt x="243" y="1"/>
                    <a:pt x="123" y="4"/>
                    <a:pt x="1" y="6"/>
                  </a:cubicBezTo>
                  <a:cubicBezTo>
                    <a:pt x="538" y="34"/>
                    <a:pt x="1003" y="113"/>
                    <a:pt x="1390" y="208"/>
                  </a:cubicBezTo>
                  <a:cubicBezTo>
                    <a:pt x="1630" y="265"/>
                    <a:pt x="1799" y="480"/>
                    <a:pt x="1799" y="726"/>
                  </a:cubicBezTo>
                  <a:cubicBezTo>
                    <a:pt x="1799" y="998"/>
                    <a:pt x="1807" y="1270"/>
                    <a:pt x="1821" y="1543"/>
                  </a:cubicBezTo>
                  <a:lnTo>
                    <a:pt x="2581" y="1543"/>
                  </a:lnTo>
                  <a:cubicBezTo>
                    <a:pt x="2567" y="1270"/>
                    <a:pt x="2559" y="998"/>
                    <a:pt x="2559" y="726"/>
                  </a:cubicBezTo>
                  <a:lnTo>
                    <a:pt x="2559" y="453"/>
                  </a:lnTo>
                  <a:cubicBezTo>
                    <a:pt x="2559" y="374"/>
                    <a:pt x="2505" y="303"/>
                    <a:pt x="2431" y="284"/>
                  </a:cubicBezTo>
                  <a:cubicBezTo>
                    <a:pt x="1766" y="96"/>
                    <a:pt x="1077" y="1"/>
                    <a:pt x="369"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5"/>
            <p:cNvSpPr/>
            <p:nvPr/>
          </p:nvSpPr>
          <p:spPr>
            <a:xfrm>
              <a:off x="6777098" y="2091797"/>
              <a:ext cx="295014" cy="18078"/>
            </a:xfrm>
            <a:custGeom>
              <a:rect b="b" l="l" r="r" t="t"/>
              <a:pathLst>
                <a:path extrusionOk="0" h="772" w="12598">
                  <a:moveTo>
                    <a:pt x="153" y="0"/>
                  </a:moveTo>
                  <a:cubicBezTo>
                    <a:pt x="68" y="0"/>
                    <a:pt x="0" y="69"/>
                    <a:pt x="0" y="153"/>
                  </a:cubicBezTo>
                  <a:lnTo>
                    <a:pt x="0" y="616"/>
                  </a:lnTo>
                  <a:cubicBezTo>
                    <a:pt x="0" y="703"/>
                    <a:pt x="68" y="771"/>
                    <a:pt x="153" y="771"/>
                  </a:cubicBezTo>
                  <a:lnTo>
                    <a:pt x="12445" y="771"/>
                  </a:lnTo>
                  <a:cubicBezTo>
                    <a:pt x="12530" y="771"/>
                    <a:pt x="12598" y="703"/>
                    <a:pt x="12598" y="616"/>
                  </a:cubicBezTo>
                  <a:lnTo>
                    <a:pt x="12598" y="153"/>
                  </a:lnTo>
                  <a:cubicBezTo>
                    <a:pt x="12598" y="69"/>
                    <a:pt x="12530" y="0"/>
                    <a:pt x="124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5"/>
            <p:cNvSpPr/>
            <p:nvPr/>
          </p:nvSpPr>
          <p:spPr>
            <a:xfrm>
              <a:off x="7050460" y="2091797"/>
              <a:ext cx="21638" cy="17938"/>
            </a:xfrm>
            <a:custGeom>
              <a:rect b="b" l="l" r="r" t="t"/>
              <a:pathLst>
                <a:path extrusionOk="0" h="766" w="924">
                  <a:moveTo>
                    <a:pt x="0" y="0"/>
                  </a:moveTo>
                  <a:cubicBezTo>
                    <a:pt x="85" y="0"/>
                    <a:pt x="153" y="69"/>
                    <a:pt x="153" y="153"/>
                  </a:cubicBezTo>
                  <a:lnTo>
                    <a:pt x="153" y="613"/>
                  </a:lnTo>
                  <a:cubicBezTo>
                    <a:pt x="153" y="698"/>
                    <a:pt x="85" y="766"/>
                    <a:pt x="0" y="766"/>
                  </a:cubicBezTo>
                  <a:lnTo>
                    <a:pt x="771" y="766"/>
                  </a:lnTo>
                  <a:cubicBezTo>
                    <a:pt x="856" y="766"/>
                    <a:pt x="924" y="698"/>
                    <a:pt x="924" y="613"/>
                  </a:cubicBezTo>
                  <a:lnTo>
                    <a:pt x="924" y="153"/>
                  </a:lnTo>
                  <a:cubicBezTo>
                    <a:pt x="924" y="69"/>
                    <a:pt x="856" y="0"/>
                    <a:pt x="771" y="0"/>
                  </a:cubicBezTo>
                  <a:close/>
                </a:path>
              </a:pathLst>
            </a:custGeom>
            <a:solidFill>
              <a:srgbClr val="FFFFFF">
                <a:alpha val="7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75"/>
          <p:cNvGrpSpPr/>
          <p:nvPr/>
        </p:nvGrpSpPr>
        <p:grpSpPr>
          <a:xfrm>
            <a:off x="7469588" y="2012330"/>
            <a:ext cx="297028" cy="253951"/>
            <a:chOff x="7469588" y="1835436"/>
            <a:chExt cx="297028" cy="253951"/>
          </a:xfrm>
        </p:grpSpPr>
        <p:sp>
          <p:nvSpPr>
            <p:cNvPr id="4340" name="Google Shape;4340;p75"/>
            <p:cNvSpPr/>
            <p:nvPr/>
          </p:nvSpPr>
          <p:spPr>
            <a:xfrm>
              <a:off x="7609641" y="1835436"/>
              <a:ext cx="101140" cy="95426"/>
            </a:xfrm>
            <a:custGeom>
              <a:rect b="b" l="l" r="r" t="t"/>
              <a:pathLst>
                <a:path extrusionOk="0" h="4075" w="4319">
                  <a:moveTo>
                    <a:pt x="2162" y="1"/>
                  </a:moveTo>
                  <a:cubicBezTo>
                    <a:pt x="2009" y="1"/>
                    <a:pt x="1855" y="60"/>
                    <a:pt x="1738" y="179"/>
                  </a:cubicBezTo>
                  <a:lnTo>
                    <a:pt x="0" y="1914"/>
                  </a:lnTo>
                  <a:lnTo>
                    <a:pt x="2161" y="4075"/>
                  </a:lnTo>
                  <a:lnTo>
                    <a:pt x="4318" y="1914"/>
                  </a:lnTo>
                  <a:lnTo>
                    <a:pt x="2586" y="179"/>
                  </a:lnTo>
                  <a:cubicBezTo>
                    <a:pt x="2468" y="60"/>
                    <a:pt x="2315" y="1"/>
                    <a:pt x="21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5"/>
            <p:cNvSpPr/>
            <p:nvPr/>
          </p:nvSpPr>
          <p:spPr>
            <a:xfrm>
              <a:off x="7525483" y="1835436"/>
              <a:ext cx="101140" cy="95426"/>
            </a:xfrm>
            <a:custGeom>
              <a:rect b="b" l="l" r="r" t="t"/>
              <a:pathLst>
                <a:path extrusionOk="0" h="4075" w="4319">
                  <a:moveTo>
                    <a:pt x="2162" y="1"/>
                  </a:moveTo>
                  <a:cubicBezTo>
                    <a:pt x="2009" y="1"/>
                    <a:pt x="1856" y="60"/>
                    <a:pt x="1739" y="179"/>
                  </a:cubicBezTo>
                  <a:lnTo>
                    <a:pt x="1" y="1914"/>
                  </a:lnTo>
                  <a:lnTo>
                    <a:pt x="2161" y="4075"/>
                  </a:lnTo>
                  <a:lnTo>
                    <a:pt x="4319" y="1914"/>
                  </a:lnTo>
                  <a:lnTo>
                    <a:pt x="2586" y="179"/>
                  </a:lnTo>
                  <a:cubicBezTo>
                    <a:pt x="2469" y="60"/>
                    <a:pt x="2316" y="1"/>
                    <a:pt x="21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5"/>
            <p:cNvSpPr/>
            <p:nvPr/>
          </p:nvSpPr>
          <p:spPr>
            <a:xfrm>
              <a:off x="7483497" y="1856510"/>
              <a:ext cx="101164" cy="95403"/>
            </a:xfrm>
            <a:custGeom>
              <a:rect b="b" l="l" r="r" t="t"/>
              <a:pathLst>
                <a:path extrusionOk="0" h="4074" w="4320">
                  <a:moveTo>
                    <a:pt x="2160" y="0"/>
                  </a:moveTo>
                  <a:cubicBezTo>
                    <a:pt x="2007" y="0"/>
                    <a:pt x="1853" y="59"/>
                    <a:pt x="1736" y="178"/>
                  </a:cubicBezTo>
                  <a:lnTo>
                    <a:pt x="1" y="1913"/>
                  </a:lnTo>
                  <a:lnTo>
                    <a:pt x="2159" y="4074"/>
                  </a:lnTo>
                  <a:lnTo>
                    <a:pt x="4319" y="1913"/>
                  </a:lnTo>
                  <a:lnTo>
                    <a:pt x="2584" y="178"/>
                  </a:lnTo>
                  <a:cubicBezTo>
                    <a:pt x="2466" y="59"/>
                    <a:pt x="2313" y="0"/>
                    <a:pt x="21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5"/>
            <p:cNvSpPr/>
            <p:nvPr/>
          </p:nvSpPr>
          <p:spPr>
            <a:xfrm>
              <a:off x="7567585" y="1856510"/>
              <a:ext cx="101140" cy="95403"/>
            </a:xfrm>
            <a:custGeom>
              <a:rect b="b" l="l" r="r" t="t"/>
              <a:pathLst>
                <a:path extrusionOk="0" h="4074" w="4319">
                  <a:moveTo>
                    <a:pt x="2162" y="0"/>
                  </a:moveTo>
                  <a:cubicBezTo>
                    <a:pt x="2009" y="0"/>
                    <a:pt x="1856" y="59"/>
                    <a:pt x="1739" y="178"/>
                  </a:cubicBezTo>
                  <a:lnTo>
                    <a:pt x="1" y="1913"/>
                  </a:lnTo>
                  <a:lnTo>
                    <a:pt x="2161" y="4074"/>
                  </a:lnTo>
                  <a:lnTo>
                    <a:pt x="4319" y="1913"/>
                  </a:lnTo>
                  <a:lnTo>
                    <a:pt x="2586" y="178"/>
                  </a:lnTo>
                  <a:cubicBezTo>
                    <a:pt x="2469" y="59"/>
                    <a:pt x="2316" y="0"/>
                    <a:pt x="21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5"/>
            <p:cNvSpPr/>
            <p:nvPr/>
          </p:nvSpPr>
          <p:spPr>
            <a:xfrm>
              <a:off x="7651673" y="1856510"/>
              <a:ext cx="101140" cy="95403"/>
            </a:xfrm>
            <a:custGeom>
              <a:rect b="b" l="l" r="r" t="t"/>
              <a:pathLst>
                <a:path extrusionOk="0" h="4074" w="4319">
                  <a:moveTo>
                    <a:pt x="2161" y="0"/>
                  </a:moveTo>
                  <a:cubicBezTo>
                    <a:pt x="2008" y="0"/>
                    <a:pt x="1854" y="59"/>
                    <a:pt x="1736" y="178"/>
                  </a:cubicBezTo>
                  <a:lnTo>
                    <a:pt x="0" y="1913"/>
                  </a:lnTo>
                  <a:lnTo>
                    <a:pt x="2158" y="4074"/>
                  </a:lnTo>
                  <a:lnTo>
                    <a:pt x="4319" y="1913"/>
                  </a:lnTo>
                  <a:lnTo>
                    <a:pt x="2586" y="178"/>
                  </a:lnTo>
                  <a:cubicBezTo>
                    <a:pt x="2467" y="59"/>
                    <a:pt x="2314" y="0"/>
                    <a:pt x="21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5"/>
            <p:cNvSpPr/>
            <p:nvPr/>
          </p:nvSpPr>
          <p:spPr>
            <a:xfrm>
              <a:off x="7469658" y="1895803"/>
              <a:ext cx="296957" cy="146570"/>
            </a:xfrm>
            <a:custGeom>
              <a:rect b="b" l="l" r="r" t="t"/>
              <a:pathLst>
                <a:path extrusionOk="0" h="6259" w="12681">
                  <a:moveTo>
                    <a:pt x="627" y="1"/>
                  </a:moveTo>
                  <a:cubicBezTo>
                    <a:pt x="488" y="1"/>
                    <a:pt x="374" y="115"/>
                    <a:pt x="374" y="257"/>
                  </a:cubicBezTo>
                  <a:lnTo>
                    <a:pt x="1" y="1031"/>
                  </a:lnTo>
                  <a:lnTo>
                    <a:pt x="674" y="5605"/>
                  </a:lnTo>
                  <a:cubicBezTo>
                    <a:pt x="728" y="5981"/>
                    <a:pt x="1047" y="6259"/>
                    <a:pt x="1428" y="6259"/>
                  </a:cubicBezTo>
                  <a:lnTo>
                    <a:pt x="11253" y="6259"/>
                  </a:lnTo>
                  <a:cubicBezTo>
                    <a:pt x="11634" y="6259"/>
                    <a:pt x="11955" y="5984"/>
                    <a:pt x="12010" y="5605"/>
                  </a:cubicBezTo>
                  <a:lnTo>
                    <a:pt x="12680" y="1031"/>
                  </a:lnTo>
                  <a:lnTo>
                    <a:pt x="12310" y="257"/>
                  </a:lnTo>
                  <a:cubicBezTo>
                    <a:pt x="12310" y="115"/>
                    <a:pt x="12193" y="1"/>
                    <a:pt x="120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5"/>
            <p:cNvSpPr/>
            <p:nvPr/>
          </p:nvSpPr>
          <p:spPr>
            <a:xfrm>
              <a:off x="7714897" y="1887139"/>
              <a:ext cx="51448" cy="155235"/>
            </a:xfrm>
            <a:custGeom>
              <a:rect b="b" l="l" r="r" t="t"/>
              <a:pathLst>
                <a:path extrusionOk="0" h="6629" w="2197">
                  <a:moveTo>
                    <a:pt x="1175" y="0"/>
                  </a:moveTo>
                  <a:cubicBezTo>
                    <a:pt x="1316" y="0"/>
                    <a:pt x="1431" y="115"/>
                    <a:pt x="1431" y="254"/>
                  </a:cubicBezTo>
                  <a:lnTo>
                    <a:pt x="1431" y="1404"/>
                  </a:lnTo>
                  <a:lnTo>
                    <a:pt x="760" y="5975"/>
                  </a:lnTo>
                  <a:cubicBezTo>
                    <a:pt x="706" y="6351"/>
                    <a:pt x="382" y="6629"/>
                    <a:pt x="0" y="6629"/>
                  </a:cubicBezTo>
                  <a:lnTo>
                    <a:pt x="766" y="6629"/>
                  </a:lnTo>
                  <a:cubicBezTo>
                    <a:pt x="1147" y="6629"/>
                    <a:pt x="1472" y="6351"/>
                    <a:pt x="1526" y="5975"/>
                  </a:cubicBezTo>
                  <a:lnTo>
                    <a:pt x="2196" y="1404"/>
                  </a:lnTo>
                  <a:lnTo>
                    <a:pt x="2196" y="254"/>
                  </a:lnTo>
                  <a:cubicBezTo>
                    <a:pt x="2196" y="115"/>
                    <a:pt x="2082" y="0"/>
                    <a:pt x="194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5"/>
            <p:cNvSpPr/>
            <p:nvPr/>
          </p:nvSpPr>
          <p:spPr>
            <a:xfrm>
              <a:off x="7469588" y="1887139"/>
              <a:ext cx="296770" cy="32995"/>
            </a:xfrm>
            <a:custGeom>
              <a:rect b="b" l="l" r="r" t="t"/>
              <a:pathLst>
                <a:path extrusionOk="0" h="1409" w="12673">
                  <a:moveTo>
                    <a:pt x="257" y="0"/>
                  </a:moveTo>
                  <a:cubicBezTo>
                    <a:pt x="118" y="0"/>
                    <a:pt x="1" y="115"/>
                    <a:pt x="1" y="254"/>
                  </a:cubicBezTo>
                  <a:lnTo>
                    <a:pt x="1" y="1409"/>
                  </a:lnTo>
                  <a:lnTo>
                    <a:pt x="12670" y="1409"/>
                  </a:lnTo>
                  <a:lnTo>
                    <a:pt x="12670" y="254"/>
                  </a:lnTo>
                  <a:cubicBezTo>
                    <a:pt x="12672" y="115"/>
                    <a:pt x="12558" y="0"/>
                    <a:pt x="124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5"/>
            <p:cNvSpPr/>
            <p:nvPr/>
          </p:nvSpPr>
          <p:spPr>
            <a:xfrm>
              <a:off x="7742388" y="1887139"/>
              <a:ext cx="23956" cy="32995"/>
            </a:xfrm>
            <a:custGeom>
              <a:rect b="b" l="l" r="r" t="t"/>
              <a:pathLst>
                <a:path extrusionOk="0" h="1409" w="1023">
                  <a:moveTo>
                    <a:pt x="1" y="0"/>
                  </a:moveTo>
                  <a:cubicBezTo>
                    <a:pt x="142" y="0"/>
                    <a:pt x="257" y="115"/>
                    <a:pt x="257" y="254"/>
                  </a:cubicBezTo>
                  <a:lnTo>
                    <a:pt x="257" y="1409"/>
                  </a:lnTo>
                  <a:lnTo>
                    <a:pt x="1022" y="1409"/>
                  </a:lnTo>
                  <a:lnTo>
                    <a:pt x="1022" y="254"/>
                  </a:lnTo>
                  <a:cubicBezTo>
                    <a:pt x="1022" y="115"/>
                    <a:pt x="908" y="0"/>
                    <a:pt x="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5"/>
            <p:cNvSpPr/>
            <p:nvPr/>
          </p:nvSpPr>
          <p:spPr>
            <a:xfrm>
              <a:off x="7517053" y="2014781"/>
              <a:ext cx="58918" cy="56811"/>
            </a:xfrm>
            <a:custGeom>
              <a:rect b="b" l="l" r="r" t="t"/>
              <a:pathLst>
                <a:path extrusionOk="0" h="2426" w="2516">
                  <a:moveTo>
                    <a:pt x="1259" y="1"/>
                  </a:moveTo>
                  <a:cubicBezTo>
                    <a:pt x="628" y="1"/>
                    <a:pt x="94" y="487"/>
                    <a:pt x="50" y="1126"/>
                  </a:cubicBezTo>
                  <a:cubicBezTo>
                    <a:pt x="1" y="1796"/>
                    <a:pt x="505" y="2374"/>
                    <a:pt x="1172" y="2423"/>
                  </a:cubicBezTo>
                  <a:cubicBezTo>
                    <a:pt x="1201" y="2425"/>
                    <a:pt x="1230" y="2426"/>
                    <a:pt x="1258" y="2426"/>
                  </a:cubicBezTo>
                  <a:cubicBezTo>
                    <a:pt x="1889" y="2426"/>
                    <a:pt x="2422" y="1939"/>
                    <a:pt x="2467" y="1301"/>
                  </a:cubicBezTo>
                  <a:cubicBezTo>
                    <a:pt x="2516" y="630"/>
                    <a:pt x="2012" y="53"/>
                    <a:pt x="1344" y="4"/>
                  </a:cubicBezTo>
                  <a:cubicBezTo>
                    <a:pt x="1315" y="2"/>
                    <a:pt x="1287" y="1"/>
                    <a:pt x="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5"/>
            <p:cNvSpPr/>
            <p:nvPr/>
          </p:nvSpPr>
          <p:spPr>
            <a:xfrm>
              <a:off x="7661367" y="2014851"/>
              <a:ext cx="56811" cy="56811"/>
            </a:xfrm>
            <a:custGeom>
              <a:rect b="b" l="l" r="r" t="t"/>
              <a:pathLst>
                <a:path extrusionOk="0" h="2426" w="2426">
                  <a:moveTo>
                    <a:pt x="1213" y="1"/>
                  </a:moveTo>
                  <a:cubicBezTo>
                    <a:pt x="543" y="1"/>
                    <a:pt x="1" y="543"/>
                    <a:pt x="1" y="1213"/>
                  </a:cubicBezTo>
                  <a:cubicBezTo>
                    <a:pt x="1" y="1883"/>
                    <a:pt x="543" y="2425"/>
                    <a:pt x="1213" y="2425"/>
                  </a:cubicBezTo>
                  <a:cubicBezTo>
                    <a:pt x="1883" y="2425"/>
                    <a:pt x="2425" y="1883"/>
                    <a:pt x="2425" y="1213"/>
                  </a:cubicBezTo>
                  <a:cubicBezTo>
                    <a:pt x="2425" y="543"/>
                    <a:pt x="1883" y="1"/>
                    <a:pt x="12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5"/>
            <p:cNvSpPr/>
            <p:nvPr/>
          </p:nvSpPr>
          <p:spPr>
            <a:xfrm>
              <a:off x="7680826" y="2014922"/>
              <a:ext cx="37351" cy="56670"/>
            </a:xfrm>
            <a:custGeom>
              <a:rect b="b" l="l" r="r" t="t"/>
              <a:pathLst>
                <a:path extrusionOk="0" h="2420" w="1595">
                  <a:moveTo>
                    <a:pt x="382" y="0"/>
                  </a:moveTo>
                  <a:cubicBezTo>
                    <a:pt x="251" y="0"/>
                    <a:pt x="120" y="22"/>
                    <a:pt x="1" y="63"/>
                  </a:cubicBezTo>
                  <a:cubicBezTo>
                    <a:pt x="483" y="224"/>
                    <a:pt x="829" y="676"/>
                    <a:pt x="829" y="1210"/>
                  </a:cubicBezTo>
                  <a:cubicBezTo>
                    <a:pt x="829" y="1744"/>
                    <a:pt x="483" y="2199"/>
                    <a:pt x="1" y="2357"/>
                  </a:cubicBezTo>
                  <a:cubicBezTo>
                    <a:pt x="120" y="2398"/>
                    <a:pt x="251" y="2420"/>
                    <a:pt x="382" y="2420"/>
                  </a:cubicBezTo>
                  <a:cubicBezTo>
                    <a:pt x="1049" y="2420"/>
                    <a:pt x="1594" y="1878"/>
                    <a:pt x="1594" y="1207"/>
                  </a:cubicBezTo>
                  <a:cubicBezTo>
                    <a:pt x="1594" y="543"/>
                    <a:pt x="1049" y="0"/>
                    <a:pt x="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5"/>
            <p:cNvSpPr/>
            <p:nvPr/>
          </p:nvSpPr>
          <p:spPr>
            <a:xfrm>
              <a:off x="7537542" y="2014922"/>
              <a:ext cx="37351" cy="56670"/>
            </a:xfrm>
            <a:custGeom>
              <a:rect b="b" l="l" r="r" t="t"/>
              <a:pathLst>
                <a:path extrusionOk="0" h="2420" w="1595">
                  <a:moveTo>
                    <a:pt x="382" y="0"/>
                  </a:moveTo>
                  <a:cubicBezTo>
                    <a:pt x="248" y="0"/>
                    <a:pt x="120" y="22"/>
                    <a:pt x="0" y="63"/>
                  </a:cubicBezTo>
                  <a:cubicBezTo>
                    <a:pt x="480" y="224"/>
                    <a:pt x="829" y="676"/>
                    <a:pt x="829" y="1210"/>
                  </a:cubicBezTo>
                  <a:cubicBezTo>
                    <a:pt x="829" y="1744"/>
                    <a:pt x="480" y="2199"/>
                    <a:pt x="0" y="2357"/>
                  </a:cubicBezTo>
                  <a:cubicBezTo>
                    <a:pt x="120" y="2398"/>
                    <a:pt x="248" y="2420"/>
                    <a:pt x="382" y="2420"/>
                  </a:cubicBezTo>
                  <a:cubicBezTo>
                    <a:pt x="1049" y="2420"/>
                    <a:pt x="1594" y="1878"/>
                    <a:pt x="1594" y="1207"/>
                  </a:cubicBezTo>
                  <a:cubicBezTo>
                    <a:pt x="1594" y="537"/>
                    <a:pt x="1052" y="0"/>
                    <a:pt x="3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5"/>
            <p:cNvSpPr/>
            <p:nvPr/>
          </p:nvSpPr>
          <p:spPr>
            <a:xfrm>
              <a:off x="7588566" y="1937929"/>
              <a:ext cx="59106" cy="86036"/>
            </a:xfrm>
            <a:custGeom>
              <a:rect b="b" l="l" r="r" t="t"/>
              <a:pathLst>
                <a:path extrusionOk="0" h="3674" w="2524">
                  <a:moveTo>
                    <a:pt x="1758" y="0"/>
                  </a:moveTo>
                  <a:cubicBezTo>
                    <a:pt x="1706" y="3"/>
                    <a:pt x="1657" y="33"/>
                    <a:pt x="1606" y="82"/>
                  </a:cubicBezTo>
                  <a:cubicBezTo>
                    <a:pt x="1107" y="553"/>
                    <a:pt x="609" y="1024"/>
                    <a:pt x="110" y="1499"/>
                  </a:cubicBezTo>
                  <a:cubicBezTo>
                    <a:pt x="1" y="1599"/>
                    <a:pt x="15" y="1757"/>
                    <a:pt x="145" y="1834"/>
                  </a:cubicBezTo>
                  <a:cubicBezTo>
                    <a:pt x="421" y="2003"/>
                    <a:pt x="698" y="2158"/>
                    <a:pt x="979" y="2319"/>
                  </a:cubicBezTo>
                  <a:cubicBezTo>
                    <a:pt x="995" y="2329"/>
                    <a:pt x="1006" y="2338"/>
                    <a:pt x="995" y="2359"/>
                  </a:cubicBezTo>
                  <a:cubicBezTo>
                    <a:pt x="903" y="2575"/>
                    <a:pt x="816" y="2787"/>
                    <a:pt x="726" y="3002"/>
                  </a:cubicBezTo>
                  <a:cubicBezTo>
                    <a:pt x="671" y="3136"/>
                    <a:pt x="614" y="3269"/>
                    <a:pt x="562" y="3400"/>
                  </a:cubicBezTo>
                  <a:cubicBezTo>
                    <a:pt x="527" y="3501"/>
                    <a:pt x="573" y="3604"/>
                    <a:pt x="666" y="3651"/>
                  </a:cubicBezTo>
                  <a:cubicBezTo>
                    <a:pt x="695" y="3666"/>
                    <a:pt x="723" y="3673"/>
                    <a:pt x="752" y="3673"/>
                  </a:cubicBezTo>
                  <a:cubicBezTo>
                    <a:pt x="807" y="3673"/>
                    <a:pt x="861" y="3646"/>
                    <a:pt x="916" y="3596"/>
                  </a:cubicBezTo>
                  <a:cubicBezTo>
                    <a:pt x="1415" y="3122"/>
                    <a:pt x="1914" y="2654"/>
                    <a:pt x="2412" y="2180"/>
                  </a:cubicBezTo>
                  <a:cubicBezTo>
                    <a:pt x="2524" y="2071"/>
                    <a:pt x="2505" y="1913"/>
                    <a:pt x="2369" y="1836"/>
                  </a:cubicBezTo>
                  <a:cubicBezTo>
                    <a:pt x="2093" y="1676"/>
                    <a:pt x="1821" y="1518"/>
                    <a:pt x="1543" y="1360"/>
                  </a:cubicBezTo>
                  <a:cubicBezTo>
                    <a:pt x="1527" y="1349"/>
                    <a:pt x="1521" y="1338"/>
                    <a:pt x="1529" y="1319"/>
                  </a:cubicBezTo>
                  <a:cubicBezTo>
                    <a:pt x="1677" y="970"/>
                    <a:pt x="1826" y="624"/>
                    <a:pt x="1963" y="273"/>
                  </a:cubicBezTo>
                  <a:cubicBezTo>
                    <a:pt x="2014" y="139"/>
                    <a:pt x="1911" y="0"/>
                    <a:pt x="175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5"/>
            <p:cNvSpPr/>
            <p:nvPr/>
          </p:nvSpPr>
          <p:spPr>
            <a:xfrm>
              <a:off x="7600953" y="1937859"/>
              <a:ext cx="46718" cy="85825"/>
            </a:xfrm>
            <a:custGeom>
              <a:rect b="b" l="l" r="r" t="t"/>
              <a:pathLst>
                <a:path extrusionOk="0" h="3665" w="1995">
                  <a:moveTo>
                    <a:pt x="1229" y="0"/>
                  </a:moveTo>
                  <a:cubicBezTo>
                    <a:pt x="1175" y="3"/>
                    <a:pt x="1128" y="33"/>
                    <a:pt x="1079" y="74"/>
                  </a:cubicBezTo>
                  <a:cubicBezTo>
                    <a:pt x="900" y="246"/>
                    <a:pt x="723" y="414"/>
                    <a:pt x="543" y="586"/>
                  </a:cubicBezTo>
                  <a:cubicBezTo>
                    <a:pt x="518" y="660"/>
                    <a:pt x="374" y="954"/>
                    <a:pt x="297" y="1158"/>
                  </a:cubicBezTo>
                  <a:cubicBezTo>
                    <a:pt x="257" y="1262"/>
                    <a:pt x="297" y="1379"/>
                    <a:pt x="396" y="1436"/>
                  </a:cubicBezTo>
                  <a:cubicBezTo>
                    <a:pt x="624" y="1567"/>
                    <a:pt x="848" y="1698"/>
                    <a:pt x="1077" y="1828"/>
                  </a:cubicBezTo>
                  <a:cubicBezTo>
                    <a:pt x="1213" y="1907"/>
                    <a:pt x="1232" y="2063"/>
                    <a:pt x="1120" y="2172"/>
                  </a:cubicBezTo>
                  <a:cubicBezTo>
                    <a:pt x="804" y="2471"/>
                    <a:pt x="483" y="2774"/>
                    <a:pt x="167" y="3074"/>
                  </a:cubicBezTo>
                  <a:cubicBezTo>
                    <a:pt x="123" y="3180"/>
                    <a:pt x="80" y="3286"/>
                    <a:pt x="39" y="3395"/>
                  </a:cubicBezTo>
                  <a:cubicBezTo>
                    <a:pt x="1" y="3493"/>
                    <a:pt x="44" y="3599"/>
                    <a:pt x="139" y="3643"/>
                  </a:cubicBezTo>
                  <a:cubicBezTo>
                    <a:pt x="169" y="3657"/>
                    <a:pt x="198" y="3665"/>
                    <a:pt x="228" y="3665"/>
                  </a:cubicBezTo>
                  <a:cubicBezTo>
                    <a:pt x="282" y="3665"/>
                    <a:pt x="336" y="3640"/>
                    <a:pt x="393" y="3588"/>
                  </a:cubicBezTo>
                  <a:cubicBezTo>
                    <a:pt x="889" y="3114"/>
                    <a:pt x="1390" y="2646"/>
                    <a:pt x="1886" y="2172"/>
                  </a:cubicBezTo>
                  <a:cubicBezTo>
                    <a:pt x="1995" y="2071"/>
                    <a:pt x="1976" y="1913"/>
                    <a:pt x="1840" y="1834"/>
                  </a:cubicBezTo>
                  <a:cubicBezTo>
                    <a:pt x="1564" y="1679"/>
                    <a:pt x="1292" y="1518"/>
                    <a:pt x="1014" y="1357"/>
                  </a:cubicBezTo>
                  <a:cubicBezTo>
                    <a:pt x="998" y="1349"/>
                    <a:pt x="992" y="1338"/>
                    <a:pt x="1000" y="1316"/>
                  </a:cubicBezTo>
                  <a:cubicBezTo>
                    <a:pt x="1148" y="970"/>
                    <a:pt x="1297" y="622"/>
                    <a:pt x="1434" y="273"/>
                  </a:cubicBezTo>
                  <a:cubicBezTo>
                    <a:pt x="1485" y="139"/>
                    <a:pt x="1382" y="0"/>
                    <a:pt x="1229"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5"/>
            <p:cNvSpPr/>
            <p:nvPr/>
          </p:nvSpPr>
          <p:spPr>
            <a:xfrm>
              <a:off x="7469588" y="2071378"/>
              <a:ext cx="296770" cy="18008"/>
            </a:xfrm>
            <a:custGeom>
              <a:rect b="b" l="l" r="r" t="t"/>
              <a:pathLst>
                <a:path extrusionOk="0" h="769" w="12673">
                  <a:moveTo>
                    <a:pt x="153" y="1"/>
                  </a:moveTo>
                  <a:cubicBezTo>
                    <a:pt x="69" y="1"/>
                    <a:pt x="1" y="69"/>
                    <a:pt x="1" y="156"/>
                  </a:cubicBezTo>
                  <a:lnTo>
                    <a:pt x="1" y="614"/>
                  </a:lnTo>
                  <a:cubicBezTo>
                    <a:pt x="1" y="701"/>
                    <a:pt x="69" y="769"/>
                    <a:pt x="153" y="769"/>
                  </a:cubicBezTo>
                  <a:lnTo>
                    <a:pt x="12520" y="769"/>
                  </a:lnTo>
                  <a:cubicBezTo>
                    <a:pt x="12604" y="769"/>
                    <a:pt x="12672" y="701"/>
                    <a:pt x="12672" y="614"/>
                  </a:cubicBezTo>
                  <a:lnTo>
                    <a:pt x="12672" y="156"/>
                  </a:lnTo>
                  <a:cubicBezTo>
                    <a:pt x="12672" y="69"/>
                    <a:pt x="12604" y="1"/>
                    <a:pt x="125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5"/>
            <p:cNvSpPr/>
            <p:nvPr/>
          </p:nvSpPr>
          <p:spPr>
            <a:xfrm>
              <a:off x="7744823" y="2071378"/>
              <a:ext cx="21521" cy="18008"/>
            </a:xfrm>
            <a:custGeom>
              <a:rect b="b" l="l" r="r" t="t"/>
              <a:pathLst>
                <a:path extrusionOk="0" h="769" w="919">
                  <a:moveTo>
                    <a:pt x="0" y="1"/>
                  </a:moveTo>
                  <a:cubicBezTo>
                    <a:pt x="85" y="1"/>
                    <a:pt x="153" y="69"/>
                    <a:pt x="153" y="156"/>
                  </a:cubicBezTo>
                  <a:lnTo>
                    <a:pt x="153" y="614"/>
                  </a:lnTo>
                  <a:cubicBezTo>
                    <a:pt x="153" y="701"/>
                    <a:pt x="85" y="769"/>
                    <a:pt x="0" y="769"/>
                  </a:cubicBezTo>
                  <a:lnTo>
                    <a:pt x="766" y="769"/>
                  </a:lnTo>
                  <a:cubicBezTo>
                    <a:pt x="850" y="769"/>
                    <a:pt x="918" y="701"/>
                    <a:pt x="918" y="614"/>
                  </a:cubicBezTo>
                  <a:lnTo>
                    <a:pt x="918" y="156"/>
                  </a:lnTo>
                  <a:cubicBezTo>
                    <a:pt x="918" y="69"/>
                    <a:pt x="850" y="1"/>
                    <a:pt x="7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7" name="Google Shape;4357;p75"/>
          <p:cNvGrpSpPr/>
          <p:nvPr/>
        </p:nvGrpSpPr>
        <p:grpSpPr>
          <a:xfrm>
            <a:off x="1378265" y="2730315"/>
            <a:ext cx="296756" cy="296732"/>
            <a:chOff x="1378265" y="2498304"/>
            <a:chExt cx="296756" cy="296732"/>
          </a:xfrm>
        </p:grpSpPr>
        <p:sp>
          <p:nvSpPr>
            <p:cNvPr id="4358" name="Google Shape;4358;p75"/>
            <p:cNvSpPr/>
            <p:nvPr/>
          </p:nvSpPr>
          <p:spPr>
            <a:xfrm>
              <a:off x="1580558" y="2578247"/>
              <a:ext cx="86364" cy="190501"/>
            </a:xfrm>
            <a:custGeom>
              <a:rect b="b" l="l" r="r" t="t"/>
              <a:pathLst>
                <a:path extrusionOk="0" h="8135" w="3688">
                  <a:moveTo>
                    <a:pt x="192" y="0"/>
                  </a:moveTo>
                  <a:cubicBezTo>
                    <a:pt x="85" y="0"/>
                    <a:pt x="1" y="87"/>
                    <a:pt x="1" y="191"/>
                  </a:cubicBezTo>
                  <a:cubicBezTo>
                    <a:pt x="1" y="297"/>
                    <a:pt x="192" y="373"/>
                    <a:pt x="192" y="373"/>
                  </a:cubicBezTo>
                  <a:lnTo>
                    <a:pt x="886" y="373"/>
                  </a:lnTo>
                  <a:cubicBezTo>
                    <a:pt x="1202" y="373"/>
                    <a:pt x="1459" y="627"/>
                    <a:pt x="1459" y="945"/>
                  </a:cubicBezTo>
                  <a:lnTo>
                    <a:pt x="1459" y="7010"/>
                  </a:lnTo>
                  <a:cubicBezTo>
                    <a:pt x="1459" y="7528"/>
                    <a:pt x="1873" y="8037"/>
                    <a:pt x="2385" y="8119"/>
                  </a:cubicBezTo>
                  <a:cubicBezTo>
                    <a:pt x="2449" y="8129"/>
                    <a:pt x="2512" y="8134"/>
                    <a:pt x="2574" y="8134"/>
                  </a:cubicBezTo>
                  <a:cubicBezTo>
                    <a:pt x="3188" y="8134"/>
                    <a:pt x="3687" y="7640"/>
                    <a:pt x="3687" y="7026"/>
                  </a:cubicBezTo>
                  <a:lnTo>
                    <a:pt x="3687" y="2425"/>
                  </a:lnTo>
                  <a:cubicBezTo>
                    <a:pt x="3687" y="2326"/>
                    <a:pt x="3603" y="2242"/>
                    <a:pt x="3501" y="2242"/>
                  </a:cubicBezTo>
                  <a:cubicBezTo>
                    <a:pt x="3500" y="2242"/>
                    <a:pt x="3498" y="2242"/>
                    <a:pt x="3496" y="2242"/>
                  </a:cubicBezTo>
                  <a:cubicBezTo>
                    <a:pt x="3393" y="2245"/>
                    <a:pt x="3314" y="2335"/>
                    <a:pt x="3314" y="2436"/>
                  </a:cubicBezTo>
                  <a:lnTo>
                    <a:pt x="3314" y="7040"/>
                  </a:lnTo>
                  <a:cubicBezTo>
                    <a:pt x="3314" y="7040"/>
                    <a:pt x="2973" y="7765"/>
                    <a:pt x="2576" y="7765"/>
                  </a:cubicBezTo>
                  <a:cubicBezTo>
                    <a:pt x="2178" y="7765"/>
                    <a:pt x="1851" y="7438"/>
                    <a:pt x="1854" y="7040"/>
                  </a:cubicBezTo>
                  <a:lnTo>
                    <a:pt x="1854" y="959"/>
                  </a:lnTo>
                  <a:cubicBezTo>
                    <a:pt x="1851" y="431"/>
                    <a:pt x="1420" y="0"/>
                    <a:pt x="8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5"/>
            <p:cNvSpPr/>
            <p:nvPr/>
          </p:nvSpPr>
          <p:spPr>
            <a:xfrm>
              <a:off x="1557353" y="2558578"/>
              <a:ext cx="27258" cy="48076"/>
            </a:xfrm>
            <a:custGeom>
              <a:rect b="b" l="l" r="r" t="t"/>
              <a:pathLst>
                <a:path extrusionOk="0" h="2053" w="1164">
                  <a:moveTo>
                    <a:pt x="0" y="1"/>
                  </a:moveTo>
                  <a:lnTo>
                    <a:pt x="0" y="2052"/>
                  </a:lnTo>
                  <a:lnTo>
                    <a:pt x="935" y="2052"/>
                  </a:lnTo>
                  <a:cubicBezTo>
                    <a:pt x="1060" y="2052"/>
                    <a:pt x="1164" y="1952"/>
                    <a:pt x="1164" y="1826"/>
                  </a:cubicBezTo>
                  <a:lnTo>
                    <a:pt x="1164" y="227"/>
                  </a:lnTo>
                  <a:cubicBezTo>
                    <a:pt x="1164" y="102"/>
                    <a:pt x="1060" y="1"/>
                    <a:pt x="9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5"/>
            <p:cNvSpPr/>
            <p:nvPr/>
          </p:nvSpPr>
          <p:spPr>
            <a:xfrm>
              <a:off x="1629873" y="2570403"/>
              <a:ext cx="30724" cy="23675"/>
            </a:xfrm>
            <a:custGeom>
              <a:rect b="b" l="l" r="r" t="t"/>
              <a:pathLst>
                <a:path extrusionOk="0" h="1011" w="1312">
                  <a:moveTo>
                    <a:pt x="217" y="1"/>
                  </a:moveTo>
                  <a:cubicBezTo>
                    <a:pt x="158" y="1"/>
                    <a:pt x="99" y="29"/>
                    <a:pt x="61" y="82"/>
                  </a:cubicBezTo>
                  <a:cubicBezTo>
                    <a:pt x="1" y="166"/>
                    <a:pt x="20" y="286"/>
                    <a:pt x="105" y="346"/>
                  </a:cubicBezTo>
                  <a:lnTo>
                    <a:pt x="985" y="973"/>
                  </a:lnTo>
                  <a:cubicBezTo>
                    <a:pt x="1017" y="1000"/>
                    <a:pt x="1058" y="1011"/>
                    <a:pt x="1096" y="1011"/>
                  </a:cubicBezTo>
                  <a:cubicBezTo>
                    <a:pt x="1159" y="1011"/>
                    <a:pt x="1216" y="984"/>
                    <a:pt x="1249" y="929"/>
                  </a:cubicBezTo>
                  <a:cubicBezTo>
                    <a:pt x="1311" y="845"/>
                    <a:pt x="1290" y="725"/>
                    <a:pt x="1205" y="662"/>
                  </a:cubicBezTo>
                  <a:lnTo>
                    <a:pt x="328" y="35"/>
                  </a:lnTo>
                  <a:cubicBezTo>
                    <a:pt x="294" y="12"/>
                    <a:pt x="255" y="1"/>
                    <a:pt x="2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5"/>
            <p:cNvSpPr/>
            <p:nvPr/>
          </p:nvSpPr>
          <p:spPr>
            <a:xfrm>
              <a:off x="1387514" y="2498304"/>
              <a:ext cx="179120" cy="275835"/>
            </a:xfrm>
            <a:custGeom>
              <a:rect b="b" l="l" r="r" t="t"/>
              <a:pathLst>
                <a:path extrusionOk="0" h="11779" w="7649">
                  <a:moveTo>
                    <a:pt x="766" y="0"/>
                  </a:moveTo>
                  <a:cubicBezTo>
                    <a:pt x="344" y="0"/>
                    <a:pt x="1" y="344"/>
                    <a:pt x="1" y="766"/>
                  </a:cubicBezTo>
                  <a:lnTo>
                    <a:pt x="1" y="11778"/>
                  </a:lnTo>
                  <a:lnTo>
                    <a:pt x="7648" y="11778"/>
                  </a:lnTo>
                  <a:lnTo>
                    <a:pt x="7648" y="7732"/>
                  </a:lnTo>
                  <a:lnTo>
                    <a:pt x="7648" y="766"/>
                  </a:lnTo>
                  <a:cubicBezTo>
                    <a:pt x="7648" y="344"/>
                    <a:pt x="7305" y="0"/>
                    <a:pt x="688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5"/>
            <p:cNvSpPr/>
            <p:nvPr/>
          </p:nvSpPr>
          <p:spPr>
            <a:xfrm>
              <a:off x="1530752" y="2498304"/>
              <a:ext cx="35876" cy="275835"/>
            </a:xfrm>
            <a:custGeom>
              <a:rect b="b" l="l" r="r" t="t"/>
              <a:pathLst>
                <a:path extrusionOk="0" h="11779" w="1532">
                  <a:moveTo>
                    <a:pt x="0" y="0"/>
                  </a:moveTo>
                  <a:cubicBezTo>
                    <a:pt x="422" y="0"/>
                    <a:pt x="766" y="344"/>
                    <a:pt x="766" y="766"/>
                  </a:cubicBezTo>
                  <a:lnTo>
                    <a:pt x="766" y="7732"/>
                  </a:lnTo>
                  <a:lnTo>
                    <a:pt x="766" y="11778"/>
                  </a:lnTo>
                  <a:lnTo>
                    <a:pt x="1531" y="11778"/>
                  </a:lnTo>
                  <a:lnTo>
                    <a:pt x="1531" y="7732"/>
                  </a:lnTo>
                  <a:lnTo>
                    <a:pt x="1531" y="766"/>
                  </a:lnTo>
                  <a:cubicBezTo>
                    <a:pt x="1531" y="344"/>
                    <a:pt x="1188" y="0"/>
                    <a:pt x="766" y="0"/>
                  </a:cubicBezTo>
                  <a:close/>
                </a:path>
              </a:pathLst>
            </a:custGeom>
            <a:solidFill>
              <a:srgbClr val="FE9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5"/>
            <p:cNvSpPr/>
            <p:nvPr/>
          </p:nvSpPr>
          <p:spPr>
            <a:xfrm>
              <a:off x="1414771" y="2524905"/>
              <a:ext cx="124675" cy="81750"/>
            </a:xfrm>
            <a:custGeom>
              <a:rect b="b" l="l" r="r" t="t"/>
              <a:pathLst>
                <a:path extrusionOk="0" h="3491" w="5324">
                  <a:moveTo>
                    <a:pt x="256" y="0"/>
                  </a:moveTo>
                  <a:cubicBezTo>
                    <a:pt x="117" y="0"/>
                    <a:pt x="0" y="118"/>
                    <a:pt x="0" y="257"/>
                  </a:cubicBezTo>
                  <a:lnTo>
                    <a:pt x="0" y="3237"/>
                  </a:lnTo>
                  <a:cubicBezTo>
                    <a:pt x="0" y="3376"/>
                    <a:pt x="117" y="3490"/>
                    <a:pt x="256" y="3490"/>
                  </a:cubicBezTo>
                  <a:lnTo>
                    <a:pt x="5065" y="3490"/>
                  </a:lnTo>
                  <a:cubicBezTo>
                    <a:pt x="5209" y="3490"/>
                    <a:pt x="5321" y="3376"/>
                    <a:pt x="5324" y="3237"/>
                  </a:cubicBezTo>
                  <a:lnTo>
                    <a:pt x="5324" y="257"/>
                  </a:lnTo>
                  <a:cubicBezTo>
                    <a:pt x="5324" y="118"/>
                    <a:pt x="5209" y="0"/>
                    <a:pt x="5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5"/>
            <p:cNvSpPr/>
            <p:nvPr/>
          </p:nvSpPr>
          <p:spPr>
            <a:xfrm>
              <a:off x="1515437" y="2524905"/>
              <a:ext cx="23933" cy="81750"/>
            </a:xfrm>
            <a:custGeom>
              <a:rect b="b" l="l" r="r" t="t"/>
              <a:pathLst>
                <a:path extrusionOk="0" h="3491" w="1022">
                  <a:moveTo>
                    <a:pt x="0" y="0"/>
                  </a:moveTo>
                  <a:cubicBezTo>
                    <a:pt x="139" y="0"/>
                    <a:pt x="256" y="112"/>
                    <a:pt x="256" y="257"/>
                  </a:cubicBezTo>
                  <a:lnTo>
                    <a:pt x="256" y="3237"/>
                  </a:lnTo>
                  <a:cubicBezTo>
                    <a:pt x="256" y="3376"/>
                    <a:pt x="139" y="3490"/>
                    <a:pt x="0" y="3490"/>
                  </a:cubicBezTo>
                  <a:lnTo>
                    <a:pt x="766" y="3490"/>
                  </a:lnTo>
                  <a:cubicBezTo>
                    <a:pt x="905" y="3490"/>
                    <a:pt x="1022" y="3376"/>
                    <a:pt x="1022" y="3237"/>
                  </a:cubicBezTo>
                  <a:lnTo>
                    <a:pt x="1022" y="257"/>
                  </a:lnTo>
                  <a:cubicBezTo>
                    <a:pt x="1022" y="118"/>
                    <a:pt x="905" y="0"/>
                    <a:pt x="766" y="0"/>
                  </a:cubicBezTo>
                  <a:close/>
                </a:path>
              </a:pathLst>
            </a:custGeom>
            <a:solidFill>
              <a:srgbClr val="E5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5"/>
            <p:cNvSpPr/>
            <p:nvPr/>
          </p:nvSpPr>
          <p:spPr>
            <a:xfrm>
              <a:off x="1472749" y="2537854"/>
              <a:ext cx="8711" cy="17306"/>
            </a:xfrm>
            <a:custGeom>
              <a:rect b="b" l="l" r="r" t="t"/>
              <a:pathLst>
                <a:path extrusionOk="0" h="739" w="372">
                  <a:moveTo>
                    <a:pt x="190" y="0"/>
                  </a:moveTo>
                  <a:cubicBezTo>
                    <a:pt x="187" y="0"/>
                    <a:pt x="184" y="0"/>
                    <a:pt x="181" y="1"/>
                  </a:cubicBezTo>
                  <a:cubicBezTo>
                    <a:pt x="80" y="3"/>
                    <a:pt x="1" y="90"/>
                    <a:pt x="1" y="194"/>
                  </a:cubicBezTo>
                  <a:lnTo>
                    <a:pt x="1" y="548"/>
                  </a:lnTo>
                  <a:cubicBezTo>
                    <a:pt x="1" y="649"/>
                    <a:pt x="80" y="739"/>
                    <a:pt x="181" y="739"/>
                  </a:cubicBezTo>
                  <a:cubicBezTo>
                    <a:pt x="182" y="739"/>
                    <a:pt x="184" y="739"/>
                    <a:pt x="186" y="739"/>
                  </a:cubicBezTo>
                  <a:cubicBezTo>
                    <a:pt x="289" y="739"/>
                    <a:pt x="371" y="658"/>
                    <a:pt x="371" y="554"/>
                  </a:cubicBezTo>
                  <a:lnTo>
                    <a:pt x="371" y="183"/>
                  </a:lnTo>
                  <a:cubicBezTo>
                    <a:pt x="371" y="85"/>
                    <a:pt x="292" y="0"/>
                    <a:pt x="1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5"/>
            <p:cNvSpPr/>
            <p:nvPr/>
          </p:nvSpPr>
          <p:spPr>
            <a:xfrm>
              <a:off x="1430647" y="2569513"/>
              <a:ext cx="18711" cy="10608"/>
            </a:xfrm>
            <a:custGeom>
              <a:rect b="b" l="l" r="r" t="t"/>
              <a:pathLst>
                <a:path extrusionOk="0" h="453" w="799">
                  <a:moveTo>
                    <a:pt x="207" y="0"/>
                  </a:moveTo>
                  <a:cubicBezTo>
                    <a:pt x="115" y="0"/>
                    <a:pt x="32" y="65"/>
                    <a:pt x="17" y="161"/>
                  </a:cubicBezTo>
                  <a:cubicBezTo>
                    <a:pt x="1" y="264"/>
                    <a:pt x="69" y="365"/>
                    <a:pt x="175" y="381"/>
                  </a:cubicBezTo>
                  <a:lnTo>
                    <a:pt x="559" y="449"/>
                  </a:lnTo>
                  <a:cubicBezTo>
                    <a:pt x="573" y="452"/>
                    <a:pt x="584" y="452"/>
                    <a:pt x="594" y="452"/>
                  </a:cubicBezTo>
                  <a:cubicBezTo>
                    <a:pt x="682" y="452"/>
                    <a:pt x="763" y="387"/>
                    <a:pt x="780" y="291"/>
                  </a:cubicBezTo>
                  <a:cubicBezTo>
                    <a:pt x="799" y="188"/>
                    <a:pt x="731" y="87"/>
                    <a:pt x="624" y="71"/>
                  </a:cubicBezTo>
                  <a:lnTo>
                    <a:pt x="238" y="3"/>
                  </a:lnTo>
                  <a:cubicBezTo>
                    <a:pt x="227" y="1"/>
                    <a:pt x="217" y="0"/>
                    <a:pt x="2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5"/>
            <p:cNvSpPr/>
            <p:nvPr/>
          </p:nvSpPr>
          <p:spPr>
            <a:xfrm>
              <a:off x="1504525" y="2569513"/>
              <a:ext cx="18640" cy="10608"/>
            </a:xfrm>
            <a:custGeom>
              <a:rect b="b" l="l" r="r" t="t"/>
              <a:pathLst>
                <a:path extrusionOk="0" h="453" w="796">
                  <a:moveTo>
                    <a:pt x="590" y="0"/>
                  </a:moveTo>
                  <a:cubicBezTo>
                    <a:pt x="580" y="0"/>
                    <a:pt x="569" y="1"/>
                    <a:pt x="559" y="3"/>
                  </a:cubicBezTo>
                  <a:lnTo>
                    <a:pt x="172" y="71"/>
                  </a:lnTo>
                  <a:cubicBezTo>
                    <a:pt x="69" y="87"/>
                    <a:pt x="0" y="188"/>
                    <a:pt x="17" y="291"/>
                  </a:cubicBezTo>
                  <a:cubicBezTo>
                    <a:pt x="30" y="387"/>
                    <a:pt x="112" y="452"/>
                    <a:pt x="205" y="452"/>
                  </a:cubicBezTo>
                  <a:cubicBezTo>
                    <a:pt x="213" y="452"/>
                    <a:pt x="227" y="452"/>
                    <a:pt x="237" y="449"/>
                  </a:cubicBezTo>
                  <a:lnTo>
                    <a:pt x="622" y="381"/>
                  </a:lnTo>
                  <a:cubicBezTo>
                    <a:pt x="728" y="365"/>
                    <a:pt x="796" y="264"/>
                    <a:pt x="780" y="161"/>
                  </a:cubicBezTo>
                  <a:cubicBezTo>
                    <a:pt x="765" y="65"/>
                    <a:pt x="682" y="0"/>
                    <a:pt x="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5"/>
            <p:cNvSpPr/>
            <p:nvPr/>
          </p:nvSpPr>
          <p:spPr>
            <a:xfrm>
              <a:off x="1444884" y="2548485"/>
              <a:ext cx="15830" cy="15877"/>
            </a:xfrm>
            <a:custGeom>
              <a:rect b="b" l="l" r="r" t="t"/>
              <a:pathLst>
                <a:path extrusionOk="0" h="678" w="676">
                  <a:moveTo>
                    <a:pt x="211" y="0"/>
                  </a:moveTo>
                  <a:cubicBezTo>
                    <a:pt x="168" y="0"/>
                    <a:pt x="124" y="15"/>
                    <a:pt x="87" y="45"/>
                  </a:cubicBezTo>
                  <a:cubicBezTo>
                    <a:pt x="8" y="113"/>
                    <a:pt x="0" y="233"/>
                    <a:pt x="68" y="315"/>
                  </a:cubicBezTo>
                  <a:lnTo>
                    <a:pt x="319" y="609"/>
                  </a:lnTo>
                  <a:cubicBezTo>
                    <a:pt x="357" y="653"/>
                    <a:pt x="411" y="677"/>
                    <a:pt x="466" y="677"/>
                  </a:cubicBezTo>
                  <a:cubicBezTo>
                    <a:pt x="510" y="677"/>
                    <a:pt x="553" y="658"/>
                    <a:pt x="589" y="628"/>
                  </a:cubicBezTo>
                  <a:cubicBezTo>
                    <a:pt x="668" y="560"/>
                    <a:pt x="676" y="440"/>
                    <a:pt x="608" y="358"/>
                  </a:cubicBezTo>
                  <a:lnTo>
                    <a:pt x="357" y="67"/>
                  </a:lnTo>
                  <a:cubicBezTo>
                    <a:pt x="319" y="23"/>
                    <a:pt x="265" y="0"/>
                    <a:pt x="2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5"/>
            <p:cNvSpPr/>
            <p:nvPr/>
          </p:nvSpPr>
          <p:spPr>
            <a:xfrm>
              <a:off x="1493051" y="2548462"/>
              <a:ext cx="15830" cy="15900"/>
            </a:xfrm>
            <a:custGeom>
              <a:rect b="b" l="l" r="r" t="t"/>
              <a:pathLst>
                <a:path extrusionOk="0" h="679" w="676">
                  <a:moveTo>
                    <a:pt x="464" y="0"/>
                  </a:moveTo>
                  <a:cubicBezTo>
                    <a:pt x="410" y="0"/>
                    <a:pt x="356" y="23"/>
                    <a:pt x="319" y="68"/>
                  </a:cubicBezTo>
                  <a:lnTo>
                    <a:pt x="68" y="359"/>
                  </a:lnTo>
                  <a:cubicBezTo>
                    <a:pt x="0" y="438"/>
                    <a:pt x="6" y="561"/>
                    <a:pt x="87" y="629"/>
                  </a:cubicBezTo>
                  <a:cubicBezTo>
                    <a:pt x="125" y="662"/>
                    <a:pt x="169" y="678"/>
                    <a:pt x="213" y="678"/>
                  </a:cubicBezTo>
                  <a:cubicBezTo>
                    <a:pt x="267" y="678"/>
                    <a:pt x="322" y="654"/>
                    <a:pt x="357" y="610"/>
                  </a:cubicBezTo>
                  <a:lnTo>
                    <a:pt x="608" y="316"/>
                  </a:lnTo>
                  <a:cubicBezTo>
                    <a:pt x="676" y="237"/>
                    <a:pt x="670" y="114"/>
                    <a:pt x="589" y="46"/>
                  </a:cubicBezTo>
                  <a:cubicBezTo>
                    <a:pt x="553" y="15"/>
                    <a:pt x="509" y="0"/>
                    <a:pt x="4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5"/>
            <p:cNvSpPr/>
            <p:nvPr/>
          </p:nvSpPr>
          <p:spPr>
            <a:xfrm>
              <a:off x="1467715" y="2571082"/>
              <a:ext cx="18406" cy="17891"/>
            </a:xfrm>
            <a:custGeom>
              <a:rect b="b" l="l" r="r" t="t"/>
              <a:pathLst>
                <a:path extrusionOk="0" h="764" w="786">
                  <a:moveTo>
                    <a:pt x="393" y="1"/>
                  </a:moveTo>
                  <a:cubicBezTo>
                    <a:pt x="178" y="1"/>
                    <a:pt x="0" y="170"/>
                    <a:pt x="0" y="382"/>
                  </a:cubicBezTo>
                  <a:cubicBezTo>
                    <a:pt x="0" y="592"/>
                    <a:pt x="178" y="764"/>
                    <a:pt x="393" y="764"/>
                  </a:cubicBezTo>
                  <a:cubicBezTo>
                    <a:pt x="608" y="764"/>
                    <a:pt x="785" y="592"/>
                    <a:pt x="785" y="382"/>
                  </a:cubicBezTo>
                  <a:cubicBezTo>
                    <a:pt x="785" y="170"/>
                    <a:pt x="608" y="1"/>
                    <a:pt x="39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5"/>
            <p:cNvSpPr/>
            <p:nvPr/>
          </p:nvSpPr>
          <p:spPr>
            <a:xfrm>
              <a:off x="1378265" y="2774218"/>
              <a:ext cx="197620" cy="20818"/>
            </a:xfrm>
            <a:custGeom>
              <a:rect b="b" l="l" r="r" t="t"/>
              <a:pathLst>
                <a:path extrusionOk="0" h="889" w="8439">
                  <a:moveTo>
                    <a:pt x="382" y="1"/>
                  </a:moveTo>
                  <a:cubicBezTo>
                    <a:pt x="170" y="1"/>
                    <a:pt x="1" y="169"/>
                    <a:pt x="1" y="382"/>
                  </a:cubicBezTo>
                  <a:lnTo>
                    <a:pt x="1" y="507"/>
                  </a:lnTo>
                  <a:cubicBezTo>
                    <a:pt x="1" y="717"/>
                    <a:pt x="170" y="889"/>
                    <a:pt x="382" y="889"/>
                  </a:cubicBezTo>
                  <a:lnTo>
                    <a:pt x="8057" y="889"/>
                  </a:lnTo>
                  <a:cubicBezTo>
                    <a:pt x="8269" y="889"/>
                    <a:pt x="8438" y="714"/>
                    <a:pt x="8436" y="507"/>
                  </a:cubicBezTo>
                  <a:lnTo>
                    <a:pt x="8436" y="382"/>
                  </a:lnTo>
                  <a:cubicBezTo>
                    <a:pt x="8436" y="169"/>
                    <a:pt x="8267" y="1"/>
                    <a:pt x="80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5"/>
            <p:cNvSpPr/>
            <p:nvPr/>
          </p:nvSpPr>
          <p:spPr>
            <a:xfrm>
              <a:off x="1548923" y="2774101"/>
              <a:ext cx="26954" cy="20818"/>
            </a:xfrm>
            <a:custGeom>
              <a:rect b="b" l="l" r="r" t="t"/>
              <a:pathLst>
                <a:path extrusionOk="0" h="889" w="1151">
                  <a:moveTo>
                    <a:pt x="1" y="0"/>
                  </a:moveTo>
                  <a:cubicBezTo>
                    <a:pt x="210" y="0"/>
                    <a:pt x="385" y="172"/>
                    <a:pt x="385" y="382"/>
                  </a:cubicBezTo>
                  <a:lnTo>
                    <a:pt x="385" y="507"/>
                  </a:lnTo>
                  <a:cubicBezTo>
                    <a:pt x="385" y="719"/>
                    <a:pt x="216" y="888"/>
                    <a:pt x="1" y="888"/>
                  </a:cubicBezTo>
                  <a:lnTo>
                    <a:pt x="769" y="888"/>
                  </a:lnTo>
                  <a:cubicBezTo>
                    <a:pt x="981" y="888"/>
                    <a:pt x="1150" y="719"/>
                    <a:pt x="1150" y="507"/>
                  </a:cubicBezTo>
                  <a:lnTo>
                    <a:pt x="1150" y="382"/>
                  </a:lnTo>
                  <a:cubicBezTo>
                    <a:pt x="1150" y="172"/>
                    <a:pt x="981" y="0"/>
                    <a:pt x="766"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5"/>
            <p:cNvSpPr/>
            <p:nvPr/>
          </p:nvSpPr>
          <p:spPr>
            <a:xfrm>
              <a:off x="1650104" y="2579957"/>
              <a:ext cx="24916" cy="63251"/>
            </a:xfrm>
            <a:custGeom>
              <a:rect b="b" l="l" r="r" t="t"/>
              <a:pathLst>
                <a:path extrusionOk="0" h="2701" w="1064">
                  <a:moveTo>
                    <a:pt x="1" y="1"/>
                  </a:moveTo>
                  <a:lnTo>
                    <a:pt x="1" y="2420"/>
                  </a:lnTo>
                  <a:cubicBezTo>
                    <a:pt x="1" y="2575"/>
                    <a:pt x="126" y="2701"/>
                    <a:pt x="281" y="2701"/>
                  </a:cubicBezTo>
                  <a:lnTo>
                    <a:pt x="785" y="2701"/>
                  </a:lnTo>
                  <a:cubicBezTo>
                    <a:pt x="938" y="2701"/>
                    <a:pt x="1063" y="2575"/>
                    <a:pt x="1063" y="2420"/>
                  </a:cubicBezTo>
                  <a:lnTo>
                    <a:pt x="1063" y="908"/>
                  </a:lnTo>
                  <a:cubicBezTo>
                    <a:pt x="1063" y="818"/>
                    <a:pt x="1022" y="731"/>
                    <a:pt x="946" y="682"/>
                  </a:cubicBezTo>
                  <a:lnTo>
                    <a:pt x="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5"/>
            <p:cNvSpPr/>
            <p:nvPr/>
          </p:nvSpPr>
          <p:spPr>
            <a:xfrm>
              <a:off x="1650034" y="2611850"/>
              <a:ext cx="15081" cy="19366"/>
            </a:xfrm>
            <a:custGeom>
              <a:rect b="b" l="l" r="r" t="t"/>
              <a:pathLst>
                <a:path extrusionOk="0" h="827" w="644">
                  <a:moveTo>
                    <a:pt x="1" y="1"/>
                  </a:moveTo>
                  <a:lnTo>
                    <a:pt x="1" y="510"/>
                  </a:lnTo>
                  <a:lnTo>
                    <a:pt x="303" y="780"/>
                  </a:lnTo>
                  <a:cubicBezTo>
                    <a:pt x="341" y="813"/>
                    <a:pt x="385" y="826"/>
                    <a:pt x="429" y="826"/>
                  </a:cubicBezTo>
                  <a:cubicBezTo>
                    <a:pt x="480" y="826"/>
                    <a:pt x="535" y="807"/>
                    <a:pt x="573" y="764"/>
                  </a:cubicBezTo>
                  <a:cubicBezTo>
                    <a:pt x="644" y="685"/>
                    <a:pt x="638" y="565"/>
                    <a:pt x="559" y="494"/>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5"/>
            <p:cNvSpPr/>
            <p:nvPr/>
          </p:nvSpPr>
          <p:spPr>
            <a:xfrm>
              <a:off x="1440857" y="2644562"/>
              <a:ext cx="72126" cy="93764"/>
            </a:xfrm>
            <a:custGeom>
              <a:rect b="b" l="l" r="r" t="t"/>
              <a:pathLst>
                <a:path extrusionOk="0" h="4004" w="3080">
                  <a:moveTo>
                    <a:pt x="1538" y="0"/>
                  </a:moveTo>
                  <a:cubicBezTo>
                    <a:pt x="1495" y="0"/>
                    <a:pt x="1451" y="18"/>
                    <a:pt x="1420" y="53"/>
                  </a:cubicBezTo>
                  <a:cubicBezTo>
                    <a:pt x="1063" y="484"/>
                    <a:pt x="0" y="1808"/>
                    <a:pt x="0" y="2500"/>
                  </a:cubicBezTo>
                  <a:cubicBezTo>
                    <a:pt x="0" y="3331"/>
                    <a:pt x="690" y="4004"/>
                    <a:pt x="1540" y="4004"/>
                  </a:cubicBezTo>
                  <a:cubicBezTo>
                    <a:pt x="2393" y="4004"/>
                    <a:pt x="3079" y="3331"/>
                    <a:pt x="3079" y="2500"/>
                  </a:cubicBezTo>
                  <a:cubicBezTo>
                    <a:pt x="3079" y="1808"/>
                    <a:pt x="2017" y="484"/>
                    <a:pt x="1657" y="53"/>
                  </a:cubicBezTo>
                  <a:cubicBezTo>
                    <a:pt x="1626" y="18"/>
                    <a:pt x="1582" y="0"/>
                    <a:pt x="15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5"/>
            <p:cNvSpPr/>
            <p:nvPr/>
          </p:nvSpPr>
          <p:spPr>
            <a:xfrm>
              <a:off x="1467902" y="2644562"/>
              <a:ext cx="45079" cy="93834"/>
            </a:xfrm>
            <a:custGeom>
              <a:rect b="b" l="l" r="r" t="t"/>
              <a:pathLst>
                <a:path extrusionOk="0" h="4007" w="1925">
                  <a:moveTo>
                    <a:pt x="383" y="0"/>
                  </a:moveTo>
                  <a:cubicBezTo>
                    <a:pt x="340" y="0"/>
                    <a:pt x="296" y="18"/>
                    <a:pt x="265" y="53"/>
                  </a:cubicBezTo>
                  <a:cubicBezTo>
                    <a:pt x="197" y="135"/>
                    <a:pt x="107" y="247"/>
                    <a:pt x="1" y="380"/>
                  </a:cubicBezTo>
                  <a:cubicBezTo>
                    <a:pt x="456" y="961"/>
                    <a:pt x="1159" y="1936"/>
                    <a:pt x="1159" y="2500"/>
                  </a:cubicBezTo>
                  <a:cubicBezTo>
                    <a:pt x="1159" y="3200"/>
                    <a:pt x="668" y="3794"/>
                    <a:pt x="1" y="3960"/>
                  </a:cubicBezTo>
                  <a:cubicBezTo>
                    <a:pt x="123" y="3990"/>
                    <a:pt x="251" y="4006"/>
                    <a:pt x="382" y="4006"/>
                  </a:cubicBezTo>
                  <a:cubicBezTo>
                    <a:pt x="1232" y="4006"/>
                    <a:pt x="1921" y="3333"/>
                    <a:pt x="1921" y="2503"/>
                  </a:cubicBezTo>
                  <a:cubicBezTo>
                    <a:pt x="1924" y="1808"/>
                    <a:pt x="862" y="484"/>
                    <a:pt x="502" y="53"/>
                  </a:cubicBezTo>
                  <a:cubicBezTo>
                    <a:pt x="471" y="18"/>
                    <a:pt x="427" y="0"/>
                    <a:pt x="383"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7" name="Google Shape;4377;p75"/>
          <p:cNvGrpSpPr/>
          <p:nvPr/>
        </p:nvGrpSpPr>
        <p:grpSpPr>
          <a:xfrm>
            <a:off x="2139177" y="2729348"/>
            <a:ext cx="209577" cy="296732"/>
            <a:chOff x="2139177" y="2498304"/>
            <a:chExt cx="209577" cy="296732"/>
          </a:xfrm>
        </p:grpSpPr>
        <p:sp>
          <p:nvSpPr>
            <p:cNvPr id="4378" name="Google Shape;4378;p75"/>
            <p:cNvSpPr/>
            <p:nvPr/>
          </p:nvSpPr>
          <p:spPr>
            <a:xfrm>
              <a:off x="2149246" y="2536590"/>
              <a:ext cx="189518" cy="239327"/>
            </a:xfrm>
            <a:custGeom>
              <a:rect b="b" l="l" r="r" t="t"/>
              <a:pathLst>
                <a:path extrusionOk="0" h="10220" w="8093">
                  <a:moveTo>
                    <a:pt x="1" y="0"/>
                  </a:moveTo>
                  <a:lnTo>
                    <a:pt x="1" y="10219"/>
                  </a:lnTo>
                  <a:lnTo>
                    <a:pt x="8092" y="10219"/>
                  </a:lnTo>
                  <a:lnTo>
                    <a:pt x="809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5"/>
            <p:cNvSpPr/>
            <p:nvPr/>
          </p:nvSpPr>
          <p:spPr>
            <a:xfrm>
              <a:off x="2320793" y="2536590"/>
              <a:ext cx="17961" cy="239327"/>
            </a:xfrm>
            <a:custGeom>
              <a:rect b="b" l="l" r="r" t="t"/>
              <a:pathLst>
                <a:path extrusionOk="0" h="10220" w="767">
                  <a:moveTo>
                    <a:pt x="1" y="0"/>
                  </a:moveTo>
                  <a:lnTo>
                    <a:pt x="1" y="10219"/>
                  </a:lnTo>
                  <a:lnTo>
                    <a:pt x="766" y="10219"/>
                  </a:lnTo>
                  <a:lnTo>
                    <a:pt x="766" y="0"/>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5"/>
            <p:cNvSpPr/>
            <p:nvPr/>
          </p:nvSpPr>
          <p:spPr>
            <a:xfrm>
              <a:off x="2149246" y="2536590"/>
              <a:ext cx="189518" cy="38288"/>
            </a:xfrm>
            <a:custGeom>
              <a:rect b="b" l="l" r="r" t="t"/>
              <a:pathLst>
                <a:path extrusionOk="0" h="1635" w="8093">
                  <a:moveTo>
                    <a:pt x="1" y="0"/>
                  </a:moveTo>
                  <a:lnTo>
                    <a:pt x="1" y="1635"/>
                  </a:lnTo>
                  <a:lnTo>
                    <a:pt x="8092" y="1635"/>
                  </a:lnTo>
                  <a:lnTo>
                    <a:pt x="80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5"/>
            <p:cNvSpPr/>
            <p:nvPr/>
          </p:nvSpPr>
          <p:spPr>
            <a:xfrm>
              <a:off x="2320793" y="2536590"/>
              <a:ext cx="17961" cy="38288"/>
            </a:xfrm>
            <a:custGeom>
              <a:rect b="b" l="l" r="r" t="t"/>
              <a:pathLst>
                <a:path extrusionOk="0" h="1635" w="767">
                  <a:moveTo>
                    <a:pt x="1" y="0"/>
                  </a:moveTo>
                  <a:lnTo>
                    <a:pt x="1" y="1635"/>
                  </a:lnTo>
                  <a:lnTo>
                    <a:pt x="766" y="1635"/>
                  </a:lnTo>
                  <a:lnTo>
                    <a:pt x="766" y="0"/>
                  </a:ln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5"/>
            <p:cNvSpPr/>
            <p:nvPr/>
          </p:nvSpPr>
          <p:spPr>
            <a:xfrm>
              <a:off x="2139177" y="2775881"/>
              <a:ext cx="209540" cy="19156"/>
            </a:xfrm>
            <a:custGeom>
              <a:rect b="b" l="l" r="r" t="t"/>
              <a:pathLst>
                <a:path extrusionOk="0" h="818" w="8948">
                  <a:moveTo>
                    <a:pt x="428" y="0"/>
                  </a:moveTo>
                  <a:cubicBezTo>
                    <a:pt x="191" y="0"/>
                    <a:pt x="0" y="180"/>
                    <a:pt x="0" y="409"/>
                  </a:cubicBezTo>
                  <a:cubicBezTo>
                    <a:pt x="0" y="632"/>
                    <a:pt x="191" y="818"/>
                    <a:pt x="428" y="818"/>
                  </a:cubicBezTo>
                  <a:lnTo>
                    <a:pt x="8522" y="818"/>
                  </a:lnTo>
                  <a:cubicBezTo>
                    <a:pt x="8757" y="818"/>
                    <a:pt x="8947" y="632"/>
                    <a:pt x="8947" y="409"/>
                  </a:cubicBezTo>
                  <a:cubicBezTo>
                    <a:pt x="8947" y="183"/>
                    <a:pt x="8757" y="0"/>
                    <a:pt x="85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5"/>
            <p:cNvSpPr/>
            <p:nvPr/>
          </p:nvSpPr>
          <p:spPr>
            <a:xfrm>
              <a:off x="2320934" y="2775881"/>
              <a:ext cx="27820" cy="19156"/>
            </a:xfrm>
            <a:custGeom>
              <a:rect b="b" l="l" r="r" t="t"/>
              <a:pathLst>
                <a:path extrusionOk="0" h="818" w="1188">
                  <a:moveTo>
                    <a:pt x="0" y="0"/>
                  </a:moveTo>
                  <a:cubicBezTo>
                    <a:pt x="234" y="0"/>
                    <a:pt x="425" y="183"/>
                    <a:pt x="425" y="409"/>
                  </a:cubicBezTo>
                  <a:cubicBezTo>
                    <a:pt x="425" y="632"/>
                    <a:pt x="234" y="818"/>
                    <a:pt x="0" y="818"/>
                  </a:cubicBezTo>
                  <a:lnTo>
                    <a:pt x="763" y="818"/>
                  </a:lnTo>
                  <a:cubicBezTo>
                    <a:pt x="997" y="818"/>
                    <a:pt x="1188" y="632"/>
                    <a:pt x="1188" y="409"/>
                  </a:cubicBezTo>
                  <a:cubicBezTo>
                    <a:pt x="1188" y="180"/>
                    <a:pt x="997" y="0"/>
                    <a:pt x="763" y="0"/>
                  </a:cubicBezTo>
                  <a:close/>
                </a:path>
              </a:pathLst>
            </a:custGeom>
            <a:solidFill>
              <a:srgbClr val="918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5"/>
            <p:cNvSpPr/>
            <p:nvPr/>
          </p:nvSpPr>
          <p:spPr>
            <a:xfrm>
              <a:off x="2139177" y="2517435"/>
              <a:ext cx="209540" cy="19179"/>
            </a:xfrm>
            <a:custGeom>
              <a:rect b="b" l="l" r="r" t="t"/>
              <a:pathLst>
                <a:path extrusionOk="0" h="819" w="8948">
                  <a:moveTo>
                    <a:pt x="428" y="1"/>
                  </a:moveTo>
                  <a:cubicBezTo>
                    <a:pt x="191" y="1"/>
                    <a:pt x="0" y="183"/>
                    <a:pt x="0" y="409"/>
                  </a:cubicBezTo>
                  <a:cubicBezTo>
                    <a:pt x="0" y="633"/>
                    <a:pt x="191" y="818"/>
                    <a:pt x="428" y="818"/>
                  </a:cubicBezTo>
                  <a:lnTo>
                    <a:pt x="8522" y="818"/>
                  </a:lnTo>
                  <a:cubicBezTo>
                    <a:pt x="8757" y="818"/>
                    <a:pt x="8947" y="633"/>
                    <a:pt x="8947" y="409"/>
                  </a:cubicBezTo>
                  <a:cubicBezTo>
                    <a:pt x="8947" y="183"/>
                    <a:pt x="8757" y="1"/>
                    <a:pt x="85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5"/>
            <p:cNvSpPr/>
            <p:nvPr/>
          </p:nvSpPr>
          <p:spPr>
            <a:xfrm>
              <a:off x="2320934" y="2517435"/>
              <a:ext cx="27820" cy="19179"/>
            </a:xfrm>
            <a:custGeom>
              <a:rect b="b" l="l" r="r" t="t"/>
              <a:pathLst>
                <a:path extrusionOk="0" h="819" w="1188">
                  <a:moveTo>
                    <a:pt x="0" y="1"/>
                  </a:moveTo>
                  <a:cubicBezTo>
                    <a:pt x="234" y="1"/>
                    <a:pt x="425" y="183"/>
                    <a:pt x="425" y="409"/>
                  </a:cubicBezTo>
                  <a:cubicBezTo>
                    <a:pt x="425" y="633"/>
                    <a:pt x="234" y="818"/>
                    <a:pt x="0" y="818"/>
                  </a:cubicBezTo>
                  <a:lnTo>
                    <a:pt x="763" y="818"/>
                  </a:lnTo>
                  <a:cubicBezTo>
                    <a:pt x="997" y="818"/>
                    <a:pt x="1188" y="633"/>
                    <a:pt x="1188" y="409"/>
                  </a:cubicBezTo>
                  <a:cubicBezTo>
                    <a:pt x="1188" y="183"/>
                    <a:pt x="997" y="1"/>
                    <a:pt x="763" y="1"/>
                  </a:cubicBezTo>
                  <a:close/>
                </a:path>
              </a:pathLst>
            </a:custGeom>
            <a:solidFill>
              <a:srgbClr val="9182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5"/>
            <p:cNvSpPr/>
            <p:nvPr/>
          </p:nvSpPr>
          <p:spPr>
            <a:xfrm>
              <a:off x="2149246" y="2737033"/>
              <a:ext cx="189518" cy="38288"/>
            </a:xfrm>
            <a:custGeom>
              <a:rect b="b" l="l" r="r" t="t"/>
              <a:pathLst>
                <a:path extrusionOk="0" h="1635" w="8093">
                  <a:moveTo>
                    <a:pt x="1" y="0"/>
                  </a:moveTo>
                  <a:lnTo>
                    <a:pt x="1" y="1635"/>
                  </a:lnTo>
                  <a:lnTo>
                    <a:pt x="8092" y="1635"/>
                  </a:lnTo>
                  <a:lnTo>
                    <a:pt x="809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5"/>
            <p:cNvSpPr/>
            <p:nvPr/>
          </p:nvSpPr>
          <p:spPr>
            <a:xfrm>
              <a:off x="2320793" y="2737033"/>
              <a:ext cx="17961" cy="38288"/>
            </a:xfrm>
            <a:custGeom>
              <a:rect b="b" l="l" r="r" t="t"/>
              <a:pathLst>
                <a:path extrusionOk="0" h="1635" w="767">
                  <a:moveTo>
                    <a:pt x="1" y="0"/>
                  </a:moveTo>
                  <a:lnTo>
                    <a:pt x="1" y="1635"/>
                  </a:lnTo>
                  <a:lnTo>
                    <a:pt x="766" y="1635"/>
                  </a:lnTo>
                  <a:lnTo>
                    <a:pt x="766" y="0"/>
                  </a:ln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5"/>
            <p:cNvSpPr/>
            <p:nvPr/>
          </p:nvSpPr>
          <p:spPr>
            <a:xfrm>
              <a:off x="2258787" y="2498304"/>
              <a:ext cx="59738" cy="19156"/>
            </a:xfrm>
            <a:custGeom>
              <a:rect b="b" l="l" r="r" t="t"/>
              <a:pathLst>
                <a:path extrusionOk="0" h="818" w="2551">
                  <a:moveTo>
                    <a:pt x="420" y="0"/>
                  </a:moveTo>
                  <a:cubicBezTo>
                    <a:pt x="188" y="0"/>
                    <a:pt x="0" y="186"/>
                    <a:pt x="0" y="417"/>
                  </a:cubicBezTo>
                  <a:lnTo>
                    <a:pt x="0" y="818"/>
                  </a:lnTo>
                  <a:lnTo>
                    <a:pt x="2551" y="818"/>
                  </a:lnTo>
                  <a:lnTo>
                    <a:pt x="2551" y="417"/>
                  </a:lnTo>
                  <a:cubicBezTo>
                    <a:pt x="2551" y="186"/>
                    <a:pt x="2365" y="0"/>
                    <a:pt x="2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5"/>
            <p:cNvSpPr/>
            <p:nvPr/>
          </p:nvSpPr>
          <p:spPr>
            <a:xfrm>
              <a:off x="2291265" y="2498304"/>
              <a:ext cx="27773" cy="19038"/>
            </a:xfrm>
            <a:custGeom>
              <a:rect b="b" l="l" r="r" t="t"/>
              <a:pathLst>
                <a:path extrusionOk="0" h="813" w="1186">
                  <a:moveTo>
                    <a:pt x="0" y="0"/>
                  </a:moveTo>
                  <a:cubicBezTo>
                    <a:pt x="232" y="0"/>
                    <a:pt x="420" y="186"/>
                    <a:pt x="420" y="415"/>
                  </a:cubicBezTo>
                  <a:lnTo>
                    <a:pt x="420" y="812"/>
                  </a:lnTo>
                  <a:lnTo>
                    <a:pt x="1185" y="812"/>
                  </a:lnTo>
                  <a:lnTo>
                    <a:pt x="1185" y="417"/>
                  </a:lnTo>
                  <a:cubicBezTo>
                    <a:pt x="1185" y="186"/>
                    <a:pt x="997" y="0"/>
                    <a:pt x="766"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5"/>
            <p:cNvSpPr/>
            <p:nvPr/>
          </p:nvSpPr>
          <p:spPr>
            <a:xfrm>
              <a:off x="2207810" y="2610164"/>
              <a:ext cx="72196" cy="93787"/>
            </a:xfrm>
            <a:custGeom>
              <a:rect b="b" l="l" r="r" t="t"/>
              <a:pathLst>
                <a:path extrusionOk="0" h="4005" w="3083">
                  <a:moveTo>
                    <a:pt x="1539" y="1"/>
                  </a:moveTo>
                  <a:cubicBezTo>
                    <a:pt x="1496" y="1"/>
                    <a:pt x="1453" y="18"/>
                    <a:pt x="1423" y="54"/>
                  </a:cubicBezTo>
                  <a:cubicBezTo>
                    <a:pt x="1063" y="484"/>
                    <a:pt x="1" y="1808"/>
                    <a:pt x="1" y="2500"/>
                  </a:cubicBezTo>
                  <a:cubicBezTo>
                    <a:pt x="1" y="3331"/>
                    <a:pt x="690" y="4004"/>
                    <a:pt x="1540" y="4004"/>
                  </a:cubicBezTo>
                  <a:cubicBezTo>
                    <a:pt x="2393" y="4004"/>
                    <a:pt x="3082" y="3331"/>
                    <a:pt x="3082" y="2500"/>
                  </a:cubicBezTo>
                  <a:cubicBezTo>
                    <a:pt x="3082" y="1808"/>
                    <a:pt x="2017" y="484"/>
                    <a:pt x="1657" y="54"/>
                  </a:cubicBezTo>
                  <a:cubicBezTo>
                    <a:pt x="1626" y="18"/>
                    <a:pt x="1582" y="1"/>
                    <a:pt x="15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5"/>
            <p:cNvSpPr/>
            <p:nvPr/>
          </p:nvSpPr>
          <p:spPr>
            <a:xfrm>
              <a:off x="2234926" y="2610164"/>
              <a:ext cx="45079" cy="93904"/>
            </a:xfrm>
            <a:custGeom>
              <a:rect b="b" l="l" r="r" t="t"/>
              <a:pathLst>
                <a:path extrusionOk="0" h="4010" w="1925">
                  <a:moveTo>
                    <a:pt x="386" y="1"/>
                  </a:moveTo>
                  <a:cubicBezTo>
                    <a:pt x="342" y="1"/>
                    <a:pt x="299" y="18"/>
                    <a:pt x="268" y="54"/>
                  </a:cubicBezTo>
                  <a:cubicBezTo>
                    <a:pt x="199" y="136"/>
                    <a:pt x="107" y="250"/>
                    <a:pt x="1" y="381"/>
                  </a:cubicBezTo>
                  <a:cubicBezTo>
                    <a:pt x="458" y="961"/>
                    <a:pt x="1161" y="1939"/>
                    <a:pt x="1161" y="2500"/>
                  </a:cubicBezTo>
                  <a:cubicBezTo>
                    <a:pt x="1161" y="3201"/>
                    <a:pt x="668" y="3794"/>
                    <a:pt x="1" y="3961"/>
                  </a:cubicBezTo>
                  <a:cubicBezTo>
                    <a:pt x="123" y="3991"/>
                    <a:pt x="254" y="4010"/>
                    <a:pt x="382" y="4010"/>
                  </a:cubicBezTo>
                  <a:cubicBezTo>
                    <a:pt x="1235" y="4010"/>
                    <a:pt x="1924" y="3334"/>
                    <a:pt x="1924" y="2503"/>
                  </a:cubicBezTo>
                  <a:cubicBezTo>
                    <a:pt x="1924" y="1808"/>
                    <a:pt x="859" y="484"/>
                    <a:pt x="502" y="54"/>
                  </a:cubicBezTo>
                  <a:cubicBezTo>
                    <a:pt x="472" y="18"/>
                    <a:pt x="429" y="1"/>
                    <a:pt x="386" y="1"/>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2" name="Google Shape;4392;p75"/>
          <p:cNvGrpSpPr/>
          <p:nvPr/>
        </p:nvGrpSpPr>
        <p:grpSpPr>
          <a:xfrm>
            <a:off x="2812465" y="2732100"/>
            <a:ext cx="248589" cy="296839"/>
            <a:chOff x="2812465" y="2498281"/>
            <a:chExt cx="248589" cy="296839"/>
          </a:xfrm>
        </p:grpSpPr>
        <p:sp>
          <p:nvSpPr>
            <p:cNvPr id="4393" name="Google Shape;4393;p75"/>
            <p:cNvSpPr/>
            <p:nvPr/>
          </p:nvSpPr>
          <p:spPr>
            <a:xfrm>
              <a:off x="2836654" y="2521580"/>
              <a:ext cx="52783" cy="52783"/>
            </a:xfrm>
            <a:custGeom>
              <a:rect b="b" l="l" r="r" t="t"/>
              <a:pathLst>
                <a:path extrusionOk="0" h="2254" w="2254">
                  <a:moveTo>
                    <a:pt x="1101" y="1"/>
                  </a:moveTo>
                  <a:lnTo>
                    <a:pt x="0" y="1099"/>
                  </a:lnTo>
                  <a:lnTo>
                    <a:pt x="1156" y="2254"/>
                  </a:lnTo>
                  <a:lnTo>
                    <a:pt x="2254" y="1153"/>
                  </a:lnTo>
                  <a:lnTo>
                    <a:pt x="11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5"/>
            <p:cNvSpPr/>
            <p:nvPr/>
          </p:nvSpPr>
          <p:spPr>
            <a:xfrm>
              <a:off x="2853631" y="2521580"/>
              <a:ext cx="35805" cy="52783"/>
            </a:xfrm>
            <a:custGeom>
              <a:rect b="b" l="l" r="r" t="t"/>
              <a:pathLst>
                <a:path extrusionOk="0" h="2254" w="1529">
                  <a:moveTo>
                    <a:pt x="373" y="1"/>
                  </a:moveTo>
                  <a:lnTo>
                    <a:pt x="0" y="374"/>
                  </a:lnTo>
                  <a:lnTo>
                    <a:pt x="847" y="1221"/>
                  </a:lnTo>
                  <a:lnTo>
                    <a:pt x="123" y="1949"/>
                  </a:lnTo>
                  <a:lnTo>
                    <a:pt x="428" y="2254"/>
                  </a:lnTo>
                  <a:lnTo>
                    <a:pt x="1529" y="1153"/>
                  </a:lnTo>
                  <a:lnTo>
                    <a:pt x="373"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5"/>
            <p:cNvSpPr/>
            <p:nvPr/>
          </p:nvSpPr>
          <p:spPr>
            <a:xfrm>
              <a:off x="2831994" y="2521463"/>
              <a:ext cx="229000" cy="273657"/>
            </a:xfrm>
            <a:custGeom>
              <a:rect b="b" l="l" r="r" t="t"/>
              <a:pathLst>
                <a:path extrusionOk="0" h="11686" w="9779">
                  <a:moveTo>
                    <a:pt x="7866" y="1041"/>
                  </a:moveTo>
                  <a:cubicBezTo>
                    <a:pt x="8277" y="1041"/>
                    <a:pt x="8607" y="1371"/>
                    <a:pt x="8607" y="1782"/>
                  </a:cubicBezTo>
                  <a:cubicBezTo>
                    <a:pt x="8607" y="2191"/>
                    <a:pt x="8275" y="2526"/>
                    <a:pt x="7866" y="2526"/>
                  </a:cubicBezTo>
                  <a:lnTo>
                    <a:pt x="4643" y="2526"/>
                  </a:lnTo>
                  <a:cubicBezTo>
                    <a:pt x="4234" y="2526"/>
                    <a:pt x="3902" y="2191"/>
                    <a:pt x="3902" y="1782"/>
                  </a:cubicBezTo>
                  <a:cubicBezTo>
                    <a:pt x="3902" y="1373"/>
                    <a:pt x="4234" y="1041"/>
                    <a:pt x="4643" y="1041"/>
                  </a:cubicBezTo>
                  <a:close/>
                  <a:moveTo>
                    <a:pt x="3202" y="0"/>
                  </a:moveTo>
                  <a:cubicBezTo>
                    <a:pt x="3003" y="0"/>
                    <a:pt x="2807" y="79"/>
                    <a:pt x="2665" y="224"/>
                  </a:cubicBezTo>
                  <a:lnTo>
                    <a:pt x="229" y="2624"/>
                  </a:lnTo>
                  <a:cubicBezTo>
                    <a:pt x="82" y="2766"/>
                    <a:pt x="1" y="2965"/>
                    <a:pt x="1" y="3169"/>
                  </a:cubicBezTo>
                  <a:lnTo>
                    <a:pt x="1" y="10920"/>
                  </a:lnTo>
                  <a:cubicBezTo>
                    <a:pt x="1" y="11342"/>
                    <a:pt x="347" y="11685"/>
                    <a:pt x="769" y="11685"/>
                  </a:cubicBezTo>
                  <a:lnTo>
                    <a:pt x="9013" y="11685"/>
                  </a:lnTo>
                  <a:cubicBezTo>
                    <a:pt x="9435" y="11685"/>
                    <a:pt x="9779" y="11342"/>
                    <a:pt x="9779" y="10920"/>
                  </a:cubicBezTo>
                  <a:lnTo>
                    <a:pt x="9779" y="769"/>
                  </a:lnTo>
                  <a:cubicBezTo>
                    <a:pt x="9779" y="341"/>
                    <a:pt x="9438" y="0"/>
                    <a:pt x="901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5"/>
            <p:cNvSpPr/>
            <p:nvPr/>
          </p:nvSpPr>
          <p:spPr>
            <a:xfrm>
              <a:off x="2812465" y="2498281"/>
              <a:ext cx="57139" cy="55734"/>
            </a:xfrm>
            <a:custGeom>
              <a:rect b="b" l="l" r="r" t="t"/>
              <a:pathLst>
                <a:path extrusionOk="0" h="2380" w="2440">
                  <a:moveTo>
                    <a:pt x="1702" y="1"/>
                  </a:moveTo>
                  <a:cubicBezTo>
                    <a:pt x="1604" y="1"/>
                    <a:pt x="1506" y="38"/>
                    <a:pt x="1431" y="113"/>
                  </a:cubicBezTo>
                  <a:lnTo>
                    <a:pt x="151" y="1394"/>
                  </a:lnTo>
                  <a:cubicBezTo>
                    <a:pt x="1" y="1543"/>
                    <a:pt x="1" y="1783"/>
                    <a:pt x="151" y="1936"/>
                  </a:cubicBezTo>
                  <a:lnTo>
                    <a:pt x="546" y="2328"/>
                  </a:lnTo>
                  <a:cubicBezTo>
                    <a:pt x="580" y="2362"/>
                    <a:pt x="626" y="2379"/>
                    <a:pt x="672" y="2379"/>
                  </a:cubicBezTo>
                  <a:cubicBezTo>
                    <a:pt x="719" y="2379"/>
                    <a:pt x="765" y="2362"/>
                    <a:pt x="799" y="2328"/>
                  </a:cubicBezTo>
                  <a:lnTo>
                    <a:pt x="2368" y="759"/>
                  </a:lnTo>
                  <a:cubicBezTo>
                    <a:pt x="2439" y="691"/>
                    <a:pt x="2439" y="579"/>
                    <a:pt x="2368" y="508"/>
                  </a:cubicBezTo>
                  <a:lnTo>
                    <a:pt x="1973" y="113"/>
                  </a:lnTo>
                  <a:cubicBezTo>
                    <a:pt x="1898" y="38"/>
                    <a:pt x="1800" y="1"/>
                    <a:pt x="17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5"/>
            <p:cNvSpPr/>
            <p:nvPr/>
          </p:nvSpPr>
          <p:spPr>
            <a:xfrm>
              <a:off x="2819303" y="2498281"/>
              <a:ext cx="50301" cy="55780"/>
            </a:xfrm>
            <a:custGeom>
              <a:rect b="b" l="l" r="r" t="t"/>
              <a:pathLst>
                <a:path extrusionOk="0" h="2382" w="2148">
                  <a:moveTo>
                    <a:pt x="1410" y="1"/>
                  </a:moveTo>
                  <a:cubicBezTo>
                    <a:pt x="1312" y="1"/>
                    <a:pt x="1214" y="38"/>
                    <a:pt x="1139" y="113"/>
                  </a:cubicBezTo>
                  <a:lnTo>
                    <a:pt x="1028" y="225"/>
                  </a:lnTo>
                  <a:lnTo>
                    <a:pt x="1314" y="511"/>
                  </a:lnTo>
                  <a:cubicBezTo>
                    <a:pt x="1382" y="579"/>
                    <a:pt x="1382" y="696"/>
                    <a:pt x="1314" y="764"/>
                  </a:cubicBezTo>
                  <a:lnTo>
                    <a:pt x="0" y="2075"/>
                  </a:lnTo>
                  <a:lnTo>
                    <a:pt x="257" y="2331"/>
                  </a:lnTo>
                  <a:cubicBezTo>
                    <a:pt x="291" y="2365"/>
                    <a:pt x="337" y="2382"/>
                    <a:pt x="383" y="2382"/>
                  </a:cubicBezTo>
                  <a:cubicBezTo>
                    <a:pt x="430" y="2382"/>
                    <a:pt x="476" y="2365"/>
                    <a:pt x="510" y="2331"/>
                  </a:cubicBezTo>
                  <a:lnTo>
                    <a:pt x="2079" y="759"/>
                  </a:lnTo>
                  <a:cubicBezTo>
                    <a:pt x="2147" y="691"/>
                    <a:pt x="2147" y="579"/>
                    <a:pt x="2076" y="508"/>
                  </a:cubicBezTo>
                  <a:lnTo>
                    <a:pt x="1681" y="113"/>
                  </a:lnTo>
                  <a:cubicBezTo>
                    <a:pt x="1606" y="38"/>
                    <a:pt x="1508" y="1"/>
                    <a:pt x="1410"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5"/>
            <p:cNvSpPr/>
            <p:nvPr/>
          </p:nvSpPr>
          <p:spPr>
            <a:xfrm>
              <a:off x="2855855" y="2604333"/>
              <a:ext cx="181462" cy="166920"/>
            </a:xfrm>
            <a:custGeom>
              <a:rect b="b" l="l" r="r" t="t"/>
              <a:pathLst>
                <a:path extrusionOk="0" h="7128" w="7749">
                  <a:moveTo>
                    <a:pt x="257" y="0"/>
                  </a:moveTo>
                  <a:cubicBezTo>
                    <a:pt x="118" y="0"/>
                    <a:pt x="1" y="118"/>
                    <a:pt x="1" y="257"/>
                  </a:cubicBezTo>
                  <a:lnTo>
                    <a:pt x="1" y="6874"/>
                  </a:lnTo>
                  <a:cubicBezTo>
                    <a:pt x="1" y="7013"/>
                    <a:pt x="112" y="7127"/>
                    <a:pt x="257" y="7127"/>
                  </a:cubicBezTo>
                  <a:lnTo>
                    <a:pt x="7493" y="7127"/>
                  </a:lnTo>
                  <a:cubicBezTo>
                    <a:pt x="7632" y="7127"/>
                    <a:pt x="7749" y="7013"/>
                    <a:pt x="7749" y="6874"/>
                  </a:cubicBezTo>
                  <a:lnTo>
                    <a:pt x="7749" y="257"/>
                  </a:lnTo>
                  <a:cubicBezTo>
                    <a:pt x="7749" y="118"/>
                    <a:pt x="7632" y="0"/>
                    <a:pt x="74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5"/>
            <p:cNvSpPr/>
            <p:nvPr/>
          </p:nvSpPr>
          <p:spPr>
            <a:xfrm>
              <a:off x="3025038" y="2521463"/>
              <a:ext cx="36016" cy="273587"/>
            </a:xfrm>
            <a:custGeom>
              <a:rect b="b" l="l" r="r" t="t"/>
              <a:pathLst>
                <a:path extrusionOk="0" h="11683" w="1538">
                  <a:moveTo>
                    <a:pt x="1" y="0"/>
                  </a:moveTo>
                  <a:cubicBezTo>
                    <a:pt x="426" y="0"/>
                    <a:pt x="769" y="346"/>
                    <a:pt x="769" y="769"/>
                  </a:cubicBezTo>
                  <a:lnTo>
                    <a:pt x="769" y="10917"/>
                  </a:lnTo>
                  <a:cubicBezTo>
                    <a:pt x="769" y="11339"/>
                    <a:pt x="426" y="11683"/>
                    <a:pt x="1" y="11683"/>
                  </a:cubicBezTo>
                  <a:lnTo>
                    <a:pt x="772" y="11683"/>
                  </a:lnTo>
                  <a:cubicBezTo>
                    <a:pt x="1194" y="11683"/>
                    <a:pt x="1537" y="11339"/>
                    <a:pt x="1537" y="10917"/>
                  </a:cubicBezTo>
                  <a:lnTo>
                    <a:pt x="1537" y="763"/>
                  </a:lnTo>
                  <a:cubicBezTo>
                    <a:pt x="1535" y="341"/>
                    <a:pt x="1191" y="0"/>
                    <a:pt x="769"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5"/>
            <p:cNvSpPr/>
            <p:nvPr/>
          </p:nvSpPr>
          <p:spPr>
            <a:xfrm>
              <a:off x="2925706" y="2632222"/>
              <a:ext cx="41191" cy="59153"/>
            </a:xfrm>
            <a:custGeom>
              <a:rect b="b" l="l" r="r" t="t"/>
              <a:pathLst>
                <a:path extrusionOk="0" h="2526" w="1759">
                  <a:moveTo>
                    <a:pt x="879" y="1"/>
                  </a:moveTo>
                  <a:cubicBezTo>
                    <a:pt x="849" y="1"/>
                    <a:pt x="818" y="12"/>
                    <a:pt x="794" y="35"/>
                  </a:cubicBezTo>
                  <a:lnTo>
                    <a:pt x="502" y="330"/>
                  </a:lnTo>
                  <a:cubicBezTo>
                    <a:pt x="1" y="834"/>
                    <a:pt x="1" y="1646"/>
                    <a:pt x="502" y="2147"/>
                  </a:cubicBezTo>
                  <a:lnTo>
                    <a:pt x="881" y="2526"/>
                  </a:lnTo>
                  <a:lnTo>
                    <a:pt x="1257" y="2147"/>
                  </a:lnTo>
                  <a:cubicBezTo>
                    <a:pt x="1758" y="1646"/>
                    <a:pt x="1758" y="834"/>
                    <a:pt x="1254" y="330"/>
                  </a:cubicBezTo>
                  <a:lnTo>
                    <a:pt x="963" y="35"/>
                  </a:lnTo>
                  <a:cubicBezTo>
                    <a:pt x="939" y="12"/>
                    <a:pt x="909" y="1"/>
                    <a:pt x="8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5"/>
            <p:cNvSpPr/>
            <p:nvPr/>
          </p:nvSpPr>
          <p:spPr>
            <a:xfrm>
              <a:off x="2942238" y="2659268"/>
              <a:ext cx="8688" cy="31590"/>
            </a:xfrm>
            <a:custGeom>
              <a:rect b="b" l="l" r="r" t="t"/>
              <a:pathLst>
                <a:path extrusionOk="0" h="1349" w="371">
                  <a:moveTo>
                    <a:pt x="183" y="0"/>
                  </a:moveTo>
                  <a:cubicBezTo>
                    <a:pt x="82" y="0"/>
                    <a:pt x="0" y="82"/>
                    <a:pt x="0" y="185"/>
                  </a:cubicBezTo>
                  <a:lnTo>
                    <a:pt x="0" y="1166"/>
                  </a:lnTo>
                  <a:lnTo>
                    <a:pt x="183" y="1349"/>
                  </a:lnTo>
                  <a:lnTo>
                    <a:pt x="371" y="1163"/>
                  </a:lnTo>
                  <a:lnTo>
                    <a:pt x="371" y="183"/>
                  </a:lnTo>
                  <a:cubicBezTo>
                    <a:pt x="371" y="82"/>
                    <a:pt x="286" y="0"/>
                    <a:pt x="1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5"/>
            <p:cNvSpPr/>
            <p:nvPr/>
          </p:nvSpPr>
          <p:spPr>
            <a:xfrm>
              <a:off x="2873207" y="2707927"/>
              <a:ext cx="59480" cy="35314"/>
            </a:xfrm>
            <a:custGeom>
              <a:rect b="b" l="l" r="r" t="t"/>
              <a:pathLst>
                <a:path extrusionOk="0" h="1508" w="2540">
                  <a:moveTo>
                    <a:pt x="1256" y="1"/>
                  </a:moveTo>
                  <a:cubicBezTo>
                    <a:pt x="926" y="1"/>
                    <a:pt x="595" y="127"/>
                    <a:pt x="341" y="380"/>
                  </a:cubicBezTo>
                  <a:lnTo>
                    <a:pt x="50" y="671"/>
                  </a:lnTo>
                  <a:cubicBezTo>
                    <a:pt x="1" y="715"/>
                    <a:pt x="1" y="791"/>
                    <a:pt x="50" y="837"/>
                  </a:cubicBezTo>
                  <a:lnTo>
                    <a:pt x="341" y="1132"/>
                  </a:lnTo>
                  <a:cubicBezTo>
                    <a:pt x="594" y="1382"/>
                    <a:pt x="924" y="1507"/>
                    <a:pt x="1253" y="1507"/>
                  </a:cubicBezTo>
                  <a:cubicBezTo>
                    <a:pt x="1582" y="1507"/>
                    <a:pt x="1910" y="1382"/>
                    <a:pt x="2161" y="1132"/>
                  </a:cubicBezTo>
                  <a:lnTo>
                    <a:pt x="2540" y="753"/>
                  </a:lnTo>
                  <a:lnTo>
                    <a:pt x="2161" y="374"/>
                  </a:lnTo>
                  <a:cubicBezTo>
                    <a:pt x="1911" y="126"/>
                    <a:pt x="1584" y="1"/>
                    <a:pt x="12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5"/>
            <p:cNvSpPr/>
            <p:nvPr/>
          </p:nvSpPr>
          <p:spPr>
            <a:xfrm>
              <a:off x="2900510" y="2721391"/>
              <a:ext cx="31614" cy="8641"/>
            </a:xfrm>
            <a:custGeom>
              <a:rect b="b" l="l" r="r" t="t"/>
              <a:pathLst>
                <a:path extrusionOk="0" h="369" w="1350">
                  <a:moveTo>
                    <a:pt x="180" y="1"/>
                  </a:moveTo>
                  <a:cubicBezTo>
                    <a:pt x="85" y="1"/>
                    <a:pt x="1" y="82"/>
                    <a:pt x="1" y="186"/>
                  </a:cubicBezTo>
                  <a:cubicBezTo>
                    <a:pt x="1" y="287"/>
                    <a:pt x="82" y="369"/>
                    <a:pt x="186" y="369"/>
                  </a:cubicBezTo>
                  <a:lnTo>
                    <a:pt x="1167" y="369"/>
                  </a:lnTo>
                  <a:lnTo>
                    <a:pt x="1349" y="186"/>
                  </a:lnTo>
                  <a:lnTo>
                    <a:pt x="11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5"/>
            <p:cNvSpPr/>
            <p:nvPr/>
          </p:nvSpPr>
          <p:spPr>
            <a:xfrm>
              <a:off x="2959917" y="2707927"/>
              <a:ext cx="59480" cy="35314"/>
            </a:xfrm>
            <a:custGeom>
              <a:rect b="b" l="l" r="r" t="t"/>
              <a:pathLst>
                <a:path extrusionOk="0" h="1508" w="2540">
                  <a:moveTo>
                    <a:pt x="1284" y="1"/>
                  </a:moveTo>
                  <a:cubicBezTo>
                    <a:pt x="956" y="1"/>
                    <a:pt x="629" y="126"/>
                    <a:pt x="379" y="374"/>
                  </a:cubicBezTo>
                  <a:lnTo>
                    <a:pt x="0" y="753"/>
                  </a:lnTo>
                  <a:lnTo>
                    <a:pt x="379" y="1132"/>
                  </a:lnTo>
                  <a:cubicBezTo>
                    <a:pt x="629" y="1382"/>
                    <a:pt x="958" y="1507"/>
                    <a:pt x="1287" y="1507"/>
                  </a:cubicBezTo>
                  <a:cubicBezTo>
                    <a:pt x="1616" y="1507"/>
                    <a:pt x="1945" y="1382"/>
                    <a:pt x="2199" y="1132"/>
                  </a:cubicBezTo>
                  <a:lnTo>
                    <a:pt x="2490" y="837"/>
                  </a:lnTo>
                  <a:cubicBezTo>
                    <a:pt x="2539" y="791"/>
                    <a:pt x="2539" y="715"/>
                    <a:pt x="2490" y="671"/>
                  </a:cubicBezTo>
                  <a:lnTo>
                    <a:pt x="2199" y="380"/>
                  </a:lnTo>
                  <a:cubicBezTo>
                    <a:pt x="1945" y="127"/>
                    <a:pt x="1614" y="1"/>
                    <a:pt x="12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5"/>
            <p:cNvSpPr/>
            <p:nvPr/>
          </p:nvSpPr>
          <p:spPr>
            <a:xfrm>
              <a:off x="2960362" y="2721391"/>
              <a:ext cx="31731" cy="8641"/>
            </a:xfrm>
            <a:custGeom>
              <a:rect b="b" l="l" r="r" t="t"/>
              <a:pathLst>
                <a:path extrusionOk="0" h="369" w="1355">
                  <a:moveTo>
                    <a:pt x="185" y="1"/>
                  </a:moveTo>
                  <a:lnTo>
                    <a:pt x="0" y="186"/>
                  </a:lnTo>
                  <a:lnTo>
                    <a:pt x="183" y="369"/>
                  </a:lnTo>
                  <a:lnTo>
                    <a:pt x="1153" y="369"/>
                  </a:lnTo>
                  <a:cubicBezTo>
                    <a:pt x="1256" y="369"/>
                    <a:pt x="1343" y="290"/>
                    <a:pt x="1349" y="189"/>
                  </a:cubicBezTo>
                  <a:cubicBezTo>
                    <a:pt x="1354" y="85"/>
                    <a:pt x="1270" y="1"/>
                    <a:pt x="1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75"/>
          <p:cNvGrpSpPr/>
          <p:nvPr/>
        </p:nvGrpSpPr>
        <p:grpSpPr>
          <a:xfrm>
            <a:off x="3479407" y="2735573"/>
            <a:ext cx="285522" cy="296746"/>
            <a:chOff x="3479407" y="2498304"/>
            <a:chExt cx="285522" cy="296746"/>
          </a:xfrm>
        </p:grpSpPr>
        <p:sp>
          <p:nvSpPr>
            <p:cNvPr id="4407" name="Google Shape;4407;p75"/>
            <p:cNvSpPr/>
            <p:nvPr/>
          </p:nvSpPr>
          <p:spPr>
            <a:xfrm>
              <a:off x="3479407" y="2517435"/>
              <a:ext cx="261901" cy="277614"/>
            </a:xfrm>
            <a:custGeom>
              <a:rect b="b" l="l" r="r" t="t"/>
              <a:pathLst>
                <a:path extrusionOk="0" h="11855" w="11184">
                  <a:moveTo>
                    <a:pt x="4130" y="1"/>
                  </a:moveTo>
                  <a:lnTo>
                    <a:pt x="4130" y="2883"/>
                  </a:lnTo>
                  <a:cubicBezTo>
                    <a:pt x="4130" y="3139"/>
                    <a:pt x="4068" y="3387"/>
                    <a:pt x="3951" y="3616"/>
                  </a:cubicBezTo>
                  <a:lnTo>
                    <a:pt x="284" y="10672"/>
                  </a:lnTo>
                  <a:cubicBezTo>
                    <a:pt x="0" y="11217"/>
                    <a:pt x="412" y="11855"/>
                    <a:pt x="1041" y="11855"/>
                  </a:cubicBezTo>
                  <a:lnTo>
                    <a:pt x="10127" y="11855"/>
                  </a:lnTo>
                  <a:cubicBezTo>
                    <a:pt x="10775" y="11855"/>
                    <a:pt x="11184" y="11190"/>
                    <a:pt x="10873" y="10645"/>
                  </a:cubicBezTo>
                  <a:lnTo>
                    <a:pt x="6885" y="3641"/>
                  </a:lnTo>
                  <a:cubicBezTo>
                    <a:pt x="6749" y="3395"/>
                    <a:pt x="6678" y="3126"/>
                    <a:pt x="6678" y="2850"/>
                  </a:cubicBezTo>
                  <a:lnTo>
                    <a:pt x="66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5"/>
            <p:cNvSpPr/>
            <p:nvPr/>
          </p:nvSpPr>
          <p:spPr>
            <a:xfrm>
              <a:off x="3617844" y="2517435"/>
              <a:ext cx="123457" cy="277544"/>
            </a:xfrm>
            <a:custGeom>
              <a:rect b="b" l="l" r="r" t="t"/>
              <a:pathLst>
                <a:path extrusionOk="0" h="11852" w="5272">
                  <a:moveTo>
                    <a:pt x="0" y="1"/>
                  </a:moveTo>
                  <a:lnTo>
                    <a:pt x="0" y="2850"/>
                  </a:lnTo>
                  <a:cubicBezTo>
                    <a:pt x="0" y="3126"/>
                    <a:pt x="71" y="3395"/>
                    <a:pt x="207" y="3638"/>
                  </a:cubicBezTo>
                  <a:lnTo>
                    <a:pt x="4196" y="10642"/>
                  </a:lnTo>
                  <a:cubicBezTo>
                    <a:pt x="4506" y="11187"/>
                    <a:pt x="4098" y="11852"/>
                    <a:pt x="3449" y="11852"/>
                  </a:cubicBezTo>
                  <a:lnTo>
                    <a:pt x="4215" y="11852"/>
                  </a:lnTo>
                  <a:cubicBezTo>
                    <a:pt x="4216" y="11852"/>
                    <a:pt x="4218" y="11852"/>
                    <a:pt x="4219" y="11852"/>
                  </a:cubicBezTo>
                  <a:cubicBezTo>
                    <a:pt x="4865" y="11852"/>
                    <a:pt x="5271" y="11186"/>
                    <a:pt x="4961" y="10642"/>
                  </a:cubicBezTo>
                  <a:lnTo>
                    <a:pt x="973" y="3638"/>
                  </a:lnTo>
                  <a:cubicBezTo>
                    <a:pt x="837" y="3395"/>
                    <a:pt x="766" y="3126"/>
                    <a:pt x="766" y="2850"/>
                  </a:cubicBezTo>
                  <a:lnTo>
                    <a:pt x="766" y="1"/>
                  </a:lnTo>
                  <a:close/>
                </a:path>
              </a:pathLst>
            </a:custGeom>
            <a:solidFill>
              <a:srgbClr val="9CAB9F">
                <a:alpha val="48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5"/>
            <p:cNvSpPr/>
            <p:nvPr/>
          </p:nvSpPr>
          <p:spPr>
            <a:xfrm>
              <a:off x="3561318" y="2517435"/>
              <a:ext cx="90813" cy="105496"/>
            </a:xfrm>
            <a:custGeom>
              <a:rect b="b" l="l" r="r" t="t"/>
              <a:pathLst>
                <a:path extrusionOk="0" h="4505" w="3878">
                  <a:moveTo>
                    <a:pt x="635" y="1"/>
                  </a:moveTo>
                  <a:lnTo>
                    <a:pt x="635" y="2891"/>
                  </a:lnTo>
                  <a:cubicBezTo>
                    <a:pt x="635" y="3147"/>
                    <a:pt x="578" y="3395"/>
                    <a:pt x="458" y="3619"/>
                  </a:cubicBezTo>
                  <a:lnTo>
                    <a:pt x="0" y="4504"/>
                  </a:lnTo>
                  <a:lnTo>
                    <a:pt x="3877" y="4504"/>
                  </a:lnTo>
                  <a:lnTo>
                    <a:pt x="3877" y="4501"/>
                  </a:lnTo>
                  <a:lnTo>
                    <a:pt x="3392" y="3643"/>
                  </a:lnTo>
                  <a:cubicBezTo>
                    <a:pt x="3256" y="3401"/>
                    <a:pt x="3182" y="3134"/>
                    <a:pt x="3182" y="2856"/>
                  </a:cubicBezTo>
                  <a:lnTo>
                    <a:pt x="3182" y="1"/>
                  </a:lnTo>
                  <a:close/>
                </a:path>
              </a:pathLst>
            </a:custGeom>
            <a:solidFill>
              <a:srgbClr val="E5EEF3">
                <a:alpha val="47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5"/>
            <p:cNvSpPr/>
            <p:nvPr/>
          </p:nvSpPr>
          <p:spPr>
            <a:xfrm>
              <a:off x="3617844" y="2517435"/>
              <a:ext cx="34283" cy="105496"/>
            </a:xfrm>
            <a:custGeom>
              <a:rect b="b" l="l" r="r" t="t"/>
              <a:pathLst>
                <a:path extrusionOk="0" h="4505" w="1464">
                  <a:moveTo>
                    <a:pt x="0" y="1"/>
                  </a:moveTo>
                  <a:lnTo>
                    <a:pt x="0" y="2856"/>
                  </a:lnTo>
                  <a:cubicBezTo>
                    <a:pt x="0" y="3134"/>
                    <a:pt x="71" y="3401"/>
                    <a:pt x="207" y="3643"/>
                  </a:cubicBezTo>
                  <a:lnTo>
                    <a:pt x="698" y="4504"/>
                  </a:lnTo>
                  <a:lnTo>
                    <a:pt x="1463" y="4504"/>
                  </a:lnTo>
                  <a:lnTo>
                    <a:pt x="973" y="3643"/>
                  </a:lnTo>
                  <a:cubicBezTo>
                    <a:pt x="837" y="3401"/>
                    <a:pt x="766" y="3134"/>
                    <a:pt x="766" y="2856"/>
                  </a:cubicBezTo>
                  <a:lnTo>
                    <a:pt x="766" y="1"/>
                  </a:lnTo>
                  <a:close/>
                </a:path>
              </a:pathLst>
            </a:custGeom>
            <a:solidFill>
              <a:srgbClr val="FFFFFF">
                <a:alpha val="7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5"/>
            <p:cNvSpPr/>
            <p:nvPr/>
          </p:nvSpPr>
          <p:spPr>
            <a:xfrm>
              <a:off x="3526872" y="2746985"/>
              <a:ext cx="19788" cy="19156"/>
            </a:xfrm>
            <a:custGeom>
              <a:rect b="b" l="l" r="r" t="t"/>
              <a:pathLst>
                <a:path extrusionOk="0" h="818" w="845">
                  <a:moveTo>
                    <a:pt x="422" y="0"/>
                  </a:moveTo>
                  <a:cubicBezTo>
                    <a:pt x="188" y="0"/>
                    <a:pt x="0" y="183"/>
                    <a:pt x="0" y="409"/>
                  </a:cubicBezTo>
                  <a:cubicBezTo>
                    <a:pt x="0" y="635"/>
                    <a:pt x="188" y="818"/>
                    <a:pt x="422" y="818"/>
                  </a:cubicBezTo>
                  <a:cubicBezTo>
                    <a:pt x="654" y="818"/>
                    <a:pt x="845" y="635"/>
                    <a:pt x="845" y="409"/>
                  </a:cubicBezTo>
                  <a:cubicBezTo>
                    <a:pt x="845" y="183"/>
                    <a:pt x="654" y="0"/>
                    <a:pt x="4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5"/>
            <p:cNvSpPr/>
            <p:nvPr/>
          </p:nvSpPr>
          <p:spPr>
            <a:xfrm>
              <a:off x="3655802" y="2756539"/>
              <a:ext cx="19788" cy="19179"/>
            </a:xfrm>
            <a:custGeom>
              <a:rect b="b" l="l" r="r" t="t"/>
              <a:pathLst>
                <a:path extrusionOk="0" h="819" w="845">
                  <a:moveTo>
                    <a:pt x="423" y="1"/>
                  </a:moveTo>
                  <a:cubicBezTo>
                    <a:pt x="188" y="1"/>
                    <a:pt x="0" y="183"/>
                    <a:pt x="0" y="410"/>
                  </a:cubicBezTo>
                  <a:cubicBezTo>
                    <a:pt x="0" y="636"/>
                    <a:pt x="188" y="818"/>
                    <a:pt x="423" y="818"/>
                  </a:cubicBezTo>
                  <a:cubicBezTo>
                    <a:pt x="654" y="818"/>
                    <a:pt x="845" y="636"/>
                    <a:pt x="845" y="410"/>
                  </a:cubicBezTo>
                  <a:cubicBezTo>
                    <a:pt x="845" y="183"/>
                    <a:pt x="654" y="1"/>
                    <a:pt x="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5"/>
            <p:cNvSpPr/>
            <p:nvPr/>
          </p:nvSpPr>
          <p:spPr>
            <a:xfrm>
              <a:off x="3610937" y="2702822"/>
              <a:ext cx="19811" cy="19179"/>
            </a:xfrm>
            <a:custGeom>
              <a:rect b="b" l="l" r="r" t="t"/>
              <a:pathLst>
                <a:path extrusionOk="0" h="819" w="846">
                  <a:moveTo>
                    <a:pt x="423" y="1"/>
                  </a:moveTo>
                  <a:cubicBezTo>
                    <a:pt x="192" y="1"/>
                    <a:pt x="1" y="183"/>
                    <a:pt x="1" y="410"/>
                  </a:cubicBezTo>
                  <a:cubicBezTo>
                    <a:pt x="1" y="636"/>
                    <a:pt x="192" y="818"/>
                    <a:pt x="423" y="818"/>
                  </a:cubicBezTo>
                  <a:cubicBezTo>
                    <a:pt x="658" y="818"/>
                    <a:pt x="846" y="636"/>
                    <a:pt x="846" y="410"/>
                  </a:cubicBezTo>
                  <a:cubicBezTo>
                    <a:pt x="846" y="183"/>
                    <a:pt x="658" y="1"/>
                    <a:pt x="4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5"/>
            <p:cNvSpPr/>
            <p:nvPr/>
          </p:nvSpPr>
          <p:spPr>
            <a:xfrm>
              <a:off x="3542374" y="2704110"/>
              <a:ext cx="8945" cy="8945"/>
            </a:xfrm>
            <a:custGeom>
              <a:rect b="b" l="l" r="r" t="t"/>
              <a:pathLst>
                <a:path extrusionOk="0" h="382" w="382">
                  <a:moveTo>
                    <a:pt x="191" y="0"/>
                  </a:moveTo>
                  <a:cubicBezTo>
                    <a:pt x="87" y="0"/>
                    <a:pt x="0" y="85"/>
                    <a:pt x="0" y="191"/>
                  </a:cubicBezTo>
                  <a:cubicBezTo>
                    <a:pt x="0" y="295"/>
                    <a:pt x="87" y="382"/>
                    <a:pt x="191" y="382"/>
                  </a:cubicBezTo>
                  <a:cubicBezTo>
                    <a:pt x="297" y="382"/>
                    <a:pt x="382" y="295"/>
                    <a:pt x="382" y="191"/>
                  </a:cubicBezTo>
                  <a:cubicBezTo>
                    <a:pt x="382" y="85"/>
                    <a:pt x="297" y="0"/>
                    <a:pt x="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5"/>
            <p:cNvSpPr/>
            <p:nvPr/>
          </p:nvSpPr>
          <p:spPr>
            <a:xfrm>
              <a:off x="3676666" y="2730968"/>
              <a:ext cx="8945" cy="8945"/>
            </a:xfrm>
            <a:custGeom>
              <a:rect b="b" l="l" r="r" t="t"/>
              <a:pathLst>
                <a:path extrusionOk="0" h="382" w="382">
                  <a:moveTo>
                    <a:pt x="191" y="0"/>
                  </a:moveTo>
                  <a:cubicBezTo>
                    <a:pt x="87" y="0"/>
                    <a:pt x="0" y="85"/>
                    <a:pt x="0" y="191"/>
                  </a:cubicBezTo>
                  <a:cubicBezTo>
                    <a:pt x="0" y="297"/>
                    <a:pt x="87" y="382"/>
                    <a:pt x="191" y="382"/>
                  </a:cubicBezTo>
                  <a:cubicBezTo>
                    <a:pt x="297" y="382"/>
                    <a:pt x="382" y="297"/>
                    <a:pt x="382" y="191"/>
                  </a:cubicBezTo>
                  <a:cubicBezTo>
                    <a:pt x="382" y="85"/>
                    <a:pt x="297" y="0"/>
                    <a:pt x="1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5"/>
            <p:cNvSpPr/>
            <p:nvPr/>
          </p:nvSpPr>
          <p:spPr>
            <a:xfrm>
              <a:off x="3578154" y="2766749"/>
              <a:ext cx="8969" cy="8969"/>
            </a:xfrm>
            <a:custGeom>
              <a:rect b="b" l="l" r="r" t="t"/>
              <a:pathLst>
                <a:path extrusionOk="0" h="383" w="383">
                  <a:moveTo>
                    <a:pt x="191" y="1"/>
                  </a:moveTo>
                  <a:cubicBezTo>
                    <a:pt x="88" y="1"/>
                    <a:pt x="1" y="88"/>
                    <a:pt x="1" y="191"/>
                  </a:cubicBezTo>
                  <a:cubicBezTo>
                    <a:pt x="1" y="298"/>
                    <a:pt x="88" y="382"/>
                    <a:pt x="191" y="382"/>
                  </a:cubicBezTo>
                  <a:cubicBezTo>
                    <a:pt x="298" y="382"/>
                    <a:pt x="382" y="298"/>
                    <a:pt x="382" y="191"/>
                  </a:cubicBezTo>
                  <a:cubicBezTo>
                    <a:pt x="382" y="88"/>
                    <a:pt x="298" y="1"/>
                    <a:pt x="1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5"/>
            <p:cNvSpPr/>
            <p:nvPr/>
          </p:nvSpPr>
          <p:spPr>
            <a:xfrm>
              <a:off x="3566235" y="2498304"/>
              <a:ext cx="79456" cy="19156"/>
            </a:xfrm>
            <a:custGeom>
              <a:rect b="b" l="l" r="r" t="t"/>
              <a:pathLst>
                <a:path extrusionOk="0" h="818" w="3393">
                  <a:moveTo>
                    <a:pt x="409" y="0"/>
                  </a:moveTo>
                  <a:cubicBezTo>
                    <a:pt x="185" y="0"/>
                    <a:pt x="0" y="183"/>
                    <a:pt x="0" y="409"/>
                  </a:cubicBezTo>
                  <a:cubicBezTo>
                    <a:pt x="0" y="632"/>
                    <a:pt x="185" y="818"/>
                    <a:pt x="409" y="818"/>
                  </a:cubicBezTo>
                  <a:lnTo>
                    <a:pt x="2983" y="818"/>
                  </a:lnTo>
                  <a:cubicBezTo>
                    <a:pt x="3210" y="818"/>
                    <a:pt x="3392" y="632"/>
                    <a:pt x="3392" y="409"/>
                  </a:cubicBezTo>
                  <a:cubicBezTo>
                    <a:pt x="3392" y="183"/>
                    <a:pt x="3210" y="0"/>
                    <a:pt x="29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5"/>
            <p:cNvSpPr/>
            <p:nvPr/>
          </p:nvSpPr>
          <p:spPr>
            <a:xfrm>
              <a:off x="3618102" y="2498304"/>
              <a:ext cx="27586" cy="19156"/>
            </a:xfrm>
            <a:custGeom>
              <a:rect b="b" l="l" r="r" t="t"/>
              <a:pathLst>
                <a:path extrusionOk="0" h="818" w="1178">
                  <a:moveTo>
                    <a:pt x="0" y="0"/>
                  </a:moveTo>
                  <a:cubicBezTo>
                    <a:pt x="224" y="0"/>
                    <a:pt x="409" y="183"/>
                    <a:pt x="409" y="409"/>
                  </a:cubicBezTo>
                  <a:cubicBezTo>
                    <a:pt x="409" y="632"/>
                    <a:pt x="224" y="818"/>
                    <a:pt x="0" y="818"/>
                  </a:cubicBezTo>
                  <a:lnTo>
                    <a:pt x="768" y="818"/>
                  </a:lnTo>
                  <a:cubicBezTo>
                    <a:pt x="995" y="818"/>
                    <a:pt x="1177" y="632"/>
                    <a:pt x="1177" y="409"/>
                  </a:cubicBezTo>
                  <a:cubicBezTo>
                    <a:pt x="1177" y="183"/>
                    <a:pt x="995" y="0"/>
                    <a:pt x="768" y="0"/>
                  </a:cubicBezTo>
                  <a:close/>
                </a:path>
              </a:pathLst>
            </a:custGeom>
            <a:solidFill>
              <a:srgbClr val="E5EEF3">
                <a:alpha val="47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5"/>
            <p:cNvSpPr/>
            <p:nvPr/>
          </p:nvSpPr>
          <p:spPr>
            <a:xfrm>
              <a:off x="3626064" y="2569935"/>
              <a:ext cx="138866" cy="126501"/>
            </a:xfrm>
            <a:custGeom>
              <a:rect b="b" l="l" r="r" t="t"/>
              <a:pathLst>
                <a:path extrusionOk="0" h="5402" w="5930">
                  <a:moveTo>
                    <a:pt x="2965" y="0"/>
                  </a:moveTo>
                  <a:cubicBezTo>
                    <a:pt x="2274" y="0"/>
                    <a:pt x="1582" y="264"/>
                    <a:pt x="1055" y="791"/>
                  </a:cubicBezTo>
                  <a:cubicBezTo>
                    <a:pt x="1" y="1845"/>
                    <a:pt x="1" y="3554"/>
                    <a:pt x="1055" y="4611"/>
                  </a:cubicBezTo>
                  <a:cubicBezTo>
                    <a:pt x="1582" y="5138"/>
                    <a:pt x="2274" y="5401"/>
                    <a:pt x="2965" y="5401"/>
                  </a:cubicBezTo>
                  <a:cubicBezTo>
                    <a:pt x="3656" y="5401"/>
                    <a:pt x="4348" y="5138"/>
                    <a:pt x="4875" y="4611"/>
                  </a:cubicBezTo>
                  <a:cubicBezTo>
                    <a:pt x="5929" y="3554"/>
                    <a:pt x="5929" y="1845"/>
                    <a:pt x="4875" y="791"/>
                  </a:cubicBezTo>
                  <a:cubicBezTo>
                    <a:pt x="4348" y="264"/>
                    <a:pt x="3656" y="0"/>
                    <a:pt x="29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5"/>
            <p:cNvSpPr/>
            <p:nvPr/>
          </p:nvSpPr>
          <p:spPr>
            <a:xfrm>
              <a:off x="3658729" y="2572745"/>
              <a:ext cx="100133" cy="123551"/>
            </a:xfrm>
            <a:custGeom>
              <a:rect b="b" l="l" r="r" t="t"/>
              <a:pathLst>
                <a:path extrusionOk="0" h="5276" w="4276">
                  <a:moveTo>
                    <a:pt x="2382" y="1"/>
                  </a:moveTo>
                  <a:lnTo>
                    <a:pt x="2382" y="1"/>
                  </a:lnTo>
                  <a:cubicBezTo>
                    <a:pt x="3063" y="491"/>
                    <a:pt x="3510" y="1292"/>
                    <a:pt x="3510" y="2194"/>
                  </a:cubicBezTo>
                  <a:cubicBezTo>
                    <a:pt x="3510" y="3687"/>
                    <a:pt x="2300" y="4894"/>
                    <a:pt x="807" y="4894"/>
                  </a:cubicBezTo>
                  <a:cubicBezTo>
                    <a:pt x="524" y="4894"/>
                    <a:pt x="257" y="4850"/>
                    <a:pt x="1" y="4771"/>
                  </a:cubicBezTo>
                  <a:lnTo>
                    <a:pt x="1" y="4771"/>
                  </a:lnTo>
                  <a:cubicBezTo>
                    <a:pt x="445" y="5090"/>
                    <a:pt x="990" y="5275"/>
                    <a:pt x="1573" y="5275"/>
                  </a:cubicBezTo>
                  <a:cubicBezTo>
                    <a:pt x="3066" y="5275"/>
                    <a:pt x="4275" y="4068"/>
                    <a:pt x="4275" y="2575"/>
                  </a:cubicBezTo>
                  <a:cubicBezTo>
                    <a:pt x="4272" y="1371"/>
                    <a:pt x="3477" y="344"/>
                    <a:pt x="2382"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5"/>
            <p:cNvSpPr/>
            <p:nvPr/>
          </p:nvSpPr>
          <p:spPr>
            <a:xfrm>
              <a:off x="3666012" y="2590166"/>
              <a:ext cx="59082" cy="86012"/>
            </a:xfrm>
            <a:custGeom>
              <a:rect b="b" l="l" r="r" t="t"/>
              <a:pathLst>
                <a:path extrusionOk="0" h="3673" w="2523">
                  <a:moveTo>
                    <a:pt x="1757" y="1"/>
                  </a:moveTo>
                  <a:cubicBezTo>
                    <a:pt x="1706" y="3"/>
                    <a:pt x="1654" y="33"/>
                    <a:pt x="1605" y="77"/>
                  </a:cubicBezTo>
                  <a:cubicBezTo>
                    <a:pt x="1106" y="551"/>
                    <a:pt x="605" y="1020"/>
                    <a:pt x="109" y="1494"/>
                  </a:cubicBezTo>
                  <a:cubicBezTo>
                    <a:pt x="0" y="1597"/>
                    <a:pt x="14" y="1752"/>
                    <a:pt x="142" y="1831"/>
                  </a:cubicBezTo>
                  <a:cubicBezTo>
                    <a:pt x="420" y="1998"/>
                    <a:pt x="698" y="2156"/>
                    <a:pt x="978" y="2314"/>
                  </a:cubicBezTo>
                  <a:cubicBezTo>
                    <a:pt x="995" y="2325"/>
                    <a:pt x="1005" y="2335"/>
                    <a:pt x="995" y="2354"/>
                  </a:cubicBezTo>
                  <a:cubicBezTo>
                    <a:pt x="847" y="2703"/>
                    <a:pt x="698" y="3052"/>
                    <a:pt x="561" y="3401"/>
                  </a:cubicBezTo>
                  <a:cubicBezTo>
                    <a:pt x="523" y="3499"/>
                    <a:pt x="572" y="3605"/>
                    <a:pt x="665" y="3649"/>
                  </a:cubicBezTo>
                  <a:cubicBezTo>
                    <a:pt x="695" y="3665"/>
                    <a:pt x="724" y="3673"/>
                    <a:pt x="753" y="3673"/>
                  </a:cubicBezTo>
                  <a:cubicBezTo>
                    <a:pt x="807" y="3673"/>
                    <a:pt x="861" y="3646"/>
                    <a:pt x="916" y="3597"/>
                  </a:cubicBezTo>
                  <a:cubicBezTo>
                    <a:pt x="1414" y="3123"/>
                    <a:pt x="1913" y="2651"/>
                    <a:pt x="2411" y="2180"/>
                  </a:cubicBezTo>
                  <a:cubicBezTo>
                    <a:pt x="2523" y="2071"/>
                    <a:pt x="2504" y="1913"/>
                    <a:pt x="2368" y="1834"/>
                  </a:cubicBezTo>
                  <a:cubicBezTo>
                    <a:pt x="2090" y="1676"/>
                    <a:pt x="1817" y="1518"/>
                    <a:pt x="1542" y="1357"/>
                  </a:cubicBezTo>
                  <a:cubicBezTo>
                    <a:pt x="1526" y="1349"/>
                    <a:pt x="1518" y="1338"/>
                    <a:pt x="1529" y="1316"/>
                  </a:cubicBezTo>
                  <a:cubicBezTo>
                    <a:pt x="1676" y="970"/>
                    <a:pt x="1826" y="622"/>
                    <a:pt x="1962" y="273"/>
                  </a:cubicBezTo>
                  <a:cubicBezTo>
                    <a:pt x="2014" y="140"/>
                    <a:pt x="1910" y="1"/>
                    <a:pt x="17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5"/>
            <p:cNvSpPr/>
            <p:nvPr/>
          </p:nvSpPr>
          <p:spPr>
            <a:xfrm>
              <a:off x="3678376" y="2590049"/>
              <a:ext cx="46718" cy="85895"/>
            </a:xfrm>
            <a:custGeom>
              <a:rect b="b" l="l" r="r" t="t"/>
              <a:pathLst>
                <a:path extrusionOk="0" h="3668" w="1995">
                  <a:moveTo>
                    <a:pt x="1229" y="0"/>
                  </a:moveTo>
                  <a:cubicBezTo>
                    <a:pt x="1175" y="3"/>
                    <a:pt x="1126" y="36"/>
                    <a:pt x="1080" y="76"/>
                  </a:cubicBezTo>
                  <a:cubicBezTo>
                    <a:pt x="900" y="245"/>
                    <a:pt x="723" y="417"/>
                    <a:pt x="540" y="586"/>
                  </a:cubicBezTo>
                  <a:cubicBezTo>
                    <a:pt x="513" y="673"/>
                    <a:pt x="358" y="997"/>
                    <a:pt x="287" y="1199"/>
                  </a:cubicBezTo>
                  <a:cubicBezTo>
                    <a:pt x="254" y="1286"/>
                    <a:pt x="289" y="1376"/>
                    <a:pt x="368" y="1422"/>
                  </a:cubicBezTo>
                  <a:cubicBezTo>
                    <a:pt x="603" y="1559"/>
                    <a:pt x="837" y="1695"/>
                    <a:pt x="1077" y="1831"/>
                  </a:cubicBezTo>
                  <a:cubicBezTo>
                    <a:pt x="1213" y="1907"/>
                    <a:pt x="1232" y="2065"/>
                    <a:pt x="1120" y="2174"/>
                  </a:cubicBezTo>
                  <a:cubicBezTo>
                    <a:pt x="804" y="2474"/>
                    <a:pt x="483" y="2776"/>
                    <a:pt x="167" y="3076"/>
                  </a:cubicBezTo>
                  <a:cubicBezTo>
                    <a:pt x="123" y="3182"/>
                    <a:pt x="77" y="3289"/>
                    <a:pt x="36" y="3397"/>
                  </a:cubicBezTo>
                  <a:cubicBezTo>
                    <a:pt x="1" y="3496"/>
                    <a:pt x="44" y="3602"/>
                    <a:pt x="140" y="3645"/>
                  </a:cubicBezTo>
                  <a:cubicBezTo>
                    <a:pt x="169" y="3660"/>
                    <a:pt x="199" y="3667"/>
                    <a:pt x="228" y="3667"/>
                  </a:cubicBezTo>
                  <a:cubicBezTo>
                    <a:pt x="282" y="3667"/>
                    <a:pt x="336" y="3642"/>
                    <a:pt x="390" y="3591"/>
                  </a:cubicBezTo>
                  <a:cubicBezTo>
                    <a:pt x="889" y="3117"/>
                    <a:pt x="1390" y="2648"/>
                    <a:pt x="1886" y="2174"/>
                  </a:cubicBezTo>
                  <a:cubicBezTo>
                    <a:pt x="1995" y="2071"/>
                    <a:pt x="1976" y="1915"/>
                    <a:pt x="1840" y="1836"/>
                  </a:cubicBezTo>
                  <a:cubicBezTo>
                    <a:pt x="1562" y="1681"/>
                    <a:pt x="1289" y="1520"/>
                    <a:pt x="1014" y="1360"/>
                  </a:cubicBezTo>
                  <a:cubicBezTo>
                    <a:pt x="998" y="1349"/>
                    <a:pt x="990" y="1341"/>
                    <a:pt x="1001" y="1319"/>
                  </a:cubicBezTo>
                  <a:cubicBezTo>
                    <a:pt x="1148" y="973"/>
                    <a:pt x="1298" y="624"/>
                    <a:pt x="1434" y="273"/>
                  </a:cubicBezTo>
                  <a:cubicBezTo>
                    <a:pt x="1486" y="139"/>
                    <a:pt x="1382" y="0"/>
                    <a:pt x="1229"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3" name="Google Shape;4423;p75"/>
          <p:cNvGrpSpPr/>
          <p:nvPr/>
        </p:nvGrpSpPr>
        <p:grpSpPr>
          <a:xfrm>
            <a:off x="4141292" y="2751648"/>
            <a:ext cx="296672" cy="288049"/>
            <a:chOff x="4141292" y="2502613"/>
            <a:chExt cx="296672" cy="288049"/>
          </a:xfrm>
        </p:grpSpPr>
        <p:sp>
          <p:nvSpPr>
            <p:cNvPr id="4424" name="Google Shape;4424;p75"/>
            <p:cNvSpPr/>
            <p:nvPr/>
          </p:nvSpPr>
          <p:spPr>
            <a:xfrm>
              <a:off x="4215100" y="2502613"/>
              <a:ext cx="222864" cy="93834"/>
            </a:xfrm>
            <a:custGeom>
              <a:rect b="b" l="l" r="r" t="t"/>
              <a:pathLst>
                <a:path extrusionOk="0" h="4007" w="9517">
                  <a:moveTo>
                    <a:pt x="4295" y="0"/>
                  </a:moveTo>
                  <a:cubicBezTo>
                    <a:pt x="4180" y="0"/>
                    <a:pt x="4066" y="27"/>
                    <a:pt x="3962" y="81"/>
                  </a:cubicBezTo>
                  <a:lnTo>
                    <a:pt x="246" y="1958"/>
                  </a:lnTo>
                  <a:cubicBezTo>
                    <a:pt x="96" y="2031"/>
                    <a:pt x="0" y="2187"/>
                    <a:pt x="0" y="2356"/>
                  </a:cubicBezTo>
                  <a:cubicBezTo>
                    <a:pt x="0" y="2609"/>
                    <a:pt x="205" y="2802"/>
                    <a:pt x="444" y="2802"/>
                  </a:cubicBezTo>
                  <a:cubicBezTo>
                    <a:pt x="483" y="2802"/>
                    <a:pt x="515" y="2800"/>
                    <a:pt x="553" y="2789"/>
                  </a:cubicBezTo>
                  <a:lnTo>
                    <a:pt x="3458" y="2083"/>
                  </a:lnTo>
                  <a:lnTo>
                    <a:pt x="3469" y="2080"/>
                  </a:lnTo>
                  <a:lnTo>
                    <a:pt x="9517" y="4007"/>
                  </a:lnTo>
                  <a:lnTo>
                    <a:pt x="9517" y="1437"/>
                  </a:lnTo>
                  <a:cubicBezTo>
                    <a:pt x="9517" y="1354"/>
                    <a:pt x="9450" y="1288"/>
                    <a:pt x="9369" y="1288"/>
                  </a:cubicBezTo>
                  <a:cubicBezTo>
                    <a:pt x="9360" y="1288"/>
                    <a:pt x="9352" y="1289"/>
                    <a:pt x="9343" y="1290"/>
                  </a:cubicBezTo>
                  <a:lnTo>
                    <a:pt x="8378" y="1457"/>
                  </a:lnTo>
                  <a:cubicBezTo>
                    <a:pt x="8344" y="1459"/>
                    <a:pt x="8310" y="1461"/>
                    <a:pt x="8276" y="1461"/>
                  </a:cubicBezTo>
                  <a:cubicBezTo>
                    <a:pt x="8177" y="1461"/>
                    <a:pt x="8077" y="1449"/>
                    <a:pt x="7980" y="1429"/>
                  </a:cubicBezTo>
                  <a:cubicBezTo>
                    <a:pt x="7978" y="1429"/>
                    <a:pt x="7969" y="1427"/>
                    <a:pt x="7967" y="1427"/>
                  </a:cubicBezTo>
                  <a:cubicBezTo>
                    <a:pt x="7882" y="1410"/>
                    <a:pt x="7800" y="1383"/>
                    <a:pt x="7719" y="1348"/>
                  </a:cubicBezTo>
                  <a:lnTo>
                    <a:pt x="4577" y="56"/>
                  </a:lnTo>
                  <a:cubicBezTo>
                    <a:pt x="4487" y="19"/>
                    <a:pt x="4391" y="0"/>
                    <a:pt x="429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5"/>
            <p:cNvSpPr/>
            <p:nvPr/>
          </p:nvSpPr>
          <p:spPr>
            <a:xfrm>
              <a:off x="4215100" y="2502613"/>
              <a:ext cx="222864" cy="63860"/>
            </a:xfrm>
            <a:custGeom>
              <a:rect b="b" l="l" r="r" t="t"/>
              <a:pathLst>
                <a:path extrusionOk="0" h="2727" w="9517">
                  <a:moveTo>
                    <a:pt x="4295" y="0"/>
                  </a:moveTo>
                  <a:cubicBezTo>
                    <a:pt x="4180" y="0"/>
                    <a:pt x="4066" y="27"/>
                    <a:pt x="3962" y="81"/>
                  </a:cubicBezTo>
                  <a:lnTo>
                    <a:pt x="246" y="1958"/>
                  </a:lnTo>
                  <a:cubicBezTo>
                    <a:pt x="96" y="2031"/>
                    <a:pt x="0" y="2187"/>
                    <a:pt x="0" y="2356"/>
                  </a:cubicBezTo>
                  <a:cubicBezTo>
                    <a:pt x="0" y="2514"/>
                    <a:pt x="82" y="2650"/>
                    <a:pt x="202" y="2726"/>
                  </a:cubicBezTo>
                  <a:cubicBezTo>
                    <a:pt x="216" y="2718"/>
                    <a:pt x="229" y="2710"/>
                    <a:pt x="246" y="2699"/>
                  </a:cubicBezTo>
                  <a:lnTo>
                    <a:pt x="3962" y="824"/>
                  </a:lnTo>
                  <a:cubicBezTo>
                    <a:pt x="4066" y="770"/>
                    <a:pt x="4181" y="743"/>
                    <a:pt x="4295" y="743"/>
                  </a:cubicBezTo>
                  <a:cubicBezTo>
                    <a:pt x="4391" y="743"/>
                    <a:pt x="4487" y="762"/>
                    <a:pt x="4577" y="800"/>
                  </a:cubicBezTo>
                  <a:lnTo>
                    <a:pt x="7719" y="2091"/>
                  </a:lnTo>
                  <a:cubicBezTo>
                    <a:pt x="7800" y="2124"/>
                    <a:pt x="7882" y="2149"/>
                    <a:pt x="7967" y="2168"/>
                  </a:cubicBezTo>
                  <a:cubicBezTo>
                    <a:pt x="7969" y="2168"/>
                    <a:pt x="7978" y="2173"/>
                    <a:pt x="7980" y="2173"/>
                  </a:cubicBezTo>
                  <a:cubicBezTo>
                    <a:pt x="8079" y="2194"/>
                    <a:pt x="8181" y="2203"/>
                    <a:pt x="8281" y="2203"/>
                  </a:cubicBezTo>
                  <a:cubicBezTo>
                    <a:pt x="8314" y="2203"/>
                    <a:pt x="8346" y="2202"/>
                    <a:pt x="8378" y="2200"/>
                  </a:cubicBezTo>
                  <a:lnTo>
                    <a:pt x="9343" y="2031"/>
                  </a:lnTo>
                  <a:cubicBezTo>
                    <a:pt x="9352" y="2030"/>
                    <a:pt x="9360" y="2029"/>
                    <a:pt x="9369" y="2029"/>
                  </a:cubicBezTo>
                  <a:cubicBezTo>
                    <a:pt x="9450" y="2029"/>
                    <a:pt x="9517" y="2095"/>
                    <a:pt x="9517" y="2178"/>
                  </a:cubicBezTo>
                  <a:lnTo>
                    <a:pt x="9517" y="1437"/>
                  </a:lnTo>
                  <a:cubicBezTo>
                    <a:pt x="9517" y="1354"/>
                    <a:pt x="9450" y="1288"/>
                    <a:pt x="9369" y="1288"/>
                  </a:cubicBezTo>
                  <a:cubicBezTo>
                    <a:pt x="9360" y="1288"/>
                    <a:pt x="9352" y="1289"/>
                    <a:pt x="9343" y="1290"/>
                  </a:cubicBezTo>
                  <a:lnTo>
                    <a:pt x="8378" y="1457"/>
                  </a:lnTo>
                  <a:cubicBezTo>
                    <a:pt x="8344" y="1459"/>
                    <a:pt x="8310" y="1461"/>
                    <a:pt x="8276" y="1461"/>
                  </a:cubicBezTo>
                  <a:cubicBezTo>
                    <a:pt x="8177" y="1461"/>
                    <a:pt x="8077" y="1449"/>
                    <a:pt x="7980" y="1429"/>
                  </a:cubicBezTo>
                  <a:cubicBezTo>
                    <a:pt x="7978" y="1429"/>
                    <a:pt x="7969" y="1427"/>
                    <a:pt x="7967" y="1427"/>
                  </a:cubicBezTo>
                  <a:cubicBezTo>
                    <a:pt x="7882" y="1410"/>
                    <a:pt x="7800" y="1383"/>
                    <a:pt x="7719" y="1348"/>
                  </a:cubicBezTo>
                  <a:lnTo>
                    <a:pt x="4577" y="56"/>
                  </a:lnTo>
                  <a:cubicBezTo>
                    <a:pt x="4487" y="19"/>
                    <a:pt x="4391" y="0"/>
                    <a:pt x="4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5"/>
            <p:cNvSpPr/>
            <p:nvPr/>
          </p:nvSpPr>
          <p:spPr>
            <a:xfrm>
              <a:off x="4293685" y="2530431"/>
              <a:ext cx="78823" cy="59457"/>
            </a:xfrm>
            <a:custGeom>
              <a:rect b="b" l="l" r="r" t="t"/>
              <a:pathLst>
                <a:path extrusionOk="0" h="2539" w="3366">
                  <a:moveTo>
                    <a:pt x="538" y="1"/>
                  </a:moveTo>
                  <a:cubicBezTo>
                    <a:pt x="501" y="1"/>
                    <a:pt x="465" y="5"/>
                    <a:pt x="429" y="12"/>
                  </a:cubicBezTo>
                  <a:cubicBezTo>
                    <a:pt x="429" y="12"/>
                    <a:pt x="282" y="48"/>
                    <a:pt x="173" y="173"/>
                  </a:cubicBezTo>
                  <a:cubicBezTo>
                    <a:pt x="20" y="345"/>
                    <a:pt x="1" y="623"/>
                    <a:pt x="104" y="895"/>
                  </a:cubicBezTo>
                  <a:cubicBezTo>
                    <a:pt x="1632" y="1990"/>
                    <a:pt x="2606" y="2539"/>
                    <a:pt x="3025" y="2539"/>
                  </a:cubicBezTo>
                  <a:cubicBezTo>
                    <a:pt x="3106" y="2539"/>
                    <a:pt x="3165" y="2518"/>
                    <a:pt x="3205" y="2478"/>
                  </a:cubicBezTo>
                  <a:cubicBezTo>
                    <a:pt x="3366" y="2312"/>
                    <a:pt x="3194" y="1819"/>
                    <a:pt x="2687" y="999"/>
                  </a:cubicBezTo>
                  <a:cubicBezTo>
                    <a:pt x="2687" y="775"/>
                    <a:pt x="2543" y="582"/>
                    <a:pt x="2333" y="522"/>
                  </a:cubicBezTo>
                  <a:lnTo>
                    <a:pt x="1894" y="388"/>
                  </a:lnTo>
                  <a:lnTo>
                    <a:pt x="1611" y="304"/>
                  </a:lnTo>
                  <a:lnTo>
                    <a:pt x="742" y="45"/>
                  </a:lnTo>
                  <a:cubicBezTo>
                    <a:pt x="676" y="15"/>
                    <a:pt x="607" y="1"/>
                    <a:pt x="5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5"/>
            <p:cNvSpPr/>
            <p:nvPr/>
          </p:nvSpPr>
          <p:spPr>
            <a:xfrm>
              <a:off x="4295301" y="2539119"/>
              <a:ext cx="142613" cy="70018"/>
            </a:xfrm>
            <a:custGeom>
              <a:rect b="b" l="l" r="r" t="t"/>
              <a:pathLst>
                <a:path extrusionOk="0" h="2990" w="6090">
                  <a:moveTo>
                    <a:pt x="466" y="0"/>
                  </a:moveTo>
                  <a:cubicBezTo>
                    <a:pt x="324" y="0"/>
                    <a:pt x="189" y="62"/>
                    <a:pt x="101" y="170"/>
                  </a:cubicBezTo>
                  <a:cubicBezTo>
                    <a:pt x="95" y="178"/>
                    <a:pt x="90" y="184"/>
                    <a:pt x="84" y="192"/>
                  </a:cubicBezTo>
                  <a:cubicBezTo>
                    <a:pt x="14" y="290"/>
                    <a:pt x="0" y="412"/>
                    <a:pt x="30" y="521"/>
                  </a:cubicBezTo>
                  <a:cubicBezTo>
                    <a:pt x="57" y="617"/>
                    <a:pt x="117" y="704"/>
                    <a:pt x="213" y="764"/>
                  </a:cubicBezTo>
                  <a:lnTo>
                    <a:pt x="2877" y="2576"/>
                  </a:lnTo>
                  <a:cubicBezTo>
                    <a:pt x="3279" y="2847"/>
                    <a:pt x="3748" y="2989"/>
                    <a:pt x="4224" y="2989"/>
                  </a:cubicBezTo>
                  <a:cubicBezTo>
                    <a:pt x="4374" y="2989"/>
                    <a:pt x="4525" y="2975"/>
                    <a:pt x="4675" y="2946"/>
                  </a:cubicBezTo>
                  <a:lnTo>
                    <a:pt x="5969" y="2690"/>
                  </a:lnTo>
                  <a:cubicBezTo>
                    <a:pt x="6037" y="2676"/>
                    <a:pt x="6089" y="2616"/>
                    <a:pt x="6089" y="2543"/>
                  </a:cubicBezTo>
                  <a:lnTo>
                    <a:pt x="6089" y="2379"/>
                  </a:lnTo>
                  <a:lnTo>
                    <a:pt x="2618" y="628"/>
                  </a:lnTo>
                  <a:cubicBezTo>
                    <a:pt x="2351" y="549"/>
                    <a:pt x="2087" y="467"/>
                    <a:pt x="1820" y="388"/>
                  </a:cubicBezTo>
                  <a:lnTo>
                    <a:pt x="1539" y="303"/>
                  </a:lnTo>
                  <a:lnTo>
                    <a:pt x="670" y="45"/>
                  </a:lnTo>
                  <a:cubicBezTo>
                    <a:pt x="604" y="14"/>
                    <a:pt x="534" y="0"/>
                    <a:pt x="4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5"/>
            <p:cNvSpPr/>
            <p:nvPr/>
          </p:nvSpPr>
          <p:spPr>
            <a:xfrm>
              <a:off x="4141292" y="2696828"/>
              <a:ext cx="222794" cy="93834"/>
            </a:xfrm>
            <a:custGeom>
              <a:rect b="b" l="l" r="r" t="t"/>
              <a:pathLst>
                <a:path extrusionOk="0" h="4007" w="9514">
                  <a:moveTo>
                    <a:pt x="0" y="1"/>
                  </a:moveTo>
                  <a:lnTo>
                    <a:pt x="0" y="2573"/>
                  </a:lnTo>
                  <a:cubicBezTo>
                    <a:pt x="0" y="2657"/>
                    <a:pt x="69" y="2722"/>
                    <a:pt x="151" y="2722"/>
                  </a:cubicBezTo>
                  <a:cubicBezTo>
                    <a:pt x="159" y="2722"/>
                    <a:pt x="167" y="2721"/>
                    <a:pt x="175" y="2720"/>
                  </a:cubicBezTo>
                  <a:lnTo>
                    <a:pt x="1136" y="2551"/>
                  </a:lnTo>
                  <a:cubicBezTo>
                    <a:pt x="1169" y="2549"/>
                    <a:pt x="1202" y="2548"/>
                    <a:pt x="1235" y="2548"/>
                  </a:cubicBezTo>
                  <a:cubicBezTo>
                    <a:pt x="1336" y="2548"/>
                    <a:pt x="1438" y="2558"/>
                    <a:pt x="1537" y="2578"/>
                  </a:cubicBezTo>
                  <a:cubicBezTo>
                    <a:pt x="1540" y="2578"/>
                    <a:pt x="1545" y="2581"/>
                    <a:pt x="1550" y="2581"/>
                  </a:cubicBezTo>
                  <a:cubicBezTo>
                    <a:pt x="1635" y="2600"/>
                    <a:pt x="1717" y="2627"/>
                    <a:pt x="1798" y="2660"/>
                  </a:cubicBezTo>
                  <a:lnTo>
                    <a:pt x="4937" y="3951"/>
                  </a:lnTo>
                  <a:cubicBezTo>
                    <a:pt x="5029" y="3988"/>
                    <a:pt x="5125" y="4007"/>
                    <a:pt x="5221" y="4007"/>
                  </a:cubicBezTo>
                  <a:cubicBezTo>
                    <a:pt x="5337" y="4007"/>
                    <a:pt x="5451" y="3980"/>
                    <a:pt x="5555" y="3927"/>
                  </a:cubicBezTo>
                  <a:lnTo>
                    <a:pt x="9269" y="2052"/>
                  </a:lnTo>
                  <a:cubicBezTo>
                    <a:pt x="9419" y="1976"/>
                    <a:pt x="9514" y="1823"/>
                    <a:pt x="9514" y="1652"/>
                  </a:cubicBezTo>
                  <a:cubicBezTo>
                    <a:pt x="9514" y="1401"/>
                    <a:pt x="9310" y="1208"/>
                    <a:pt x="9073" y="1208"/>
                  </a:cubicBezTo>
                  <a:cubicBezTo>
                    <a:pt x="9034" y="1208"/>
                    <a:pt x="9002" y="1210"/>
                    <a:pt x="8964" y="1221"/>
                  </a:cubicBezTo>
                  <a:lnTo>
                    <a:pt x="6059" y="1924"/>
                  </a:lnTo>
                  <a:lnTo>
                    <a:pt x="6048" y="193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5"/>
            <p:cNvSpPr/>
            <p:nvPr/>
          </p:nvSpPr>
          <p:spPr>
            <a:xfrm>
              <a:off x="4141292" y="2726824"/>
              <a:ext cx="222794" cy="63836"/>
            </a:xfrm>
            <a:custGeom>
              <a:rect b="b" l="l" r="r" t="t"/>
              <a:pathLst>
                <a:path extrusionOk="0" h="2726" w="9514">
                  <a:moveTo>
                    <a:pt x="9315" y="0"/>
                  </a:moveTo>
                  <a:cubicBezTo>
                    <a:pt x="9301" y="11"/>
                    <a:pt x="9288" y="17"/>
                    <a:pt x="9269" y="28"/>
                  </a:cubicBezTo>
                  <a:lnTo>
                    <a:pt x="5555" y="1905"/>
                  </a:lnTo>
                  <a:cubicBezTo>
                    <a:pt x="5448" y="1958"/>
                    <a:pt x="5333" y="1985"/>
                    <a:pt x="5218" y="1985"/>
                  </a:cubicBezTo>
                  <a:cubicBezTo>
                    <a:pt x="5123" y="1985"/>
                    <a:pt x="5027" y="1966"/>
                    <a:pt x="4937" y="1929"/>
                  </a:cubicBezTo>
                  <a:lnTo>
                    <a:pt x="1798" y="638"/>
                  </a:lnTo>
                  <a:cubicBezTo>
                    <a:pt x="1717" y="602"/>
                    <a:pt x="1635" y="581"/>
                    <a:pt x="1550" y="559"/>
                  </a:cubicBezTo>
                  <a:cubicBezTo>
                    <a:pt x="1545" y="559"/>
                    <a:pt x="1540" y="556"/>
                    <a:pt x="1537" y="556"/>
                  </a:cubicBezTo>
                  <a:cubicBezTo>
                    <a:pt x="1440" y="536"/>
                    <a:pt x="1340" y="525"/>
                    <a:pt x="1240" y="525"/>
                  </a:cubicBezTo>
                  <a:cubicBezTo>
                    <a:pt x="1205" y="525"/>
                    <a:pt x="1171" y="526"/>
                    <a:pt x="1136" y="529"/>
                  </a:cubicBezTo>
                  <a:lnTo>
                    <a:pt x="175" y="695"/>
                  </a:lnTo>
                  <a:cubicBezTo>
                    <a:pt x="166" y="697"/>
                    <a:pt x="157" y="697"/>
                    <a:pt x="148" y="697"/>
                  </a:cubicBezTo>
                  <a:cubicBezTo>
                    <a:pt x="67" y="697"/>
                    <a:pt x="0" y="632"/>
                    <a:pt x="0" y="548"/>
                  </a:cubicBezTo>
                  <a:lnTo>
                    <a:pt x="0" y="1292"/>
                  </a:lnTo>
                  <a:cubicBezTo>
                    <a:pt x="0" y="1375"/>
                    <a:pt x="67" y="1441"/>
                    <a:pt x="148" y="1441"/>
                  </a:cubicBezTo>
                  <a:cubicBezTo>
                    <a:pt x="157" y="1441"/>
                    <a:pt x="166" y="1440"/>
                    <a:pt x="175" y="1439"/>
                  </a:cubicBezTo>
                  <a:lnTo>
                    <a:pt x="1136" y="1270"/>
                  </a:lnTo>
                  <a:cubicBezTo>
                    <a:pt x="1169" y="1268"/>
                    <a:pt x="1202" y="1267"/>
                    <a:pt x="1235" y="1267"/>
                  </a:cubicBezTo>
                  <a:cubicBezTo>
                    <a:pt x="1336" y="1267"/>
                    <a:pt x="1438" y="1277"/>
                    <a:pt x="1537" y="1297"/>
                  </a:cubicBezTo>
                  <a:cubicBezTo>
                    <a:pt x="1540" y="1297"/>
                    <a:pt x="1545" y="1303"/>
                    <a:pt x="1550" y="1303"/>
                  </a:cubicBezTo>
                  <a:cubicBezTo>
                    <a:pt x="1635" y="1319"/>
                    <a:pt x="1717" y="1346"/>
                    <a:pt x="1798" y="1379"/>
                  </a:cubicBezTo>
                  <a:lnTo>
                    <a:pt x="4937" y="2670"/>
                  </a:lnTo>
                  <a:cubicBezTo>
                    <a:pt x="5029" y="2707"/>
                    <a:pt x="5125" y="2726"/>
                    <a:pt x="5221" y="2726"/>
                  </a:cubicBezTo>
                  <a:cubicBezTo>
                    <a:pt x="5337" y="2726"/>
                    <a:pt x="5451" y="2699"/>
                    <a:pt x="5555" y="2646"/>
                  </a:cubicBezTo>
                  <a:lnTo>
                    <a:pt x="9269" y="771"/>
                  </a:lnTo>
                  <a:cubicBezTo>
                    <a:pt x="9419" y="695"/>
                    <a:pt x="9514" y="542"/>
                    <a:pt x="9514" y="371"/>
                  </a:cubicBezTo>
                  <a:cubicBezTo>
                    <a:pt x="9514" y="216"/>
                    <a:pt x="9432" y="82"/>
                    <a:pt x="93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5"/>
            <p:cNvSpPr/>
            <p:nvPr/>
          </p:nvSpPr>
          <p:spPr>
            <a:xfrm>
              <a:off x="4206740" y="2703408"/>
              <a:ext cx="78823" cy="59457"/>
            </a:xfrm>
            <a:custGeom>
              <a:rect b="b" l="l" r="r" t="t"/>
              <a:pathLst>
                <a:path extrusionOk="0" h="2539" w="3366">
                  <a:moveTo>
                    <a:pt x="339" y="1"/>
                  </a:moveTo>
                  <a:cubicBezTo>
                    <a:pt x="260" y="1"/>
                    <a:pt x="200" y="21"/>
                    <a:pt x="161" y="60"/>
                  </a:cubicBezTo>
                  <a:cubicBezTo>
                    <a:pt x="1" y="227"/>
                    <a:pt x="175" y="717"/>
                    <a:pt x="679" y="1542"/>
                  </a:cubicBezTo>
                  <a:cubicBezTo>
                    <a:pt x="679" y="1763"/>
                    <a:pt x="821" y="1957"/>
                    <a:pt x="1033" y="2019"/>
                  </a:cubicBezTo>
                  <a:lnTo>
                    <a:pt x="1472" y="2153"/>
                  </a:lnTo>
                  <a:lnTo>
                    <a:pt x="1755" y="2237"/>
                  </a:lnTo>
                  <a:lnTo>
                    <a:pt x="2624" y="2496"/>
                  </a:lnTo>
                  <a:cubicBezTo>
                    <a:pt x="2690" y="2524"/>
                    <a:pt x="2758" y="2539"/>
                    <a:pt x="2827" y="2539"/>
                  </a:cubicBezTo>
                  <a:cubicBezTo>
                    <a:pt x="2864" y="2539"/>
                    <a:pt x="2901" y="2535"/>
                    <a:pt x="2937" y="2526"/>
                  </a:cubicBezTo>
                  <a:cubicBezTo>
                    <a:pt x="2937" y="2526"/>
                    <a:pt x="3082" y="2493"/>
                    <a:pt x="3191" y="2365"/>
                  </a:cubicBezTo>
                  <a:cubicBezTo>
                    <a:pt x="3346" y="2196"/>
                    <a:pt x="3365" y="1916"/>
                    <a:pt x="3259" y="1643"/>
                  </a:cubicBezTo>
                  <a:cubicBezTo>
                    <a:pt x="1732" y="549"/>
                    <a:pt x="757" y="1"/>
                    <a:pt x="3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5"/>
            <p:cNvSpPr/>
            <p:nvPr/>
          </p:nvSpPr>
          <p:spPr>
            <a:xfrm>
              <a:off x="4141339" y="2684183"/>
              <a:ext cx="142636" cy="70018"/>
            </a:xfrm>
            <a:custGeom>
              <a:rect b="b" l="l" r="r" t="t"/>
              <a:pathLst>
                <a:path extrusionOk="0" h="2990" w="6091">
                  <a:moveTo>
                    <a:pt x="1860" y="1"/>
                  </a:moveTo>
                  <a:cubicBezTo>
                    <a:pt x="1712" y="1"/>
                    <a:pt x="1563" y="15"/>
                    <a:pt x="1415" y="42"/>
                  </a:cubicBezTo>
                  <a:lnTo>
                    <a:pt x="121" y="298"/>
                  </a:lnTo>
                  <a:cubicBezTo>
                    <a:pt x="53" y="312"/>
                    <a:pt x="1" y="375"/>
                    <a:pt x="1" y="445"/>
                  </a:cubicBezTo>
                  <a:lnTo>
                    <a:pt x="1" y="609"/>
                  </a:lnTo>
                  <a:lnTo>
                    <a:pt x="3472" y="2363"/>
                  </a:lnTo>
                  <a:cubicBezTo>
                    <a:pt x="3736" y="2442"/>
                    <a:pt x="4003" y="2524"/>
                    <a:pt x="4267" y="2600"/>
                  </a:cubicBezTo>
                  <a:lnTo>
                    <a:pt x="4551" y="2688"/>
                  </a:lnTo>
                  <a:lnTo>
                    <a:pt x="5420" y="2946"/>
                  </a:lnTo>
                  <a:cubicBezTo>
                    <a:pt x="5485" y="2975"/>
                    <a:pt x="5554" y="2989"/>
                    <a:pt x="5621" y="2989"/>
                  </a:cubicBezTo>
                  <a:cubicBezTo>
                    <a:pt x="5764" y="2989"/>
                    <a:pt x="5900" y="2928"/>
                    <a:pt x="5989" y="2818"/>
                  </a:cubicBezTo>
                  <a:cubicBezTo>
                    <a:pt x="5995" y="2813"/>
                    <a:pt x="5997" y="2805"/>
                    <a:pt x="6006" y="2799"/>
                  </a:cubicBezTo>
                  <a:cubicBezTo>
                    <a:pt x="6076" y="2699"/>
                    <a:pt x="6090" y="2579"/>
                    <a:pt x="6060" y="2470"/>
                  </a:cubicBezTo>
                  <a:cubicBezTo>
                    <a:pt x="6033" y="2374"/>
                    <a:pt x="5970" y="2284"/>
                    <a:pt x="5875" y="2227"/>
                  </a:cubicBezTo>
                  <a:lnTo>
                    <a:pt x="3213" y="415"/>
                  </a:lnTo>
                  <a:cubicBezTo>
                    <a:pt x="2810" y="143"/>
                    <a:pt x="2338" y="1"/>
                    <a:pt x="186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5"/>
            <p:cNvSpPr/>
            <p:nvPr/>
          </p:nvSpPr>
          <p:spPr>
            <a:xfrm>
              <a:off x="4228237" y="2585249"/>
              <a:ext cx="122708" cy="122708"/>
            </a:xfrm>
            <a:custGeom>
              <a:rect b="b" l="l" r="r" t="t"/>
              <a:pathLst>
                <a:path extrusionOk="0" h="5240" w="5240">
                  <a:moveTo>
                    <a:pt x="2622" y="1"/>
                  </a:moveTo>
                  <a:cubicBezTo>
                    <a:pt x="1175" y="1"/>
                    <a:pt x="1" y="1175"/>
                    <a:pt x="1" y="2622"/>
                  </a:cubicBezTo>
                  <a:cubicBezTo>
                    <a:pt x="1" y="4066"/>
                    <a:pt x="1175" y="5240"/>
                    <a:pt x="2622" y="5240"/>
                  </a:cubicBezTo>
                  <a:cubicBezTo>
                    <a:pt x="4068" y="5240"/>
                    <a:pt x="5240" y="4066"/>
                    <a:pt x="5240" y="2622"/>
                  </a:cubicBezTo>
                  <a:cubicBezTo>
                    <a:pt x="5240" y="1175"/>
                    <a:pt x="4068" y="1"/>
                    <a:pt x="26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5"/>
            <p:cNvSpPr/>
            <p:nvPr/>
          </p:nvSpPr>
          <p:spPr>
            <a:xfrm>
              <a:off x="4253948" y="2588059"/>
              <a:ext cx="97066" cy="119898"/>
            </a:xfrm>
            <a:custGeom>
              <a:rect b="b" l="l" r="r" t="t"/>
              <a:pathLst>
                <a:path extrusionOk="0" h="5120" w="4145">
                  <a:moveTo>
                    <a:pt x="2311" y="1"/>
                  </a:moveTo>
                  <a:cubicBezTo>
                    <a:pt x="2970" y="477"/>
                    <a:pt x="3403" y="1254"/>
                    <a:pt x="3403" y="2128"/>
                  </a:cubicBezTo>
                  <a:cubicBezTo>
                    <a:pt x="3403" y="3578"/>
                    <a:pt x="2229" y="4749"/>
                    <a:pt x="785" y="4749"/>
                  </a:cubicBezTo>
                  <a:cubicBezTo>
                    <a:pt x="513" y="4749"/>
                    <a:pt x="246" y="4708"/>
                    <a:pt x="1" y="4629"/>
                  </a:cubicBezTo>
                  <a:lnTo>
                    <a:pt x="1" y="4629"/>
                  </a:lnTo>
                  <a:cubicBezTo>
                    <a:pt x="431" y="4940"/>
                    <a:pt x="957" y="5120"/>
                    <a:pt x="1526" y="5120"/>
                  </a:cubicBezTo>
                  <a:cubicBezTo>
                    <a:pt x="2973" y="5120"/>
                    <a:pt x="4144" y="3946"/>
                    <a:pt x="4144" y="2502"/>
                  </a:cubicBezTo>
                  <a:cubicBezTo>
                    <a:pt x="4144" y="1330"/>
                    <a:pt x="3373" y="336"/>
                    <a:pt x="2311"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5"/>
            <p:cNvSpPr/>
            <p:nvPr/>
          </p:nvSpPr>
          <p:spPr>
            <a:xfrm>
              <a:off x="4261160" y="2604965"/>
              <a:ext cx="57256" cy="83483"/>
            </a:xfrm>
            <a:custGeom>
              <a:rect b="b" l="l" r="r" t="t"/>
              <a:pathLst>
                <a:path extrusionOk="0" h="3565" w="2445">
                  <a:moveTo>
                    <a:pt x="1698" y="1"/>
                  </a:moveTo>
                  <a:cubicBezTo>
                    <a:pt x="1643" y="1"/>
                    <a:pt x="1597" y="31"/>
                    <a:pt x="1556" y="74"/>
                  </a:cubicBezTo>
                  <a:cubicBezTo>
                    <a:pt x="1077" y="535"/>
                    <a:pt x="589" y="992"/>
                    <a:pt x="104" y="1450"/>
                  </a:cubicBezTo>
                  <a:cubicBezTo>
                    <a:pt x="0" y="1551"/>
                    <a:pt x="17" y="1703"/>
                    <a:pt x="139" y="1777"/>
                  </a:cubicBezTo>
                  <a:cubicBezTo>
                    <a:pt x="409" y="1940"/>
                    <a:pt x="682" y="2090"/>
                    <a:pt x="949" y="2248"/>
                  </a:cubicBezTo>
                  <a:cubicBezTo>
                    <a:pt x="962" y="2259"/>
                    <a:pt x="973" y="2265"/>
                    <a:pt x="962" y="2286"/>
                  </a:cubicBezTo>
                  <a:cubicBezTo>
                    <a:pt x="875" y="2496"/>
                    <a:pt x="785" y="2703"/>
                    <a:pt x="701" y="2913"/>
                  </a:cubicBezTo>
                  <a:cubicBezTo>
                    <a:pt x="646" y="3041"/>
                    <a:pt x="592" y="3172"/>
                    <a:pt x="540" y="3300"/>
                  </a:cubicBezTo>
                  <a:cubicBezTo>
                    <a:pt x="504" y="3395"/>
                    <a:pt x="548" y="3499"/>
                    <a:pt x="641" y="3542"/>
                  </a:cubicBezTo>
                  <a:cubicBezTo>
                    <a:pt x="670" y="3557"/>
                    <a:pt x="699" y="3564"/>
                    <a:pt x="728" y="3564"/>
                  </a:cubicBezTo>
                  <a:cubicBezTo>
                    <a:pt x="781" y="3564"/>
                    <a:pt x="833" y="3539"/>
                    <a:pt x="886" y="3488"/>
                  </a:cubicBezTo>
                  <a:cubicBezTo>
                    <a:pt x="1368" y="3027"/>
                    <a:pt x="1853" y="2573"/>
                    <a:pt x="2335" y="2112"/>
                  </a:cubicBezTo>
                  <a:cubicBezTo>
                    <a:pt x="2444" y="2006"/>
                    <a:pt x="2425" y="1853"/>
                    <a:pt x="2292" y="1777"/>
                  </a:cubicBezTo>
                  <a:cubicBezTo>
                    <a:pt x="2022" y="1624"/>
                    <a:pt x="1758" y="1469"/>
                    <a:pt x="1491" y="1314"/>
                  </a:cubicBezTo>
                  <a:cubicBezTo>
                    <a:pt x="1474" y="1306"/>
                    <a:pt x="1466" y="1297"/>
                    <a:pt x="1477" y="1278"/>
                  </a:cubicBezTo>
                  <a:cubicBezTo>
                    <a:pt x="1616" y="941"/>
                    <a:pt x="1763" y="603"/>
                    <a:pt x="1897" y="262"/>
                  </a:cubicBezTo>
                  <a:cubicBezTo>
                    <a:pt x="1948" y="137"/>
                    <a:pt x="1848" y="1"/>
                    <a:pt x="1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5"/>
            <p:cNvSpPr/>
            <p:nvPr/>
          </p:nvSpPr>
          <p:spPr>
            <a:xfrm>
              <a:off x="4272845" y="2604895"/>
              <a:ext cx="45500" cy="83390"/>
            </a:xfrm>
            <a:custGeom>
              <a:rect b="b" l="l" r="r" t="t"/>
              <a:pathLst>
                <a:path extrusionOk="0" h="3561" w="1943">
                  <a:moveTo>
                    <a:pt x="1200" y="1"/>
                  </a:moveTo>
                  <a:cubicBezTo>
                    <a:pt x="1199" y="1"/>
                    <a:pt x="1198" y="1"/>
                    <a:pt x="1196" y="1"/>
                  </a:cubicBezTo>
                  <a:cubicBezTo>
                    <a:pt x="1144" y="1"/>
                    <a:pt x="1098" y="31"/>
                    <a:pt x="1049" y="74"/>
                  </a:cubicBezTo>
                  <a:cubicBezTo>
                    <a:pt x="877" y="243"/>
                    <a:pt x="703" y="407"/>
                    <a:pt x="526" y="573"/>
                  </a:cubicBezTo>
                  <a:cubicBezTo>
                    <a:pt x="499" y="658"/>
                    <a:pt x="332" y="1009"/>
                    <a:pt x="267" y="1200"/>
                  </a:cubicBezTo>
                  <a:cubicBezTo>
                    <a:pt x="245" y="1265"/>
                    <a:pt x="270" y="1333"/>
                    <a:pt x="332" y="1366"/>
                  </a:cubicBezTo>
                  <a:cubicBezTo>
                    <a:pt x="569" y="1502"/>
                    <a:pt x="809" y="1641"/>
                    <a:pt x="1046" y="1777"/>
                  </a:cubicBezTo>
                  <a:cubicBezTo>
                    <a:pt x="1180" y="1854"/>
                    <a:pt x="1199" y="2006"/>
                    <a:pt x="1090" y="2112"/>
                  </a:cubicBezTo>
                  <a:cubicBezTo>
                    <a:pt x="785" y="2404"/>
                    <a:pt x="474" y="2695"/>
                    <a:pt x="163" y="2987"/>
                  </a:cubicBezTo>
                  <a:cubicBezTo>
                    <a:pt x="120" y="3090"/>
                    <a:pt x="79" y="3191"/>
                    <a:pt x="38" y="3297"/>
                  </a:cubicBezTo>
                  <a:cubicBezTo>
                    <a:pt x="0" y="3393"/>
                    <a:pt x="46" y="3494"/>
                    <a:pt x="136" y="3540"/>
                  </a:cubicBezTo>
                  <a:cubicBezTo>
                    <a:pt x="164" y="3554"/>
                    <a:pt x="192" y="3561"/>
                    <a:pt x="220" y="3561"/>
                  </a:cubicBezTo>
                  <a:cubicBezTo>
                    <a:pt x="274" y="3561"/>
                    <a:pt x="328" y="3536"/>
                    <a:pt x="381" y="3485"/>
                  </a:cubicBezTo>
                  <a:cubicBezTo>
                    <a:pt x="866" y="3028"/>
                    <a:pt x="1349" y="2567"/>
                    <a:pt x="1834" y="2110"/>
                  </a:cubicBezTo>
                  <a:cubicBezTo>
                    <a:pt x="1943" y="2009"/>
                    <a:pt x="1921" y="1856"/>
                    <a:pt x="1790" y="1777"/>
                  </a:cubicBezTo>
                  <a:cubicBezTo>
                    <a:pt x="1523" y="1625"/>
                    <a:pt x="1253" y="1469"/>
                    <a:pt x="989" y="1314"/>
                  </a:cubicBezTo>
                  <a:cubicBezTo>
                    <a:pt x="973" y="1306"/>
                    <a:pt x="964" y="1298"/>
                    <a:pt x="975" y="1279"/>
                  </a:cubicBezTo>
                  <a:cubicBezTo>
                    <a:pt x="1117" y="941"/>
                    <a:pt x="1264" y="603"/>
                    <a:pt x="1395" y="262"/>
                  </a:cubicBezTo>
                  <a:cubicBezTo>
                    <a:pt x="1443" y="136"/>
                    <a:pt x="1348" y="1"/>
                    <a:pt x="1200" y="1"/>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6" name="Google Shape;4436;p75"/>
          <p:cNvGrpSpPr/>
          <p:nvPr/>
        </p:nvGrpSpPr>
        <p:grpSpPr>
          <a:xfrm>
            <a:off x="4792639" y="2747965"/>
            <a:ext cx="300142" cy="265286"/>
            <a:chOff x="4792639" y="2513993"/>
            <a:chExt cx="300142" cy="265286"/>
          </a:xfrm>
        </p:grpSpPr>
        <p:sp>
          <p:nvSpPr>
            <p:cNvPr id="4437" name="Google Shape;4437;p75"/>
            <p:cNvSpPr/>
            <p:nvPr/>
          </p:nvSpPr>
          <p:spPr>
            <a:xfrm>
              <a:off x="5015164" y="2721461"/>
              <a:ext cx="57818" cy="57771"/>
            </a:xfrm>
            <a:custGeom>
              <a:rect b="b" l="l" r="r" t="t"/>
              <a:pathLst>
                <a:path extrusionOk="0" h="2467" w="2469">
                  <a:moveTo>
                    <a:pt x="1235" y="0"/>
                  </a:moveTo>
                  <a:cubicBezTo>
                    <a:pt x="554" y="0"/>
                    <a:pt x="1" y="554"/>
                    <a:pt x="1" y="1235"/>
                  </a:cubicBezTo>
                  <a:cubicBezTo>
                    <a:pt x="1" y="1916"/>
                    <a:pt x="554" y="2466"/>
                    <a:pt x="1235" y="2466"/>
                  </a:cubicBezTo>
                  <a:cubicBezTo>
                    <a:pt x="1916" y="2466"/>
                    <a:pt x="2469" y="1916"/>
                    <a:pt x="2469" y="1235"/>
                  </a:cubicBezTo>
                  <a:cubicBezTo>
                    <a:pt x="2469" y="554"/>
                    <a:pt x="1916" y="0"/>
                    <a:pt x="12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5"/>
            <p:cNvSpPr/>
            <p:nvPr/>
          </p:nvSpPr>
          <p:spPr>
            <a:xfrm>
              <a:off x="5035208" y="2721391"/>
              <a:ext cx="37913" cy="57888"/>
            </a:xfrm>
            <a:custGeom>
              <a:rect b="b" l="l" r="r" t="t"/>
              <a:pathLst>
                <a:path extrusionOk="0" h="2472" w="1619">
                  <a:moveTo>
                    <a:pt x="381" y="1"/>
                  </a:moveTo>
                  <a:cubicBezTo>
                    <a:pt x="251" y="1"/>
                    <a:pt x="120" y="20"/>
                    <a:pt x="0" y="63"/>
                  </a:cubicBezTo>
                  <a:cubicBezTo>
                    <a:pt x="496" y="221"/>
                    <a:pt x="853" y="690"/>
                    <a:pt x="853" y="1238"/>
                  </a:cubicBezTo>
                  <a:cubicBezTo>
                    <a:pt x="853" y="1785"/>
                    <a:pt x="496" y="2248"/>
                    <a:pt x="0" y="2412"/>
                  </a:cubicBezTo>
                  <a:cubicBezTo>
                    <a:pt x="120" y="2453"/>
                    <a:pt x="251" y="2472"/>
                    <a:pt x="381" y="2472"/>
                  </a:cubicBezTo>
                  <a:cubicBezTo>
                    <a:pt x="1063" y="2472"/>
                    <a:pt x="1618" y="1921"/>
                    <a:pt x="1618" y="1238"/>
                  </a:cubicBezTo>
                  <a:cubicBezTo>
                    <a:pt x="1618" y="554"/>
                    <a:pt x="1063" y="1"/>
                    <a:pt x="3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5"/>
            <p:cNvSpPr/>
            <p:nvPr/>
          </p:nvSpPr>
          <p:spPr>
            <a:xfrm>
              <a:off x="4792639" y="2567897"/>
              <a:ext cx="300142" cy="126361"/>
            </a:xfrm>
            <a:custGeom>
              <a:rect b="b" l="l" r="r" t="t"/>
              <a:pathLst>
                <a:path extrusionOk="0" h="5396" w="12817">
                  <a:moveTo>
                    <a:pt x="2769" y="1"/>
                  </a:moveTo>
                  <a:cubicBezTo>
                    <a:pt x="1238" y="1"/>
                    <a:pt x="1" y="1284"/>
                    <a:pt x="74" y="2834"/>
                  </a:cubicBezTo>
                  <a:cubicBezTo>
                    <a:pt x="145" y="4270"/>
                    <a:pt x="1355" y="5395"/>
                    <a:pt x="2796" y="5395"/>
                  </a:cubicBezTo>
                  <a:lnTo>
                    <a:pt x="10019" y="5395"/>
                  </a:lnTo>
                  <a:cubicBezTo>
                    <a:pt x="11460" y="5395"/>
                    <a:pt x="12669" y="4275"/>
                    <a:pt x="12740" y="2834"/>
                  </a:cubicBezTo>
                  <a:cubicBezTo>
                    <a:pt x="12817" y="1281"/>
                    <a:pt x="11582" y="1"/>
                    <a:pt x="100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5"/>
            <p:cNvSpPr/>
            <p:nvPr/>
          </p:nvSpPr>
          <p:spPr>
            <a:xfrm>
              <a:off x="5009872" y="2567897"/>
              <a:ext cx="81376" cy="126361"/>
            </a:xfrm>
            <a:custGeom>
              <a:rect b="b" l="l" r="r" t="t"/>
              <a:pathLst>
                <a:path extrusionOk="0" h="5396" w="3475">
                  <a:moveTo>
                    <a:pt x="0" y="1"/>
                  </a:moveTo>
                  <a:cubicBezTo>
                    <a:pt x="1496" y="1"/>
                    <a:pt x="2703" y="1210"/>
                    <a:pt x="2703" y="2698"/>
                  </a:cubicBezTo>
                  <a:cubicBezTo>
                    <a:pt x="2703" y="4185"/>
                    <a:pt x="1491" y="5395"/>
                    <a:pt x="0" y="5395"/>
                  </a:cubicBezTo>
                  <a:lnTo>
                    <a:pt x="777" y="5395"/>
                  </a:lnTo>
                  <a:cubicBezTo>
                    <a:pt x="2264" y="5395"/>
                    <a:pt x="3474" y="4185"/>
                    <a:pt x="3474" y="2698"/>
                  </a:cubicBezTo>
                  <a:cubicBezTo>
                    <a:pt x="3474" y="1210"/>
                    <a:pt x="2262" y="1"/>
                    <a:pt x="766"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5"/>
            <p:cNvSpPr/>
            <p:nvPr/>
          </p:nvSpPr>
          <p:spPr>
            <a:xfrm>
              <a:off x="4991443" y="2581245"/>
              <a:ext cx="48193" cy="8688"/>
            </a:xfrm>
            <a:custGeom>
              <a:rect b="b" l="l" r="r" t="t"/>
              <a:pathLst>
                <a:path extrusionOk="0" h="371" w="2058">
                  <a:moveTo>
                    <a:pt x="188" y="0"/>
                  </a:moveTo>
                  <a:cubicBezTo>
                    <a:pt x="85" y="0"/>
                    <a:pt x="0" y="85"/>
                    <a:pt x="3" y="191"/>
                  </a:cubicBezTo>
                  <a:cubicBezTo>
                    <a:pt x="8" y="292"/>
                    <a:pt x="95" y="371"/>
                    <a:pt x="199" y="371"/>
                  </a:cubicBezTo>
                  <a:lnTo>
                    <a:pt x="1866" y="371"/>
                  </a:lnTo>
                  <a:cubicBezTo>
                    <a:pt x="1973" y="371"/>
                    <a:pt x="2057" y="286"/>
                    <a:pt x="2052" y="180"/>
                  </a:cubicBezTo>
                  <a:cubicBezTo>
                    <a:pt x="2046" y="76"/>
                    <a:pt x="1959" y="0"/>
                    <a:pt x="1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5"/>
            <p:cNvSpPr/>
            <p:nvPr/>
          </p:nvSpPr>
          <p:spPr>
            <a:xfrm>
              <a:off x="4991443" y="2599158"/>
              <a:ext cx="48193" cy="8711"/>
            </a:xfrm>
            <a:custGeom>
              <a:rect b="b" l="l" r="r" t="t"/>
              <a:pathLst>
                <a:path extrusionOk="0" h="372" w="2058">
                  <a:moveTo>
                    <a:pt x="188" y="1"/>
                  </a:moveTo>
                  <a:cubicBezTo>
                    <a:pt x="85" y="1"/>
                    <a:pt x="0" y="85"/>
                    <a:pt x="3" y="191"/>
                  </a:cubicBezTo>
                  <a:cubicBezTo>
                    <a:pt x="8" y="292"/>
                    <a:pt x="95" y="371"/>
                    <a:pt x="199" y="371"/>
                  </a:cubicBezTo>
                  <a:lnTo>
                    <a:pt x="1866" y="371"/>
                  </a:lnTo>
                  <a:cubicBezTo>
                    <a:pt x="1973" y="371"/>
                    <a:pt x="2057" y="287"/>
                    <a:pt x="2052" y="181"/>
                  </a:cubicBezTo>
                  <a:cubicBezTo>
                    <a:pt x="2046" y="80"/>
                    <a:pt x="1959" y="1"/>
                    <a:pt x="18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5"/>
            <p:cNvSpPr/>
            <p:nvPr/>
          </p:nvSpPr>
          <p:spPr>
            <a:xfrm>
              <a:off x="4991443" y="2617165"/>
              <a:ext cx="48193" cy="8758"/>
            </a:xfrm>
            <a:custGeom>
              <a:rect b="b" l="l" r="r" t="t"/>
              <a:pathLst>
                <a:path extrusionOk="0" h="374" w="2058">
                  <a:moveTo>
                    <a:pt x="188" y="0"/>
                  </a:moveTo>
                  <a:cubicBezTo>
                    <a:pt x="85" y="0"/>
                    <a:pt x="0" y="87"/>
                    <a:pt x="3" y="191"/>
                  </a:cubicBezTo>
                  <a:cubicBezTo>
                    <a:pt x="8" y="294"/>
                    <a:pt x="95" y="373"/>
                    <a:pt x="199" y="373"/>
                  </a:cubicBezTo>
                  <a:lnTo>
                    <a:pt x="1866" y="373"/>
                  </a:lnTo>
                  <a:cubicBezTo>
                    <a:pt x="1973" y="373"/>
                    <a:pt x="2057" y="286"/>
                    <a:pt x="2052" y="183"/>
                  </a:cubicBezTo>
                  <a:cubicBezTo>
                    <a:pt x="2046" y="79"/>
                    <a:pt x="1959" y="0"/>
                    <a:pt x="1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5"/>
            <p:cNvSpPr/>
            <p:nvPr/>
          </p:nvSpPr>
          <p:spPr>
            <a:xfrm>
              <a:off x="4991443" y="2635149"/>
              <a:ext cx="48193" cy="8688"/>
            </a:xfrm>
            <a:custGeom>
              <a:rect b="b" l="l" r="r" t="t"/>
              <a:pathLst>
                <a:path extrusionOk="0" h="371" w="2058">
                  <a:moveTo>
                    <a:pt x="188" y="0"/>
                  </a:moveTo>
                  <a:cubicBezTo>
                    <a:pt x="85" y="0"/>
                    <a:pt x="0" y="85"/>
                    <a:pt x="3" y="191"/>
                  </a:cubicBezTo>
                  <a:cubicBezTo>
                    <a:pt x="8" y="292"/>
                    <a:pt x="95" y="371"/>
                    <a:pt x="199" y="371"/>
                  </a:cubicBezTo>
                  <a:lnTo>
                    <a:pt x="1866" y="371"/>
                  </a:lnTo>
                  <a:cubicBezTo>
                    <a:pt x="1973" y="371"/>
                    <a:pt x="2057" y="286"/>
                    <a:pt x="2052" y="180"/>
                  </a:cubicBezTo>
                  <a:cubicBezTo>
                    <a:pt x="2046" y="77"/>
                    <a:pt x="1959" y="0"/>
                    <a:pt x="1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5"/>
            <p:cNvSpPr/>
            <p:nvPr/>
          </p:nvSpPr>
          <p:spPr>
            <a:xfrm>
              <a:off x="4991443" y="2653062"/>
              <a:ext cx="48193" cy="8711"/>
            </a:xfrm>
            <a:custGeom>
              <a:rect b="b" l="l" r="r" t="t"/>
              <a:pathLst>
                <a:path extrusionOk="0" h="372" w="2058">
                  <a:moveTo>
                    <a:pt x="188" y="1"/>
                  </a:moveTo>
                  <a:cubicBezTo>
                    <a:pt x="85" y="1"/>
                    <a:pt x="0" y="85"/>
                    <a:pt x="3" y="192"/>
                  </a:cubicBezTo>
                  <a:cubicBezTo>
                    <a:pt x="8" y="292"/>
                    <a:pt x="95" y="371"/>
                    <a:pt x="199" y="371"/>
                  </a:cubicBezTo>
                  <a:lnTo>
                    <a:pt x="1866" y="371"/>
                  </a:lnTo>
                  <a:cubicBezTo>
                    <a:pt x="1973" y="371"/>
                    <a:pt x="2057" y="287"/>
                    <a:pt x="2052" y="181"/>
                  </a:cubicBezTo>
                  <a:cubicBezTo>
                    <a:pt x="2046" y="80"/>
                    <a:pt x="1959" y="1"/>
                    <a:pt x="18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5"/>
            <p:cNvSpPr/>
            <p:nvPr/>
          </p:nvSpPr>
          <p:spPr>
            <a:xfrm>
              <a:off x="4991443" y="2671070"/>
              <a:ext cx="48193" cy="8758"/>
            </a:xfrm>
            <a:custGeom>
              <a:rect b="b" l="l" r="r" t="t"/>
              <a:pathLst>
                <a:path extrusionOk="0" h="374" w="2058">
                  <a:moveTo>
                    <a:pt x="188" y="0"/>
                  </a:moveTo>
                  <a:cubicBezTo>
                    <a:pt x="85" y="0"/>
                    <a:pt x="0" y="87"/>
                    <a:pt x="3" y="191"/>
                  </a:cubicBezTo>
                  <a:cubicBezTo>
                    <a:pt x="8" y="294"/>
                    <a:pt x="95" y="373"/>
                    <a:pt x="199" y="373"/>
                  </a:cubicBezTo>
                  <a:lnTo>
                    <a:pt x="1866" y="373"/>
                  </a:lnTo>
                  <a:cubicBezTo>
                    <a:pt x="1973" y="373"/>
                    <a:pt x="2057" y="283"/>
                    <a:pt x="2052" y="183"/>
                  </a:cubicBezTo>
                  <a:cubicBezTo>
                    <a:pt x="2046" y="79"/>
                    <a:pt x="1959" y="0"/>
                    <a:pt x="18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5"/>
            <p:cNvSpPr/>
            <p:nvPr/>
          </p:nvSpPr>
          <p:spPr>
            <a:xfrm>
              <a:off x="4990858" y="2545348"/>
              <a:ext cx="8758" cy="153221"/>
            </a:xfrm>
            <a:custGeom>
              <a:rect b="b" l="l" r="r" t="t"/>
              <a:pathLst>
                <a:path extrusionOk="0" h="6543" w="374">
                  <a:moveTo>
                    <a:pt x="187" y="1"/>
                  </a:moveTo>
                  <a:cubicBezTo>
                    <a:pt x="179" y="1"/>
                    <a:pt x="172" y="1"/>
                    <a:pt x="164" y="2"/>
                  </a:cubicBezTo>
                  <a:cubicBezTo>
                    <a:pt x="69" y="16"/>
                    <a:pt x="1" y="103"/>
                    <a:pt x="1" y="198"/>
                  </a:cubicBezTo>
                  <a:lnTo>
                    <a:pt x="1" y="6347"/>
                  </a:lnTo>
                  <a:cubicBezTo>
                    <a:pt x="1" y="6443"/>
                    <a:pt x="71" y="6527"/>
                    <a:pt x="164" y="6541"/>
                  </a:cubicBezTo>
                  <a:cubicBezTo>
                    <a:pt x="172" y="6542"/>
                    <a:pt x="179" y="6542"/>
                    <a:pt x="187" y="6542"/>
                  </a:cubicBezTo>
                  <a:cubicBezTo>
                    <a:pt x="291" y="6542"/>
                    <a:pt x="374" y="6457"/>
                    <a:pt x="374" y="6350"/>
                  </a:cubicBezTo>
                  <a:lnTo>
                    <a:pt x="374" y="193"/>
                  </a:lnTo>
                  <a:cubicBezTo>
                    <a:pt x="374" y="86"/>
                    <a:pt x="291" y="1"/>
                    <a:pt x="1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5"/>
            <p:cNvSpPr/>
            <p:nvPr/>
          </p:nvSpPr>
          <p:spPr>
            <a:xfrm>
              <a:off x="5031509" y="2545348"/>
              <a:ext cx="8688" cy="153221"/>
            </a:xfrm>
            <a:custGeom>
              <a:rect b="b" l="l" r="r" t="t"/>
              <a:pathLst>
                <a:path extrusionOk="0" h="6543" w="371">
                  <a:moveTo>
                    <a:pt x="185" y="1"/>
                  </a:moveTo>
                  <a:cubicBezTo>
                    <a:pt x="178" y="1"/>
                    <a:pt x="171" y="1"/>
                    <a:pt x="164" y="2"/>
                  </a:cubicBezTo>
                  <a:cubicBezTo>
                    <a:pt x="68" y="16"/>
                    <a:pt x="0" y="103"/>
                    <a:pt x="0" y="198"/>
                  </a:cubicBezTo>
                  <a:lnTo>
                    <a:pt x="0" y="6347"/>
                  </a:lnTo>
                  <a:cubicBezTo>
                    <a:pt x="0" y="6443"/>
                    <a:pt x="68" y="6527"/>
                    <a:pt x="164" y="6541"/>
                  </a:cubicBezTo>
                  <a:cubicBezTo>
                    <a:pt x="171" y="6542"/>
                    <a:pt x="179" y="6542"/>
                    <a:pt x="186" y="6542"/>
                  </a:cubicBezTo>
                  <a:cubicBezTo>
                    <a:pt x="288" y="6542"/>
                    <a:pt x="371" y="6457"/>
                    <a:pt x="371" y="6350"/>
                  </a:cubicBezTo>
                  <a:lnTo>
                    <a:pt x="371" y="193"/>
                  </a:lnTo>
                  <a:cubicBezTo>
                    <a:pt x="371" y="88"/>
                    <a:pt x="287" y="1"/>
                    <a:pt x="18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5"/>
            <p:cNvSpPr/>
            <p:nvPr/>
          </p:nvSpPr>
          <p:spPr>
            <a:xfrm>
              <a:off x="4794489" y="2694228"/>
              <a:ext cx="296770" cy="27258"/>
            </a:xfrm>
            <a:custGeom>
              <a:rect b="b" l="l" r="r" t="t"/>
              <a:pathLst>
                <a:path extrusionOk="0" h="1164" w="12673">
                  <a:moveTo>
                    <a:pt x="254" y="0"/>
                  </a:moveTo>
                  <a:cubicBezTo>
                    <a:pt x="115" y="0"/>
                    <a:pt x="1" y="115"/>
                    <a:pt x="1" y="256"/>
                  </a:cubicBezTo>
                  <a:lnTo>
                    <a:pt x="1" y="910"/>
                  </a:lnTo>
                  <a:cubicBezTo>
                    <a:pt x="1" y="1049"/>
                    <a:pt x="115" y="1163"/>
                    <a:pt x="254" y="1163"/>
                  </a:cubicBezTo>
                  <a:lnTo>
                    <a:pt x="12416" y="1163"/>
                  </a:lnTo>
                  <a:cubicBezTo>
                    <a:pt x="12555" y="1163"/>
                    <a:pt x="12672" y="1049"/>
                    <a:pt x="12672" y="910"/>
                  </a:cubicBezTo>
                  <a:lnTo>
                    <a:pt x="12672" y="256"/>
                  </a:lnTo>
                  <a:cubicBezTo>
                    <a:pt x="12672" y="115"/>
                    <a:pt x="12555" y="0"/>
                    <a:pt x="124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5"/>
            <p:cNvSpPr/>
            <p:nvPr/>
          </p:nvSpPr>
          <p:spPr>
            <a:xfrm>
              <a:off x="5067218" y="2694228"/>
              <a:ext cx="24026" cy="27188"/>
            </a:xfrm>
            <a:custGeom>
              <a:rect b="b" l="l" r="r" t="t"/>
              <a:pathLst>
                <a:path extrusionOk="0" h="1161" w="1026">
                  <a:moveTo>
                    <a:pt x="1" y="0"/>
                  </a:moveTo>
                  <a:cubicBezTo>
                    <a:pt x="140" y="0"/>
                    <a:pt x="254" y="112"/>
                    <a:pt x="254" y="251"/>
                  </a:cubicBezTo>
                  <a:lnTo>
                    <a:pt x="254" y="910"/>
                  </a:lnTo>
                  <a:cubicBezTo>
                    <a:pt x="254" y="1049"/>
                    <a:pt x="140" y="1161"/>
                    <a:pt x="1" y="1161"/>
                  </a:cubicBezTo>
                  <a:lnTo>
                    <a:pt x="766" y="1161"/>
                  </a:lnTo>
                  <a:cubicBezTo>
                    <a:pt x="905" y="1161"/>
                    <a:pt x="1022" y="1046"/>
                    <a:pt x="1022" y="905"/>
                  </a:cubicBezTo>
                  <a:lnTo>
                    <a:pt x="1022" y="256"/>
                  </a:lnTo>
                  <a:lnTo>
                    <a:pt x="1025" y="256"/>
                  </a:lnTo>
                  <a:cubicBezTo>
                    <a:pt x="1025" y="115"/>
                    <a:pt x="908" y="0"/>
                    <a:pt x="7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5"/>
            <p:cNvSpPr/>
            <p:nvPr/>
          </p:nvSpPr>
          <p:spPr>
            <a:xfrm>
              <a:off x="4812239" y="2721204"/>
              <a:ext cx="57935" cy="57958"/>
            </a:xfrm>
            <a:custGeom>
              <a:rect b="b" l="l" r="r" t="t"/>
              <a:pathLst>
                <a:path extrusionOk="0" h="2475" w="2474">
                  <a:moveTo>
                    <a:pt x="1237" y="1"/>
                  </a:moveTo>
                  <a:cubicBezTo>
                    <a:pt x="553" y="1"/>
                    <a:pt x="0" y="556"/>
                    <a:pt x="0" y="1237"/>
                  </a:cubicBezTo>
                  <a:cubicBezTo>
                    <a:pt x="0" y="1921"/>
                    <a:pt x="553" y="2474"/>
                    <a:pt x="1237" y="2474"/>
                  </a:cubicBezTo>
                  <a:cubicBezTo>
                    <a:pt x="1921" y="2474"/>
                    <a:pt x="2474" y="1921"/>
                    <a:pt x="2474" y="1237"/>
                  </a:cubicBezTo>
                  <a:cubicBezTo>
                    <a:pt x="2474" y="556"/>
                    <a:pt x="1921" y="1"/>
                    <a:pt x="12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5"/>
            <p:cNvSpPr/>
            <p:nvPr/>
          </p:nvSpPr>
          <p:spPr>
            <a:xfrm>
              <a:off x="4832189" y="2721391"/>
              <a:ext cx="37936" cy="57888"/>
            </a:xfrm>
            <a:custGeom>
              <a:rect b="b" l="l" r="r" t="t"/>
              <a:pathLst>
                <a:path extrusionOk="0" h="2472" w="1620">
                  <a:moveTo>
                    <a:pt x="382" y="1"/>
                  </a:moveTo>
                  <a:cubicBezTo>
                    <a:pt x="249" y="1"/>
                    <a:pt x="121" y="20"/>
                    <a:pt x="1" y="63"/>
                  </a:cubicBezTo>
                  <a:cubicBezTo>
                    <a:pt x="494" y="221"/>
                    <a:pt x="851" y="690"/>
                    <a:pt x="851" y="1238"/>
                  </a:cubicBezTo>
                  <a:cubicBezTo>
                    <a:pt x="851" y="1785"/>
                    <a:pt x="494" y="2248"/>
                    <a:pt x="1" y="2412"/>
                  </a:cubicBezTo>
                  <a:cubicBezTo>
                    <a:pt x="121" y="2453"/>
                    <a:pt x="249" y="2472"/>
                    <a:pt x="382" y="2472"/>
                  </a:cubicBezTo>
                  <a:cubicBezTo>
                    <a:pt x="1063" y="2472"/>
                    <a:pt x="1619" y="1921"/>
                    <a:pt x="1619" y="1238"/>
                  </a:cubicBezTo>
                  <a:cubicBezTo>
                    <a:pt x="1614" y="554"/>
                    <a:pt x="1063"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5"/>
            <p:cNvSpPr/>
            <p:nvPr/>
          </p:nvSpPr>
          <p:spPr>
            <a:xfrm>
              <a:off x="4836029" y="2745744"/>
              <a:ext cx="10093" cy="8945"/>
            </a:xfrm>
            <a:custGeom>
              <a:rect b="b" l="l" r="r" t="t"/>
              <a:pathLst>
                <a:path extrusionOk="0" h="382" w="431">
                  <a:moveTo>
                    <a:pt x="216" y="0"/>
                  </a:moveTo>
                  <a:cubicBezTo>
                    <a:pt x="191" y="0"/>
                    <a:pt x="166" y="5"/>
                    <a:pt x="142" y="15"/>
                  </a:cubicBezTo>
                  <a:cubicBezTo>
                    <a:pt x="47" y="53"/>
                    <a:pt x="0" y="165"/>
                    <a:pt x="39" y="263"/>
                  </a:cubicBezTo>
                  <a:cubicBezTo>
                    <a:pt x="69" y="337"/>
                    <a:pt x="140" y="381"/>
                    <a:pt x="215" y="381"/>
                  </a:cubicBezTo>
                  <a:cubicBezTo>
                    <a:pt x="240" y="381"/>
                    <a:pt x="265" y="377"/>
                    <a:pt x="289" y="367"/>
                  </a:cubicBezTo>
                  <a:cubicBezTo>
                    <a:pt x="385" y="326"/>
                    <a:pt x="431" y="214"/>
                    <a:pt x="393" y="119"/>
                  </a:cubicBezTo>
                  <a:cubicBezTo>
                    <a:pt x="362" y="45"/>
                    <a:pt x="291" y="0"/>
                    <a:pt x="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5"/>
            <p:cNvSpPr/>
            <p:nvPr/>
          </p:nvSpPr>
          <p:spPr>
            <a:xfrm>
              <a:off x="5039657" y="2745955"/>
              <a:ext cx="8969" cy="8969"/>
            </a:xfrm>
            <a:custGeom>
              <a:rect b="b" l="l" r="r" t="t"/>
              <a:pathLst>
                <a:path extrusionOk="0" h="383" w="383">
                  <a:moveTo>
                    <a:pt x="191" y="1"/>
                  </a:moveTo>
                  <a:cubicBezTo>
                    <a:pt x="88" y="1"/>
                    <a:pt x="1" y="85"/>
                    <a:pt x="1" y="191"/>
                  </a:cubicBezTo>
                  <a:cubicBezTo>
                    <a:pt x="1" y="298"/>
                    <a:pt x="88" y="382"/>
                    <a:pt x="191" y="382"/>
                  </a:cubicBezTo>
                  <a:cubicBezTo>
                    <a:pt x="298" y="382"/>
                    <a:pt x="382" y="298"/>
                    <a:pt x="382" y="191"/>
                  </a:cubicBezTo>
                  <a:cubicBezTo>
                    <a:pt x="382" y="85"/>
                    <a:pt x="298" y="1"/>
                    <a:pt x="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5"/>
            <p:cNvSpPr/>
            <p:nvPr/>
          </p:nvSpPr>
          <p:spPr>
            <a:xfrm>
              <a:off x="4873285" y="2541226"/>
              <a:ext cx="69573" cy="26696"/>
            </a:xfrm>
            <a:custGeom>
              <a:rect b="b" l="l" r="r" t="t"/>
              <a:pathLst>
                <a:path extrusionOk="0" h="1140" w="2971">
                  <a:moveTo>
                    <a:pt x="254" y="1"/>
                  </a:moveTo>
                  <a:cubicBezTo>
                    <a:pt x="115" y="1"/>
                    <a:pt x="0" y="118"/>
                    <a:pt x="0" y="257"/>
                  </a:cubicBezTo>
                  <a:lnTo>
                    <a:pt x="0" y="1140"/>
                  </a:lnTo>
                  <a:lnTo>
                    <a:pt x="2970" y="1140"/>
                  </a:lnTo>
                  <a:lnTo>
                    <a:pt x="2970" y="257"/>
                  </a:lnTo>
                  <a:cubicBezTo>
                    <a:pt x="2970" y="118"/>
                    <a:pt x="2853" y="1"/>
                    <a:pt x="27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5"/>
            <p:cNvSpPr/>
            <p:nvPr/>
          </p:nvSpPr>
          <p:spPr>
            <a:xfrm>
              <a:off x="4873285" y="2541226"/>
              <a:ext cx="69573" cy="26696"/>
            </a:xfrm>
            <a:custGeom>
              <a:rect b="b" l="l" r="r" t="t"/>
              <a:pathLst>
                <a:path extrusionOk="0" h="1140" w="2971">
                  <a:moveTo>
                    <a:pt x="2139" y="1"/>
                  </a:moveTo>
                  <a:cubicBezTo>
                    <a:pt x="2139" y="410"/>
                    <a:pt x="1804" y="745"/>
                    <a:pt x="1395" y="745"/>
                  </a:cubicBezTo>
                  <a:lnTo>
                    <a:pt x="0" y="745"/>
                  </a:lnTo>
                  <a:lnTo>
                    <a:pt x="0" y="1140"/>
                  </a:lnTo>
                  <a:lnTo>
                    <a:pt x="2970" y="1140"/>
                  </a:lnTo>
                  <a:lnTo>
                    <a:pt x="2970" y="257"/>
                  </a:lnTo>
                  <a:cubicBezTo>
                    <a:pt x="2970" y="115"/>
                    <a:pt x="2856" y="1"/>
                    <a:pt x="27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5"/>
            <p:cNvSpPr/>
            <p:nvPr/>
          </p:nvSpPr>
          <p:spPr>
            <a:xfrm>
              <a:off x="4881949" y="2513993"/>
              <a:ext cx="51589" cy="26766"/>
            </a:xfrm>
            <a:custGeom>
              <a:rect b="b" l="l" r="r" t="t"/>
              <a:pathLst>
                <a:path extrusionOk="0" h="1143" w="2203">
                  <a:moveTo>
                    <a:pt x="257" y="1"/>
                  </a:moveTo>
                  <a:cubicBezTo>
                    <a:pt x="115" y="1"/>
                    <a:pt x="1" y="115"/>
                    <a:pt x="1" y="257"/>
                  </a:cubicBezTo>
                  <a:lnTo>
                    <a:pt x="1" y="1142"/>
                  </a:lnTo>
                  <a:lnTo>
                    <a:pt x="2202" y="1142"/>
                  </a:lnTo>
                  <a:lnTo>
                    <a:pt x="2202" y="257"/>
                  </a:lnTo>
                  <a:cubicBezTo>
                    <a:pt x="2202" y="115"/>
                    <a:pt x="2088" y="1"/>
                    <a:pt x="19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5"/>
            <p:cNvSpPr/>
            <p:nvPr/>
          </p:nvSpPr>
          <p:spPr>
            <a:xfrm>
              <a:off x="4881949" y="2513993"/>
              <a:ext cx="51589" cy="26626"/>
            </a:xfrm>
            <a:custGeom>
              <a:rect b="b" l="l" r="r" t="t"/>
              <a:pathLst>
                <a:path extrusionOk="0" h="1137" w="2203">
                  <a:moveTo>
                    <a:pt x="1445" y="1"/>
                  </a:moveTo>
                  <a:cubicBezTo>
                    <a:pt x="1445" y="423"/>
                    <a:pt x="1099" y="766"/>
                    <a:pt x="677" y="766"/>
                  </a:cubicBezTo>
                  <a:lnTo>
                    <a:pt x="1" y="766"/>
                  </a:lnTo>
                  <a:lnTo>
                    <a:pt x="1" y="1137"/>
                  </a:lnTo>
                  <a:lnTo>
                    <a:pt x="2202" y="1137"/>
                  </a:lnTo>
                  <a:lnTo>
                    <a:pt x="2202" y="257"/>
                  </a:lnTo>
                  <a:cubicBezTo>
                    <a:pt x="2202" y="115"/>
                    <a:pt x="2091" y="1"/>
                    <a:pt x="19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5"/>
            <p:cNvSpPr/>
            <p:nvPr/>
          </p:nvSpPr>
          <p:spPr>
            <a:xfrm>
              <a:off x="4923489" y="2605902"/>
              <a:ext cx="38311" cy="49879"/>
            </a:xfrm>
            <a:custGeom>
              <a:rect b="b" l="l" r="r" t="t"/>
              <a:pathLst>
                <a:path extrusionOk="0" h="2130" w="1636">
                  <a:moveTo>
                    <a:pt x="820" y="0"/>
                  </a:moveTo>
                  <a:cubicBezTo>
                    <a:pt x="797" y="0"/>
                    <a:pt x="774" y="10"/>
                    <a:pt x="758" y="29"/>
                  </a:cubicBezTo>
                  <a:cubicBezTo>
                    <a:pt x="567" y="258"/>
                    <a:pt x="1" y="963"/>
                    <a:pt x="1" y="1331"/>
                  </a:cubicBezTo>
                  <a:cubicBezTo>
                    <a:pt x="1" y="1772"/>
                    <a:pt x="368" y="2129"/>
                    <a:pt x="818" y="2129"/>
                  </a:cubicBezTo>
                  <a:cubicBezTo>
                    <a:pt x="1267" y="2129"/>
                    <a:pt x="1635" y="1772"/>
                    <a:pt x="1635" y="1331"/>
                  </a:cubicBezTo>
                  <a:cubicBezTo>
                    <a:pt x="1635" y="963"/>
                    <a:pt x="1071" y="258"/>
                    <a:pt x="883" y="29"/>
                  </a:cubicBezTo>
                  <a:cubicBezTo>
                    <a:pt x="866" y="10"/>
                    <a:pt x="842" y="0"/>
                    <a:pt x="8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5"/>
            <p:cNvSpPr/>
            <p:nvPr/>
          </p:nvSpPr>
          <p:spPr>
            <a:xfrm>
              <a:off x="4933628" y="2605996"/>
              <a:ext cx="28171" cy="49903"/>
            </a:xfrm>
            <a:custGeom>
              <a:rect b="b" l="l" r="r" t="t"/>
              <a:pathLst>
                <a:path extrusionOk="0" h="2131" w="1203">
                  <a:moveTo>
                    <a:pt x="384" y="1"/>
                  </a:moveTo>
                  <a:cubicBezTo>
                    <a:pt x="360" y="1"/>
                    <a:pt x="337" y="10"/>
                    <a:pt x="320" y="27"/>
                  </a:cubicBezTo>
                  <a:cubicBezTo>
                    <a:pt x="249" y="115"/>
                    <a:pt x="126" y="265"/>
                    <a:pt x="1" y="442"/>
                  </a:cubicBezTo>
                  <a:cubicBezTo>
                    <a:pt x="216" y="736"/>
                    <a:pt x="437" y="1101"/>
                    <a:pt x="437" y="1330"/>
                  </a:cubicBezTo>
                  <a:cubicBezTo>
                    <a:pt x="437" y="1635"/>
                    <a:pt x="260" y="1905"/>
                    <a:pt x="1" y="2038"/>
                  </a:cubicBezTo>
                  <a:cubicBezTo>
                    <a:pt x="115" y="2095"/>
                    <a:pt x="246" y="2131"/>
                    <a:pt x="382" y="2131"/>
                  </a:cubicBezTo>
                  <a:cubicBezTo>
                    <a:pt x="834" y="2131"/>
                    <a:pt x="1200" y="1771"/>
                    <a:pt x="1200" y="1330"/>
                  </a:cubicBezTo>
                  <a:cubicBezTo>
                    <a:pt x="1202" y="959"/>
                    <a:pt x="638" y="254"/>
                    <a:pt x="448" y="27"/>
                  </a:cubicBezTo>
                  <a:cubicBezTo>
                    <a:pt x="430" y="10"/>
                    <a:pt x="407" y="1"/>
                    <a:pt x="384"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1" name="Google Shape;4461;p75"/>
          <p:cNvGrpSpPr/>
          <p:nvPr/>
        </p:nvGrpSpPr>
        <p:grpSpPr>
          <a:xfrm>
            <a:off x="5424668" y="2734768"/>
            <a:ext cx="299252" cy="296653"/>
            <a:chOff x="5424668" y="2498398"/>
            <a:chExt cx="299252" cy="296653"/>
          </a:xfrm>
        </p:grpSpPr>
        <p:sp>
          <p:nvSpPr>
            <p:cNvPr id="4462" name="Google Shape;4462;p75"/>
            <p:cNvSpPr/>
            <p:nvPr/>
          </p:nvSpPr>
          <p:spPr>
            <a:xfrm>
              <a:off x="5458809" y="2532164"/>
              <a:ext cx="231037" cy="229023"/>
            </a:xfrm>
            <a:custGeom>
              <a:rect b="b" l="l" r="r" t="t"/>
              <a:pathLst>
                <a:path extrusionOk="0" h="9780" w="9866">
                  <a:moveTo>
                    <a:pt x="1123" y="372"/>
                  </a:moveTo>
                  <a:cubicBezTo>
                    <a:pt x="1521" y="372"/>
                    <a:pt x="2071" y="543"/>
                    <a:pt x="2708" y="870"/>
                  </a:cubicBezTo>
                  <a:cubicBezTo>
                    <a:pt x="3809" y="1434"/>
                    <a:pt x="5065" y="2396"/>
                    <a:pt x="6247" y="3576"/>
                  </a:cubicBezTo>
                  <a:cubicBezTo>
                    <a:pt x="7430" y="4758"/>
                    <a:pt x="8389" y="6014"/>
                    <a:pt x="8956" y="7115"/>
                  </a:cubicBezTo>
                  <a:cubicBezTo>
                    <a:pt x="9473" y="8123"/>
                    <a:pt x="9590" y="8915"/>
                    <a:pt x="9277" y="9229"/>
                  </a:cubicBezTo>
                  <a:cubicBezTo>
                    <a:pt x="9162" y="9344"/>
                    <a:pt x="8981" y="9401"/>
                    <a:pt x="8749" y="9401"/>
                  </a:cubicBezTo>
                  <a:cubicBezTo>
                    <a:pt x="8351" y="9401"/>
                    <a:pt x="7801" y="9234"/>
                    <a:pt x="7163" y="8907"/>
                  </a:cubicBezTo>
                  <a:cubicBezTo>
                    <a:pt x="6062" y="8341"/>
                    <a:pt x="4806" y="7382"/>
                    <a:pt x="3624" y="6199"/>
                  </a:cubicBezTo>
                  <a:cubicBezTo>
                    <a:pt x="2444" y="5017"/>
                    <a:pt x="1482" y="3761"/>
                    <a:pt x="918" y="2660"/>
                  </a:cubicBezTo>
                  <a:cubicBezTo>
                    <a:pt x="401" y="1652"/>
                    <a:pt x="281" y="859"/>
                    <a:pt x="594" y="546"/>
                  </a:cubicBezTo>
                  <a:cubicBezTo>
                    <a:pt x="709" y="429"/>
                    <a:pt x="891" y="372"/>
                    <a:pt x="1123" y="372"/>
                  </a:cubicBezTo>
                  <a:close/>
                  <a:moveTo>
                    <a:pt x="1118" y="1"/>
                  </a:moveTo>
                  <a:cubicBezTo>
                    <a:pt x="782" y="1"/>
                    <a:pt x="517" y="95"/>
                    <a:pt x="327" y="284"/>
                  </a:cubicBezTo>
                  <a:cubicBezTo>
                    <a:pt x="90" y="521"/>
                    <a:pt x="0" y="878"/>
                    <a:pt x="66" y="1352"/>
                  </a:cubicBezTo>
                  <a:cubicBezTo>
                    <a:pt x="120" y="1772"/>
                    <a:pt x="295" y="2268"/>
                    <a:pt x="583" y="2832"/>
                  </a:cubicBezTo>
                  <a:cubicBezTo>
                    <a:pt x="1166" y="3965"/>
                    <a:pt x="2150" y="5256"/>
                    <a:pt x="3360" y="6463"/>
                  </a:cubicBezTo>
                  <a:cubicBezTo>
                    <a:pt x="4569" y="7673"/>
                    <a:pt x="5858" y="8657"/>
                    <a:pt x="6994" y="9240"/>
                  </a:cubicBezTo>
                  <a:cubicBezTo>
                    <a:pt x="7555" y="9526"/>
                    <a:pt x="8051" y="9700"/>
                    <a:pt x="8471" y="9757"/>
                  </a:cubicBezTo>
                  <a:cubicBezTo>
                    <a:pt x="8569" y="9771"/>
                    <a:pt x="8664" y="9779"/>
                    <a:pt x="8754" y="9779"/>
                  </a:cubicBezTo>
                  <a:cubicBezTo>
                    <a:pt x="9092" y="9779"/>
                    <a:pt x="9353" y="9684"/>
                    <a:pt x="9541" y="9496"/>
                  </a:cubicBezTo>
                  <a:cubicBezTo>
                    <a:pt x="9778" y="9256"/>
                    <a:pt x="9866" y="8899"/>
                    <a:pt x="9803" y="8425"/>
                  </a:cubicBezTo>
                  <a:cubicBezTo>
                    <a:pt x="9748" y="8008"/>
                    <a:pt x="9574" y="7510"/>
                    <a:pt x="9285" y="6948"/>
                  </a:cubicBezTo>
                  <a:cubicBezTo>
                    <a:pt x="8702" y="5815"/>
                    <a:pt x="7719" y="4524"/>
                    <a:pt x="6509" y="3314"/>
                  </a:cubicBezTo>
                  <a:cubicBezTo>
                    <a:pt x="5299" y="2104"/>
                    <a:pt x="4011" y="1121"/>
                    <a:pt x="2875" y="538"/>
                  </a:cubicBezTo>
                  <a:cubicBezTo>
                    <a:pt x="2313" y="252"/>
                    <a:pt x="1818" y="80"/>
                    <a:pt x="1398" y="20"/>
                  </a:cubicBezTo>
                  <a:cubicBezTo>
                    <a:pt x="1300" y="7"/>
                    <a:pt x="1206" y="1"/>
                    <a:pt x="11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5"/>
            <p:cNvSpPr/>
            <p:nvPr/>
          </p:nvSpPr>
          <p:spPr>
            <a:xfrm>
              <a:off x="5424668" y="2582135"/>
              <a:ext cx="299252" cy="129030"/>
            </a:xfrm>
            <a:custGeom>
              <a:rect b="b" l="l" r="r" t="t"/>
              <a:pathLst>
                <a:path extrusionOk="0" h="5510" w="12779">
                  <a:moveTo>
                    <a:pt x="9945" y="374"/>
                  </a:moveTo>
                  <a:cubicBezTo>
                    <a:pt x="10836" y="374"/>
                    <a:pt x="11550" y="493"/>
                    <a:pt x="11975" y="741"/>
                  </a:cubicBezTo>
                  <a:cubicBezTo>
                    <a:pt x="12176" y="856"/>
                    <a:pt x="12299" y="992"/>
                    <a:pt x="12340" y="1150"/>
                  </a:cubicBezTo>
                  <a:cubicBezTo>
                    <a:pt x="12457" y="1578"/>
                    <a:pt x="11953" y="2204"/>
                    <a:pt x="10994" y="2823"/>
                  </a:cubicBezTo>
                  <a:cubicBezTo>
                    <a:pt x="9953" y="3493"/>
                    <a:pt x="8485" y="4106"/>
                    <a:pt x="6866" y="4542"/>
                  </a:cubicBezTo>
                  <a:cubicBezTo>
                    <a:pt x="5409" y="4934"/>
                    <a:pt x="3987" y="5133"/>
                    <a:pt x="2842" y="5133"/>
                  </a:cubicBezTo>
                  <a:cubicBezTo>
                    <a:pt x="1957" y="5133"/>
                    <a:pt x="1238" y="5011"/>
                    <a:pt x="813" y="4765"/>
                  </a:cubicBezTo>
                  <a:cubicBezTo>
                    <a:pt x="611" y="4651"/>
                    <a:pt x="488" y="4515"/>
                    <a:pt x="448" y="4357"/>
                  </a:cubicBezTo>
                  <a:cubicBezTo>
                    <a:pt x="333" y="3929"/>
                    <a:pt x="837" y="3302"/>
                    <a:pt x="1793" y="2687"/>
                  </a:cubicBezTo>
                  <a:cubicBezTo>
                    <a:pt x="2834" y="2014"/>
                    <a:pt x="4303" y="1401"/>
                    <a:pt x="5921" y="965"/>
                  </a:cubicBezTo>
                  <a:cubicBezTo>
                    <a:pt x="7379" y="575"/>
                    <a:pt x="8801" y="374"/>
                    <a:pt x="9945" y="374"/>
                  </a:cubicBezTo>
                  <a:close/>
                  <a:moveTo>
                    <a:pt x="9927" y="1"/>
                  </a:moveTo>
                  <a:cubicBezTo>
                    <a:pt x="8753" y="1"/>
                    <a:pt x="7311" y="205"/>
                    <a:pt x="5817" y="608"/>
                  </a:cubicBezTo>
                  <a:cubicBezTo>
                    <a:pt x="4166" y="1055"/>
                    <a:pt x="2663" y="1681"/>
                    <a:pt x="1589" y="2376"/>
                  </a:cubicBezTo>
                  <a:cubicBezTo>
                    <a:pt x="1058" y="2719"/>
                    <a:pt x="655" y="3063"/>
                    <a:pt x="396" y="3398"/>
                  </a:cubicBezTo>
                  <a:cubicBezTo>
                    <a:pt x="104" y="3771"/>
                    <a:pt x="1" y="4131"/>
                    <a:pt x="85" y="4452"/>
                  </a:cubicBezTo>
                  <a:cubicBezTo>
                    <a:pt x="153" y="4708"/>
                    <a:pt x="336" y="4923"/>
                    <a:pt x="625" y="5090"/>
                  </a:cubicBezTo>
                  <a:cubicBezTo>
                    <a:pt x="1112" y="5370"/>
                    <a:pt x="1894" y="5509"/>
                    <a:pt x="2859" y="5509"/>
                  </a:cubicBezTo>
                  <a:cubicBezTo>
                    <a:pt x="4033" y="5509"/>
                    <a:pt x="5474" y="5305"/>
                    <a:pt x="6962" y="4899"/>
                  </a:cubicBezTo>
                  <a:cubicBezTo>
                    <a:pt x="8615" y="4452"/>
                    <a:pt x="10119" y="3825"/>
                    <a:pt x="11193" y="3131"/>
                  </a:cubicBezTo>
                  <a:cubicBezTo>
                    <a:pt x="11724" y="2787"/>
                    <a:pt x="12125" y="2444"/>
                    <a:pt x="12383" y="2109"/>
                  </a:cubicBezTo>
                  <a:cubicBezTo>
                    <a:pt x="12678" y="1736"/>
                    <a:pt x="12778" y="1379"/>
                    <a:pt x="12694" y="1055"/>
                  </a:cubicBezTo>
                  <a:cubicBezTo>
                    <a:pt x="12626" y="799"/>
                    <a:pt x="12446" y="583"/>
                    <a:pt x="12157" y="417"/>
                  </a:cubicBezTo>
                  <a:cubicBezTo>
                    <a:pt x="11673" y="138"/>
                    <a:pt x="10890" y="1"/>
                    <a:pt x="99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5"/>
            <p:cNvSpPr/>
            <p:nvPr/>
          </p:nvSpPr>
          <p:spPr>
            <a:xfrm>
              <a:off x="5505173" y="2498398"/>
              <a:ext cx="138421" cy="296653"/>
            </a:xfrm>
            <a:custGeom>
              <a:rect b="b" l="l" r="r" t="t"/>
              <a:pathLst>
                <a:path extrusionOk="0" h="12668" w="5911">
                  <a:moveTo>
                    <a:pt x="4436" y="367"/>
                  </a:moveTo>
                  <a:cubicBezTo>
                    <a:pt x="4477" y="367"/>
                    <a:pt x="4524" y="372"/>
                    <a:pt x="4564" y="383"/>
                  </a:cubicBezTo>
                  <a:cubicBezTo>
                    <a:pt x="4717" y="424"/>
                    <a:pt x="4856" y="547"/>
                    <a:pt x="4973" y="748"/>
                  </a:cubicBezTo>
                  <a:cubicBezTo>
                    <a:pt x="5537" y="1729"/>
                    <a:pt x="5444" y="4219"/>
                    <a:pt x="4747" y="6807"/>
                  </a:cubicBezTo>
                  <a:cubicBezTo>
                    <a:pt x="4311" y="8429"/>
                    <a:pt x="3701" y="9892"/>
                    <a:pt x="3028" y="10935"/>
                  </a:cubicBezTo>
                  <a:cubicBezTo>
                    <a:pt x="2467" y="11801"/>
                    <a:pt x="1900" y="12297"/>
                    <a:pt x="1480" y="12297"/>
                  </a:cubicBezTo>
                  <a:cubicBezTo>
                    <a:pt x="1437" y="12297"/>
                    <a:pt x="1396" y="12289"/>
                    <a:pt x="1355" y="12278"/>
                  </a:cubicBezTo>
                  <a:cubicBezTo>
                    <a:pt x="1202" y="12237"/>
                    <a:pt x="1064" y="12115"/>
                    <a:pt x="946" y="11916"/>
                  </a:cubicBezTo>
                  <a:cubicBezTo>
                    <a:pt x="382" y="10935"/>
                    <a:pt x="472" y="8445"/>
                    <a:pt x="1173" y="5857"/>
                  </a:cubicBezTo>
                  <a:cubicBezTo>
                    <a:pt x="1608" y="4236"/>
                    <a:pt x="2216" y="2770"/>
                    <a:pt x="2892" y="1729"/>
                  </a:cubicBezTo>
                  <a:cubicBezTo>
                    <a:pt x="3453" y="860"/>
                    <a:pt x="4020" y="367"/>
                    <a:pt x="4436" y="367"/>
                  </a:cubicBezTo>
                  <a:close/>
                  <a:moveTo>
                    <a:pt x="4431" y="0"/>
                  </a:moveTo>
                  <a:cubicBezTo>
                    <a:pt x="4171" y="0"/>
                    <a:pt x="3893" y="112"/>
                    <a:pt x="3600" y="340"/>
                  </a:cubicBezTo>
                  <a:cubicBezTo>
                    <a:pt x="3265" y="599"/>
                    <a:pt x="2922" y="999"/>
                    <a:pt x="2578" y="1530"/>
                  </a:cubicBezTo>
                  <a:cubicBezTo>
                    <a:pt x="1884" y="2604"/>
                    <a:pt x="1257" y="4105"/>
                    <a:pt x="810" y="5761"/>
                  </a:cubicBezTo>
                  <a:cubicBezTo>
                    <a:pt x="75" y="8478"/>
                    <a:pt x="1" y="11025"/>
                    <a:pt x="619" y="12098"/>
                  </a:cubicBezTo>
                  <a:cubicBezTo>
                    <a:pt x="786" y="12387"/>
                    <a:pt x="1001" y="12570"/>
                    <a:pt x="1257" y="12638"/>
                  </a:cubicBezTo>
                  <a:cubicBezTo>
                    <a:pt x="1328" y="12657"/>
                    <a:pt x="1404" y="12668"/>
                    <a:pt x="1480" y="12668"/>
                  </a:cubicBezTo>
                  <a:cubicBezTo>
                    <a:pt x="1745" y="12668"/>
                    <a:pt x="2023" y="12551"/>
                    <a:pt x="2311" y="12327"/>
                  </a:cubicBezTo>
                  <a:cubicBezTo>
                    <a:pt x="2646" y="12068"/>
                    <a:pt x="2990" y="11665"/>
                    <a:pt x="3333" y="11134"/>
                  </a:cubicBezTo>
                  <a:cubicBezTo>
                    <a:pt x="4028" y="10063"/>
                    <a:pt x="4654" y="8559"/>
                    <a:pt x="5101" y="6906"/>
                  </a:cubicBezTo>
                  <a:cubicBezTo>
                    <a:pt x="5837" y="4187"/>
                    <a:pt x="5910" y="1639"/>
                    <a:pt x="5292" y="569"/>
                  </a:cubicBezTo>
                  <a:cubicBezTo>
                    <a:pt x="5126" y="277"/>
                    <a:pt x="4910" y="97"/>
                    <a:pt x="4654" y="29"/>
                  </a:cubicBezTo>
                  <a:cubicBezTo>
                    <a:pt x="4581" y="10"/>
                    <a:pt x="4507" y="0"/>
                    <a:pt x="44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5"/>
            <p:cNvSpPr/>
            <p:nvPr/>
          </p:nvSpPr>
          <p:spPr>
            <a:xfrm>
              <a:off x="5617267" y="2522985"/>
              <a:ext cx="29881" cy="29881"/>
            </a:xfrm>
            <a:custGeom>
              <a:rect b="b" l="l" r="r" t="t"/>
              <a:pathLst>
                <a:path extrusionOk="0" h="1276" w="1276">
                  <a:moveTo>
                    <a:pt x="638" y="1"/>
                  </a:moveTo>
                  <a:cubicBezTo>
                    <a:pt x="287" y="1"/>
                    <a:pt x="1" y="287"/>
                    <a:pt x="1" y="638"/>
                  </a:cubicBezTo>
                  <a:cubicBezTo>
                    <a:pt x="1" y="990"/>
                    <a:pt x="287" y="1276"/>
                    <a:pt x="638" y="1276"/>
                  </a:cubicBezTo>
                  <a:cubicBezTo>
                    <a:pt x="990" y="1276"/>
                    <a:pt x="1276" y="990"/>
                    <a:pt x="1276" y="638"/>
                  </a:cubicBezTo>
                  <a:cubicBezTo>
                    <a:pt x="1276" y="287"/>
                    <a:pt x="990" y="1"/>
                    <a:pt x="6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5"/>
            <p:cNvSpPr/>
            <p:nvPr/>
          </p:nvSpPr>
          <p:spPr>
            <a:xfrm>
              <a:off x="5500326" y="2734528"/>
              <a:ext cx="29881" cy="29881"/>
            </a:xfrm>
            <a:custGeom>
              <a:rect b="b" l="l" r="r" t="t"/>
              <a:pathLst>
                <a:path extrusionOk="0" h="1276" w="1276">
                  <a:moveTo>
                    <a:pt x="638" y="1"/>
                  </a:moveTo>
                  <a:cubicBezTo>
                    <a:pt x="287" y="1"/>
                    <a:pt x="1" y="287"/>
                    <a:pt x="1" y="638"/>
                  </a:cubicBezTo>
                  <a:cubicBezTo>
                    <a:pt x="1" y="990"/>
                    <a:pt x="287" y="1276"/>
                    <a:pt x="638" y="1276"/>
                  </a:cubicBezTo>
                  <a:cubicBezTo>
                    <a:pt x="990" y="1276"/>
                    <a:pt x="1276" y="990"/>
                    <a:pt x="1276" y="638"/>
                  </a:cubicBezTo>
                  <a:cubicBezTo>
                    <a:pt x="1276" y="287"/>
                    <a:pt x="990" y="1"/>
                    <a:pt x="6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5"/>
            <p:cNvSpPr/>
            <p:nvPr/>
          </p:nvSpPr>
          <p:spPr>
            <a:xfrm>
              <a:off x="5658667" y="2688234"/>
              <a:ext cx="29834" cy="29810"/>
            </a:xfrm>
            <a:custGeom>
              <a:rect b="b" l="l" r="r" t="t"/>
              <a:pathLst>
                <a:path extrusionOk="0" h="1273" w="1274">
                  <a:moveTo>
                    <a:pt x="636" y="0"/>
                  </a:moveTo>
                  <a:cubicBezTo>
                    <a:pt x="284" y="0"/>
                    <a:pt x="1" y="286"/>
                    <a:pt x="1" y="638"/>
                  </a:cubicBezTo>
                  <a:cubicBezTo>
                    <a:pt x="1" y="989"/>
                    <a:pt x="284" y="1272"/>
                    <a:pt x="636" y="1272"/>
                  </a:cubicBezTo>
                  <a:cubicBezTo>
                    <a:pt x="990" y="1272"/>
                    <a:pt x="1273" y="989"/>
                    <a:pt x="1273" y="638"/>
                  </a:cubicBezTo>
                  <a:cubicBezTo>
                    <a:pt x="1273" y="286"/>
                    <a:pt x="990" y="0"/>
                    <a:pt x="63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5"/>
            <p:cNvSpPr/>
            <p:nvPr/>
          </p:nvSpPr>
          <p:spPr>
            <a:xfrm>
              <a:off x="5454266" y="2568553"/>
              <a:ext cx="29881" cy="29810"/>
            </a:xfrm>
            <a:custGeom>
              <a:rect b="b" l="l" r="r" t="t"/>
              <a:pathLst>
                <a:path extrusionOk="0" h="1273" w="1276">
                  <a:moveTo>
                    <a:pt x="638" y="0"/>
                  </a:moveTo>
                  <a:cubicBezTo>
                    <a:pt x="287" y="0"/>
                    <a:pt x="1" y="283"/>
                    <a:pt x="1" y="635"/>
                  </a:cubicBezTo>
                  <a:cubicBezTo>
                    <a:pt x="1" y="989"/>
                    <a:pt x="287" y="1272"/>
                    <a:pt x="638" y="1272"/>
                  </a:cubicBezTo>
                  <a:cubicBezTo>
                    <a:pt x="990" y="1272"/>
                    <a:pt x="1276" y="989"/>
                    <a:pt x="1276" y="635"/>
                  </a:cubicBezTo>
                  <a:cubicBezTo>
                    <a:pt x="1276" y="283"/>
                    <a:pt x="990" y="0"/>
                    <a:pt x="6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5"/>
            <p:cNvSpPr/>
            <p:nvPr/>
          </p:nvSpPr>
          <p:spPr>
            <a:xfrm>
              <a:off x="5513041" y="2585249"/>
              <a:ext cx="122708" cy="122708"/>
            </a:xfrm>
            <a:custGeom>
              <a:rect b="b" l="l" r="r" t="t"/>
              <a:pathLst>
                <a:path extrusionOk="0" h="5240" w="5240">
                  <a:moveTo>
                    <a:pt x="2621" y="1"/>
                  </a:moveTo>
                  <a:cubicBezTo>
                    <a:pt x="1174" y="1"/>
                    <a:pt x="0" y="1175"/>
                    <a:pt x="0" y="2622"/>
                  </a:cubicBezTo>
                  <a:cubicBezTo>
                    <a:pt x="0" y="4066"/>
                    <a:pt x="1174" y="5240"/>
                    <a:pt x="2621" y="5240"/>
                  </a:cubicBezTo>
                  <a:cubicBezTo>
                    <a:pt x="4065" y="5240"/>
                    <a:pt x="5239" y="4066"/>
                    <a:pt x="5239" y="2622"/>
                  </a:cubicBezTo>
                  <a:cubicBezTo>
                    <a:pt x="5239" y="1175"/>
                    <a:pt x="4065" y="1"/>
                    <a:pt x="26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5"/>
            <p:cNvSpPr/>
            <p:nvPr/>
          </p:nvSpPr>
          <p:spPr>
            <a:xfrm>
              <a:off x="5538752" y="2588059"/>
              <a:ext cx="97042" cy="119898"/>
            </a:xfrm>
            <a:custGeom>
              <a:rect b="b" l="l" r="r" t="t"/>
              <a:pathLst>
                <a:path extrusionOk="0" h="5120" w="4144">
                  <a:moveTo>
                    <a:pt x="2308" y="1"/>
                  </a:moveTo>
                  <a:lnTo>
                    <a:pt x="2308" y="1"/>
                  </a:lnTo>
                  <a:cubicBezTo>
                    <a:pt x="2970" y="477"/>
                    <a:pt x="3403" y="1254"/>
                    <a:pt x="3403" y="2128"/>
                  </a:cubicBezTo>
                  <a:cubicBezTo>
                    <a:pt x="3403" y="3578"/>
                    <a:pt x="2231" y="4749"/>
                    <a:pt x="782" y="4749"/>
                  </a:cubicBezTo>
                  <a:cubicBezTo>
                    <a:pt x="510" y="4749"/>
                    <a:pt x="245" y="4708"/>
                    <a:pt x="0" y="4629"/>
                  </a:cubicBezTo>
                  <a:lnTo>
                    <a:pt x="0" y="4629"/>
                  </a:lnTo>
                  <a:cubicBezTo>
                    <a:pt x="428" y="4940"/>
                    <a:pt x="956" y="5120"/>
                    <a:pt x="1526" y="5120"/>
                  </a:cubicBezTo>
                  <a:cubicBezTo>
                    <a:pt x="2972" y="5120"/>
                    <a:pt x="4144" y="3948"/>
                    <a:pt x="4144" y="2502"/>
                  </a:cubicBezTo>
                  <a:cubicBezTo>
                    <a:pt x="4144" y="1330"/>
                    <a:pt x="3370" y="336"/>
                    <a:pt x="2308"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5"/>
            <p:cNvSpPr/>
            <p:nvPr/>
          </p:nvSpPr>
          <p:spPr>
            <a:xfrm>
              <a:off x="5545894" y="2604965"/>
              <a:ext cx="57303" cy="83483"/>
            </a:xfrm>
            <a:custGeom>
              <a:rect b="b" l="l" r="r" t="t"/>
              <a:pathLst>
                <a:path extrusionOk="0" h="3565" w="2447">
                  <a:moveTo>
                    <a:pt x="1700" y="1"/>
                  </a:moveTo>
                  <a:cubicBezTo>
                    <a:pt x="1648" y="1"/>
                    <a:pt x="1599" y="31"/>
                    <a:pt x="1559" y="74"/>
                  </a:cubicBezTo>
                  <a:cubicBezTo>
                    <a:pt x="1076" y="535"/>
                    <a:pt x="591" y="992"/>
                    <a:pt x="106" y="1450"/>
                  </a:cubicBezTo>
                  <a:cubicBezTo>
                    <a:pt x="0" y="1551"/>
                    <a:pt x="17" y="1703"/>
                    <a:pt x="142" y="1777"/>
                  </a:cubicBezTo>
                  <a:cubicBezTo>
                    <a:pt x="409" y="1940"/>
                    <a:pt x="681" y="2090"/>
                    <a:pt x="951" y="2248"/>
                  </a:cubicBezTo>
                  <a:cubicBezTo>
                    <a:pt x="965" y="2259"/>
                    <a:pt x="976" y="2265"/>
                    <a:pt x="965" y="2286"/>
                  </a:cubicBezTo>
                  <a:cubicBezTo>
                    <a:pt x="877" y="2496"/>
                    <a:pt x="788" y="2703"/>
                    <a:pt x="703" y="2913"/>
                  </a:cubicBezTo>
                  <a:cubicBezTo>
                    <a:pt x="649" y="3041"/>
                    <a:pt x="594" y="3172"/>
                    <a:pt x="542" y="3300"/>
                  </a:cubicBezTo>
                  <a:cubicBezTo>
                    <a:pt x="504" y="3395"/>
                    <a:pt x="551" y="3499"/>
                    <a:pt x="640" y="3542"/>
                  </a:cubicBezTo>
                  <a:cubicBezTo>
                    <a:pt x="671" y="3557"/>
                    <a:pt x="700" y="3564"/>
                    <a:pt x="729" y="3564"/>
                  </a:cubicBezTo>
                  <a:cubicBezTo>
                    <a:pt x="782" y="3564"/>
                    <a:pt x="833" y="3539"/>
                    <a:pt x="886" y="3488"/>
                  </a:cubicBezTo>
                  <a:cubicBezTo>
                    <a:pt x="1371" y="3027"/>
                    <a:pt x="1853" y="2573"/>
                    <a:pt x="2338" y="2112"/>
                  </a:cubicBezTo>
                  <a:cubicBezTo>
                    <a:pt x="2447" y="2006"/>
                    <a:pt x="2425" y="1853"/>
                    <a:pt x="2294" y="1777"/>
                  </a:cubicBezTo>
                  <a:cubicBezTo>
                    <a:pt x="2024" y="1624"/>
                    <a:pt x="1757" y="1469"/>
                    <a:pt x="1493" y="1314"/>
                  </a:cubicBezTo>
                  <a:cubicBezTo>
                    <a:pt x="1477" y="1306"/>
                    <a:pt x="1469" y="1297"/>
                    <a:pt x="1480" y="1278"/>
                  </a:cubicBezTo>
                  <a:cubicBezTo>
                    <a:pt x="1619" y="941"/>
                    <a:pt x="1766" y="603"/>
                    <a:pt x="1899" y="262"/>
                  </a:cubicBezTo>
                  <a:cubicBezTo>
                    <a:pt x="1948" y="137"/>
                    <a:pt x="1850" y="1"/>
                    <a:pt x="1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5"/>
            <p:cNvSpPr/>
            <p:nvPr/>
          </p:nvSpPr>
          <p:spPr>
            <a:xfrm>
              <a:off x="5557555" y="2604895"/>
              <a:ext cx="45570" cy="83390"/>
            </a:xfrm>
            <a:custGeom>
              <a:rect b="b" l="l" r="r" t="t"/>
              <a:pathLst>
                <a:path extrusionOk="0" h="3561" w="1946">
                  <a:moveTo>
                    <a:pt x="1204" y="1"/>
                  </a:moveTo>
                  <a:cubicBezTo>
                    <a:pt x="1202" y="1"/>
                    <a:pt x="1201" y="1"/>
                    <a:pt x="1200" y="1"/>
                  </a:cubicBezTo>
                  <a:cubicBezTo>
                    <a:pt x="1148" y="1"/>
                    <a:pt x="1101" y="31"/>
                    <a:pt x="1052" y="74"/>
                  </a:cubicBezTo>
                  <a:cubicBezTo>
                    <a:pt x="878" y="243"/>
                    <a:pt x="706" y="407"/>
                    <a:pt x="529" y="573"/>
                  </a:cubicBezTo>
                  <a:cubicBezTo>
                    <a:pt x="508" y="641"/>
                    <a:pt x="388" y="889"/>
                    <a:pt x="311" y="1080"/>
                  </a:cubicBezTo>
                  <a:cubicBezTo>
                    <a:pt x="260" y="1211"/>
                    <a:pt x="311" y="1352"/>
                    <a:pt x="428" y="1423"/>
                  </a:cubicBezTo>
                  <a:cubicBezTo>
                    <a:pt x="633" y="1543"/>
                    <a:pt x="837" y="1663"/>
                    <a:pt x="1047" y="1777"/>
                  </a:cubicBezTo>
                  <a:cubicBezTo>
                    <a:pt x="1178" y="1854"/>
                    <a:pt x="1200" y="2006"/>
                    <a:pt x="1091" y="2112"/>
                  </a:cubicBezTo>
                  <a:cubicBezTo>
                    <a:pt x="783" y="2404"/>
                    <a:pt x="475" y="2695"/>
                    <a:pt x="164" y="2987"/>
                  </a:cubicBezTo>
                  <a:cubicBezTo>
                    <a:pt x="121" y="3090"/>
                    <a:pt x="80" y="3191"/>
                    <a:pt x="39" y="3297"/>
                  </a:cubicBezTo>
                  <a:cubicBezTo>
                    <a:pt x="1" y="3393"/>
                    <a:pt x="44" y="3494"/>
                    <a:pt x="137" y="3540"/>
                  </a:cubicBezTo>
                  <a:cubicBezTo>
                    <a:pt x="165" y="3554"/>
                    <a:pt x="193" y="3561"/>
                    <a:pt x="221" y="3561"/>
                  </a:cubicBezTo>
                  <a:cubicBezTo>
                    <a:pt x="275" y="3561"/>
                    <a:pt x="329" y="3536"/>
                    <a:pt x="382" y="3485"/>
                  </a:cubicBezTo>
                  <a:cubicBezTo>
                    <a:pt x="864" y="3028"/>
                    <a:pt x="1349" y="2567"/>
                    <a:pt x="1832" y="2110"/>
                  </a:cubicBezTo>
                  <a:cubicBezTo>
                    <a:pt x="1946" y="2009"/>
                    <a:pt x="1924" y="1856"/>
                    <a:pt x="1791" y="1777"/>
                  </a:cubicBezTo>
                  <a:cubicBezTo>
                    <a:pt x="1526" y="1625"/>
                    <a:pt x="1259" y="1469"/>
                    <a:pt x="992" y="1314"/>
                  </a:cubicBezTo>
                  <a:cubicBezTo>
                    <a:pt x="973" y="1306"/>
                    <a:pt x="968" y="1298"/>
                    <a:pt x="979" y="1279"/>
                  </a:cubicBezTo>
                  <a:cubicBezTo>
                    <a:pt x="1121" y="941"/>
                    <a:pt x="1268" y="603"/>
                    <a:pt x="1396" y="262"/>
                  </a:cubicBezTo>
                  <a:cubicBezTo>
                    <a:pt x="1447" y="136"/>
                    <a:pt x="1351" y="1"/>
                    <a:pt x="1204"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3" name="Google Shape;4473;p75"/>
          <p:cNvGrpSpPr/>
          <p:nvPr/>
        </p:nvGrpSpPr>
        <p:grpSpPr>
          <a:xfrm>
            <a:off x="6068241" y="2732489"/>
            <a:ext cx="300649" cy="296734"/>
            <a:chOff x="6068241" y="2498304"/>
            <a:chExt cx="300649" cy="296734"/>
          </a:xfrm>
        </p:grpSpPr>
        <p:sp>
          <p:nvSpPr>
            <p:cNvPr id="4474" name="Google Shape;4474;p75"/>
            <p:cNvSpPr/>
            <p:nvPr/>
          </p:nvSpPr>
          <p:spPr>
            <a:xfrm>
              <a:off x="6070091" y="2745135"/>
              <a:ext cx="135025" cy="49786"/>
            </a:xfrm>
            <a:custGeom>
              <a:rect b="b" l="l" r="r" t="t"/>
              <a:pathLst>
                <a:path extrusionOk="0" h="2126" w="5766">
                  <a:moveTo>
                    <a:pt x="333" y="0"/>
                  </a:moveTo>
                  <a:cubicBezTo>
                    <a:pt x="151" y="3"/>
                    <a:pt x="1" y="147"/>
                    <a:pt x="1" y="333"/>
                  </a:cubicBezTo>
                  <a:lnTo>
                    <a:pt x="1" y="597"/>
                  </a:lnTo>
                  <a:cubicBezTo>
                    <a:pt x="1" y="1441"/>
                    <a:pt x="685" y="2125"/>
                    <a:pt x="1529" y="2125"/>
                  </a:cubicBezTo>
                  <a:lnTo>
                    <a:pt x="4237" y="2125"/>
                  </a:lnTo>
                  <a:cubicBezTo>
                    <a:pt x="5082" y="2125"/>
                    <a:pt x="5766" y="1441"/>
                    <a:pt x="5766" y="597"/>
                  </a:cubicBezTo>
                  <a:lnTo>
                    <a:pt x="5766" y="333"/>
                  </a:lnTo>
                  <a:cubicBezTo>
                    <a:pt x="5766" y="147"/>
                    <a:pt x="5616" y="0"/>
                    <a:pt x="54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5"/>
            <p:cNvSpPr/>
            <p:nvPr/>
          </p:nvSpPr>
          <p:spPr>
            <a:xfrm>
              <a:off x="6151252" y="2745182"/>
              <a:ext cx="53931" cy="49856"/>
            </a:xfrm>
            <a:custGeom>
              <a:rect b="b" l="l" r="r" t="t"/>
              <a:pathLst>
                <a:path extrusionOk="0" h="2129" w="2303">
                  <a:moveTo>
                    <a:pt x="1202" y="1"/>
                  </a:moveTo>
                  <a:cubicBezTo>
                    <a:pt x="1387" y="1"/>
                    <a:pt x="1537" y="151"/>
                    <a:pt x="1537" y="333"/>
                  </a:cubicBezTo>
                  <a:lnTo>
                    <a:pt x="1537" y="589"/>
                  </a:lnTo>
                  <a:cubicBezTo>
                    <a:pt x="1537" y="1437"/>
                    <a:pt x="848" y="2129"/>
                    <a:pt x="0" y="2129"/>
                  </a:cubicBezTo>
                  <a:lnTo>
                    <a:pt x="774" y="2129"/>
                  </a:lnTo>
                  <a:cubicBezTo>
                    <a:pt x="1619" y="2129"/>
                    <a:pt x="2303" y="1442"/>
                    <a:pt x="2303" y="598"/>
                  </a:cubicBezTo>
                  <a:lnTo>
                    <a:pt x="2303" y="331"/>
                  </a:lnTo>
                  <a:cubicBezTo>
                    <a:pt x="2303" y="145"/>
                    <a:pt x="2153" y="1"/>
                    <a:pt x="1973"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5"/>
            <p:cNvSpPr/>
            <p:nvPr/>
          </p:nvSpPr>
          <p:spPr>
            <a:xfrm>
              <a:off x="6070231" y="2510434"/>
              <a:ext cx="134955" cy="111350"/>
            </a:xfrm>
            <a:custGeom>
              <a:rect b="b" l="l" r="r" t="t"/>
              <a:pathLst>
                <a:path extrusionOk="0" h="4755" w="5763">
                  <a:moveTo>
                    <a:pt x="1929" y="0"/>
                  </a:moveTo>
                  <a:lnTo>
                    <a:pt x="1929" y="752"/>
                  </a:lnTo>
                  <a:cubicBezTo>
                    <a:pt x="1929" y="1447"/>
                    <a:pt x="1561" y="2092"/>
                    <a:pt x="965" y="2447"/>
                  </a:cubicBezTo>
                  <a:cubicBezTo>
                    <a:pt x="365" y="2801"/>
                    <a:pt x="0" y="3446"/>
                    <a:pt x="0" y="4144"/>
                  </a:cubicBezTo>
                  <a:lnTo>
                    <a:pt x="0" y="4422"/>
                  </a:lnTo>
                  <a:cubicBezTo>
                    <a:pt x="0" y="4607"/>
                    <a:pt x="150" y="4754"/>
                    <a:pt x="330" y="4754"/>
                  </a:cubicBezTo>
                  <a:lnTo>
                    <a:pt x="5436" y="4754"/>
                  </a:lnTo>
                  <a:cubicBezTo>
                    <a:pt x="5613" y="4754"/>
                    <a:pt x="5763" y="4604"/>
                    <a:pt x="5763" y="4422"/>
                  </a:cubicBezTo>
                  <a:lnTo>
                    <a:pt x="5763" y="4144"/>
                  </a:lnTo>
                  <a:cubicBezTo>
                    <a:pt x="5763" y="3449"/>
                    <a:pt x="5395" y="2801"/>
                    <a:pt x="4798" y="2447"/>
                  </a:cubicBezTo>
                  <a:cubicBezTo>
                    <a:pt x="4199" y="2092"/>
                    <a:pt x="3836" y="1449"/>
                    <a:pt x="3836" y="752"/>
                  </a:cubicBezTo>
                  <a:lnTo>
                    <a:pt x="383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5"/>
            <p:cNvSpPr/>
            <p:nvPr/>
          </p:nvSpPr>
          <p:spPr>
            <a:xfrm>
              <a:off x="6070091" y="2509848"/>
              <a:ext cx="135096" cy="111936"/>
            </a:xfrm>
            <a:custGeom>
              <a:rect b="b" l="l" r="r" t="t"/>
              <a:pathLst>
                <a:path extrusionOk="0" h="4780" w="5769">
                  <a:moveTo>
                    <a:pt x="2701" y="1"/>
                  </a:moveTo>
                  <a:lnTo>
                    <a:pt x="2701" y="382"/>
                  </a:lnTo>
                  <a:cubicBezTo>
                    <a:pt x="2701" y="382"/>
                    <a:pt x="3055" y="1722"/>
                    <a:pt x="3654" y="2082"/>
                  </a:cubicBezTo>
                  <a:cubicBezTo>
                    <a:pt x="4254" y="2436"/>
                    <a:pt x="4622" y="3082"/>
                    <a:pt x="4622" y="3779"/>
                  </a:cubicBezTo>
                  <a:cubicBezTo>
                    <a:pt x="4622" y="4117"/>
                    <a:pt x="4349" y="4392"/>
                    <a:pt x="4009" y="4406"/>
                  </a:cubicBezTo>
                  <a:lnTo>
                    <a:pt x="1" y="4406"/>
                  </a:lnTo>
                  <a:lnTo>
                    <a:pt x="1" y="4444"/>
                  </a:lnTo>
                  <a:cubicBezTo>
                    <a:pt x="4" y="4629"/>
                    <a:pt x="336" y="4779"/>
                    <a:pt x="336" y="4779"/>
                  </a:cubicBezTo>
                  <a:lnTo>
                    <a:pt x="5436" y="4779"/>
                  </a:lnTo>
                  <a:cubicBezTo>
                    <a:pt x="5619" y="4779"/>
                    <a:pt x="5766" y="4629"/>
                    <a:pt x="5766" y="4447"/>
                  </a:cubicBezTo>
                  <a:lnTo>
                    <a:pt x="5766" y="4169"/>
                  </a:lnTo>
                  <a:cubicBezTo>
                    <a:pt x="5769" y="3466"/>
                    <a:pt x="5401" y="2823"/>
                    <a:pt x="4801" y="2466"/>
                  </a:cubicBezTo>
                  <a:cubicBezTo>
                    <a:pt x="4202" y="2112"/>
                    <a:pt x="3837" y="1464"/>
                    <a:pt x="3837" y="766"/>
                  </a:cubicBezTo>
                  <a:lnTo>
                    <a:pt x="3837"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5"/>
            <p:cNvSpPr/>
            <p:nvPr/>
          </p:nvSpPr>
          <p:spPr>
            <a:xfrm>
              <a:off x="6068241" y="2621755"/>
              <a:ext cx="137531" cy="24893"/>
            </a:xfrm>
            <a:custGeom>
              <a:rect b="b" l="l" r="r" t="t"/>
              <a:pathLst>
                <a:path extrusionOk="0" h="1063" w="5873">
                  <a:moveTo>
                    <a:pt x="589" y="0"/>
                  </a:moveTo>
                  <a:cubicBezTo>
                    <a:pt x="260" y="0"/>
                    <a:pt x="1" y="300"/>
                    <a:pt x="69" y="640"/>
                  </a:cubicBezTo>
                  <a:cubicBezTo>
                    <a:pt x="121" y="888"/>
                    <a:pt x="344" y="1063"/>
                    <a:pt x="598" y="1063"/>
                  </a:cubicBezTo>
                  <a:lnTo>
                    <a:pt x="5341" y="1063"/>
                  </a:lnTo>
                  <a:cubicBezTo>
                    <a:pt x="5632" y="1063"/>
                    <a:pt x="5872" y="823"/>
                    <a:pt x="5869" y="529"/>
                  </a:cubicBezTo>
                  <a:cubicBezTo>
                    <a:pt x="5869" y="237"/>
                    <a:pt x="5630" y="0"/>
                    <a:pt x="5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5"/>
            <p:cNvSpPr/>
            <p:nvPr/>
          </p:nvSpPr>
          <p:spPr>
            <a:xfrm>
              <a:off x="6068241" y="2646061"/>
              <a:ext cx="137531" cy="24893"/>
            </a:xfrm>
            <a:custGeom>
              <a:rect b="b" l="l" r="r" t="t"/>
              <a:pathLst>
                <a:path extrusionOk="0" h="1063" w="5873">
                  <a:moveTo>
                    <a:pt x="589" y="0"/>
                  </a:moveTo>
                  <a:cubicBezTo>
                    <a:pt x="260" y="0"/>
                    <a:pt x="1" y="300"/>
                    <a:pt x="69" y="640"/>
                  </a:cubicBezTo>
                  <a:cubicBezTo>
                    <a:pt x="121" y="888"/>
                    <a:pt x="344" y="1063"/>
                    <a:pt x="598" y="1063"/>
                  </a:cubicBezTo>
                  <a:lnTo>
                    <a:pt x="5341" y="1063"/>
                  </a:lnTo>
                  <a:cubicBezTo>
                    <a:pt x="5632" y="1063"/>
                    <a:pt x="5872" y="828"/>
                    <a:pt x="5869" y="531"/>
                  </a:cubicBezTo>
                  <a:cubicBezTo>
                    <a:pt x="5869" y="237"/>
                    <a:pt x="5630" y="0"/>
                    <a:pt x="53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5"/>
            <p:cNvSpPr/>
            <p:nvPr/>
          </p:nvSpPr>
          <p:spPr>
            <a:xfrm>
              <a:off x="6068241" y="2670999"/>
              <a:ext cx="137531" cy="24893"/>
            </a:xfrm>
            <a:custGeom>
              <a:rect b="b" l="l" r="r" t="t"/>
              <a:pathLst>
                <a:path extrusionOk="0" h="1063" w="5873">
                  <a:moveTo>
                    <a:pt x="589" y="0"/>
                  </a:moveTo>
                  <a:cubicBezTo>
                    <a:pt x="260" y="0"/>
                    <a:pt x="1" y="300"/>
                    <a:pt x="69" y="641"/>
                  </a:cubicBezTo>
                  <a:cubicBezTo>
                    <a:pt x="121" y="889"/>
                    <a:pt x="344" y="1063"/>
                    <a:pt x="598" y="1063"/>
                  </a:cubicBezTo>
                  <a:lnTo>
                    <a:pt x="5341" y="1063"/>
                  </a:lnTo>
                  <a:cubicBezTo>
                    <a:pt x="5632" y="1063"/>
                    <a:pt x="5872" y="826"/>
                    <a:pt x="5869" y="532"/>
                  </a:cubicBezTo>
                  <a:cubicBezTo>
                    <a:pt x="5869" y="240"/>
                    <a:pt x="5630" y="0"/>
                    <a:pt x="5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5"/>
            <p:cNvSpPr/>
            <p:nvPr/>
          </p:nvSpPr>
          <p:spPr>
            <a:xfrm>
              <a:off x="6068241" y="2695867"/>
              <a:ext cx="137531" cy="24916"/>
            </a:xfrm>
            <a:custGeom>
              <a:rect b="b" l="l" r="r" t="t"/>
              <a:pathLst>
                <a:path extrusionOk="0" h="1064" w="5873">
                  <a:moveTo>
                    <a:pt x="589" y="1"/>
                  </a:moveTo>
                  <a:cubicBezTo>
                    <a:pt x="260" y="1"/>
                    <a:pt x="1" y="301"/>
                    <a:pt x="69" y="641"/>
                  </a:cubicBezTo>
                  <a:cubicBezTo>
                    <a:pt x="121" y="889"/>
                    <a:pt x="344" y="1063"/>
                    <a:pt x="598" y="1063"/>
                  </a:cubicBezTo>
                  <a:lnTo>
                    <a:pt x="5341" y="1063"/>
                  </a:lnTo>
                  <a:cubicBezTo>
                    <a:pt x="5632" y="1063"/>
                    <a:pt x="5872" y="826"/>
                    <a:pt x="5869" y="532"/>
                  </a:cubicBezTo>
                  <a:cubicBezTo>
                    <a:pt x="5869" y="241"/>
                    <a:pt x="5630" y="1"/>
                    <a:pt x="53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5"/>
            <p:cNvSpPr/>
            <p:nvPr/>
          </p:nvSpPr>
          <p:spPr>
            <a:xfrm>
              <a:off x="6068241" y="2720314"/>
              <a:ext cx="137531" cy="24893"/>
            </a:xfrm>
            <a:custGeom>
              <a:rect b="b" l="l" r="r" t="t"/>
              <a:pathLst>
                <a:path extrusionOk="0" h="1063" w="5873">
                  <a:moveTo>
                    <a:pt x="589" y="0"/>
                  </a:moveTo>
                  <a:cubicBezTo>
                    <a:pt x="260" y="0"/>
                    <a:pt x="1" y="300"/>
                    <a:pt x="69" y="641"/>
                  </a:cubicBezTo>
                  <a:cubicBezTo>
                    <a:pt x="121" y="889"/>
                    <a:pt x="344" y="1063"/>
                    <a:pt x="598" y="1063"/>
                  </a:cubicBezTo>
                  <a:lnTo>
                    <a:pt x="5341" y="1063"/>
                  </a:lnTo>
                  <a:cubicBezTo>
                    <a:pt x="5632" y="1063"/>
                    <a:pt x="5872" y="823"/>
                    <a:pt x="5869" y="532"/>
                  </a:cubicBezTo>
                  <a:cubicBezTo>
                    <a:pt x="5869" y="237"/>
                    <a:pt x="5630" y="0"/>
                    <a:pt x="53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5"/>
            <p:cNvSpPr/>
            <p:nvPr/>
          </p:nvSpPr>
          <p:spPr>
            <a:xfrm>
              <a:off x="6174715" y="2720174"/>
              <a:ext cx="31918" cy="24916"/>
            </a:xfrm>
            <a:custGeom>
              <a:rect b="b" l="l" r="r" t="t"/>
              <a:pathLst>
                <a:path extrusionOk="0" h="1064" w="1363">
                  <a:moveTo>
                    <a:pt x="1" y="1"/>
                  </a:moveTo>
                  <a:cubicBezTo>
                    <a:pt x="292" y="1"/>
                    <a:pt x="532" y="241"/>
                    <a:pt x="532" y="532"/>
                  </a:cubicBezTo>
                  <a:cubicBezTo>
                    <a:pt x="532" y="826"/>
                    <a:pt x="292" y="1063"/>
                    <a:pt x="1" y="1063"/>
                  </a:cubicBezTo>
                  <a:lnTo>
                    <a:pt x="772" y="1063"/>
                  </a:lnTo>
                  <a:cubicBezTo>
                    <a:pt x="775" y="1064"/>
                    <a:pt x="778" y="1064"/>
                    <a:pt x="781" y="1064"/>
                  </a:cubicBezTo>
                  <a:cubicBezTo>
                    <a:pt x="1109" y="1064"/>
                    <a:pt x="1363" y="766"/>
                    <a:pt x="1295" y="423"/>
                  </a:cubicBezTo>
                  <a:cubicBezTo>
                    <a:pt x="1246" y="175"/>
                    <a:pt x="1017" y="1"/>
                    <a:pt x="767"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5"/>
            <p:cNvSpPr/>
            <p:nvPr/>
          </p:nvSpPr>
          <p:spPr>
            <a:xfrm>
              <a:off x="6174715" y="2695867"/>
              <a:ext cx="31941" cy="24916"/>
            </a:xfrm>
            <a:custGeom>
              <a:rect b="b" l="l" r="r" t="t"/>
              <a:pathLst>
                <a:path extrusionOk="0" h="1064" w="1364">
                  <a:moveTo>
                    <a:pt x="1" y="1"/>
                  </a:moveTo>
                  <a:cubicBezTo>
                    <a:pt x="292" y="1"/>
                    <a:pt x="532" y="241"/>
                    <a:pt x="532" y="532"/>
                  </a:cubicBezTo>
                  <a:cubicBezTo>
                    <a:pt x="532" y="824"/>
                    <a:pt x="292" y="1063"/>
                    <a:pt x="1" y="1063"/>
                  </a:cubicBezTo>
                  <a:lnTo>
                    <a:pt x="772" y="1063"/>
                  </a:lnTo>
                  <a:cubicBezTo>
                    <a:pt x="1104" y="1063"/>
                    <a:pt x="1363" y="764"/>
                    <a:pt x="1295" y="423"/>
                  </a:cubicBezTo>
                  <a:cubicBezTo>
                    <a:pt x="1246" y="175"/>
                    <a:pt x="1017" y="1"/>
                    <a:pt x="767"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5"/>
            <p:cNvSpPr/>
            <p:nvPr/>
          </p:nvSpPr>
          <p:spPr>
            <a:xfrm>
              <a:off x="6174715" y="2670999"/>
              <a:ext cx="31941" cy="24893"/>
            </a:xfrm>
            <a:custGeom>
              <a:rect b="b" l="l" r="r" t="t"/>
              <a:pathLst>
                <a:path extrusionOk="0" h="1063" w="1364">
                  <a:moveTo>
                    <a:pt x="1" y="0"/>
                  </a:moveTo>
                  <a:cubicBezTo>
                    <a:pt x="292" y="0"/>
                    <a:pt x="532" y="240"/>
                    <a:pt x="532" y="532"/>
                  </a:cubicBezTo>
                  <a:cubicBezTo>
                    <a:pt x="532" y="823"/>
                    <a:pt x="292" y="1063"/>
                    <a:pt x="1" y="1063"/>
                  </a:cubicBezTo>
                  <a:lnTo>
                    <a:pt x="772" y="1063"/>
                  </a:lnTo>
                  <a:cubicBezTo>
                    <a:pt x="1104" y="1063"/>
                    <a:pt x="1363" y="763"/>
                    <a:pt x="1295" y="423"/>
                  </a:cubicBezTo>
                  <a:cubicBezTo>
                    <a:pt x="1246" y="175"/>
                    <a:pt x="1017" y="0"/>
                    <a:pt x="767"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5"/>
            <p:cNvSpPr/>
            <p:nvPr/>
          </p:nvSpPr>
          <p:spPr>
            <a:xfrm>
              <a:off x="6174715" y="2621755"/>
              <a:ext cx="31918" cy="24823"/>
            </a:xfrm>
            <a:custGeom>
              <a:rect b="b" l="l" r="r" t="t"/>
              <a:pathLst>
                <a:path extrusionOk="0" h="1060" w="1363">
                  <a:moveTo>
                    <a:pt x="1" y="0"/>
                  </a:moveTo>
                  <a:cubicBezTo>
                    <a:pt x="292" y="0"/>
                    <a:pt x="532" y="237"/>
                    <a:pt x="532" y="529"/>
                  </a:cubicBezTo>
                  <a:cubicBezTo>
                    <a:pt x="532" y="823"/>
                    <a:pt x="292" y="1060"/>
                    <a:pt x="1" y="1060"/>
                  </a:cubicBezTo>
                  <a:lnTo>
                    <a:pt x="772" y="1060"/>
                  </a:lnTo>
                  <a:cubicBezTo>
                    <a:pt x="773" y="1060"/>
                    <a:pt x="775" y="1060"/>
                    <a:pt x="776" y="1060"/>
                  </a:cubicBezTo>
                  <a:cubicBezTo>
                    <a:pt x="1107" y="1060"/>
                    <a:pt x="1363" y="761"/>
                    <a:pt x="1295" y="422"/>
                  </a:cubicBezTo>
                  <a:cubicBezTo>
                    <a:pt x="1246" y="172"/>
                    <a:pt x="1017" y="0"/>
                    <a:pt x="767" y="0"/>
                  </a:cubicBezTo>
                  <a:close/>
                </a:path>
              </a:pathLst>
            </a:custGeom>
            <a:solidFill>
              <a:srgbClr val="8AC9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5"/>
            <p:cNvSpPr/>
            <p:nvPr/>
          </p:nvSpPr>
          <p:spPr>
            <a:xfrm>
              <a:off x="6174715" y="2646061"/>
              <a:ext cx="31941" cy="24893"/>
            </a:xfrm>
            <a:custGeom>
              <a:rect b="b" l="l" r="r" t="t"/>
              <a:pathLst>
                <a:path extrusionOk="0" h="1063" w="1364">
                  <a:moveTo>
                    <a:pt x="1" y="0"/>
                  </a:moveTo>
                  <a:cubicBezTo>
                    <a:pt x="292" y="0"/>
                    <a:pt x="532" y="237"/>
                    <a:pt x="532" y="531"/>
                  </a:cubicBezTo>
                  <a:cubicBezTo>
                    <a:pt x="532" y="823"/>
                    <a:pt x="292" y="1063"/>
                    <a:pt x="1" y="1063"/>
                  </a:cubicBezTo>
                  <a:lnTo>
                    <a:pt x="772" y="1063"/>
                  </a:lnTo>
                  <a:cubicBezTo>
                    <a:pt x="1104" y="1063"/>
                    <a:pt x="1363" y="766"/>
                    <a:pt x="1295" y="422"/>
                  </a:cubicBezTo>
                  <a:cubicBezTo>
                    <a:pt x="1246" y="175"/>
                    <a:pt x="1017" y="0"/>
                    <a:pt x="767" y="0"/>
                  </a:cubicBezTo>
                  <a:close/>
                </a:path>
              </a:pathLst>
            </a:custGeom>
            <a:solidFill>
              <a:srgbClr val="B3DA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5"/>
            <p:cNvSpPr/>
            <p:nvPr/>
          </p:nvSpPr>
          <p:spPr>
            <a:xfrm>
              <a:off x="6108447" y="2498304"/>
              <a:ext cx="59153" cy="27843"/>
            </a:xfrm>
            <a:custGeom>
              <a:rect b="b" l="l" r="r" t="t"/>
              <a:pathLst>
                <a:path extrusionOk="0" h="1189" w="2526">
                  <a:moveTo>
                    <a:pt x="510" y="0"/>
                  </a:moveTo>
                  <a:cubicBezTo>
                    <a:pt x="229" y="0"/>
                    <a:pt x="0" y="227"/>
                    <a:pt x="0" y="510"/>
                  </a:cubicBezTo>
                  <a:lnTo>
                    <a:pt x="0" y="1063"/>
                  </a:lnTo>
                  <a:cubicBezTo>
                    <a:pt x="0" y="1131"/>
                    <a:pt x="55" y="1188"/>
                    <a:pt x="126" y="1188"/>
                  </a:cubicBezTo>
                  <a:lnTo>
                    <a:pt x="2395" y="1188"/>
                  </a:lnTo>
                  <a:cubicBezTo>
                    <a:pt x="2466" y="1188"/>
                    <a:pt x="2520" y="1131"/>
                    <a:pt x="2526" y="1063"/>
                  </a:cubicBezTo>
                  <a:lnTo>
                    <a:pt x="2526" y="510"/>
                  </a:lnTo>
                  <a:cubicBezTo>
                    <a:pt x="2526" y="227"/>
                    <a:pt x="2300" y="0"/>
                    <a:pt x="2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5"/>
            <p:cNvSpPr/>
            <p:nvPr/>
          </p:nvSpPr>
          <p:spPr>
            <a:xfrm>
              <a:off x="6137530" y="2498304"/>
              <a:ext cx="29951" cy="27773"/>
            </a:xfrm>
            <a:custGeom>
              <a:rect b="b" l="l" r="r" t="t"/>
              <a:pathLst>
                <a:path extrusionOk="0" h="1186" w="1279">
                  <a:moveTo>
                    <a:pt x="1" y="0"/>
                  </a:moveTo>
                  <a:cubicBezTo>
                    <a:pt x="284" y="0"/>
                    <a:pt x="513" y="224"/>
                    <a:pt x="513" y="504"/>
                  </a:cubicBezTo>
                  <a:lnTo>
                    <a:pt x="513" y="1057"/>
                  </a:lnTo>
                  <a:cubicBezTo>
                    <a:pt x="513" y="1126"/>
                    <a:pt x="453" y="1186"/>
                    <a:pt x="382" y="1186"/>
                  </a:cubicBezTo>
                  <a:lnTo>
                    <a:pt x="1148" y="1186"/>
                  </a:lnTo>
                  <a:cubicBezTo>
                    <a:pt x="1221" y="1186"/>
                    <a:pt x="1276" y="1126"/>
                    <a:pt x="1276" y="1057"/>
                  </a:cubicBezTo>
                  <a:lnTo>
                    <a:pt x="1276" y="504"/>
                  </a:lnTo>
                  <a:cubicBezTo>
                    <a:pt x="1278" y="224"/>
                    <a:pt x="1050" y="0"/>
                    <a:pt x="7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5"/>
            <p:cNvSpPr/>
            <p:nvPr/>
          </p:nvSpPr>
          <p:spPr>
            <a:xfrm>
              <a:off x="6231827" y="2745135"/>
              <a:ext cx="135025" cy="49786"/>
            </a:xfrm>
            <a:custGeom>
              <a:rect b="b" l="l" r="r" t="t"/>
              <a:pathLst>
                <a:path extrusionOk="0" h="2126" w="5766">
                  <a:moveTo>
                    <a:pt x="333" y="0"/>
                  </a:moveTo>
                  <a:cubicBezTo>
                    <a:pt x="145" y="3"/>
                    <a:pt x="0" y="147"/>
                    <a:pt x="0" y="333"/>
                  </a:cubicBezTo>
                  <a:lnTo>
                    <a:pt x="0" y="597"/>
                  </a:lnTo>
                  <a:cubicBezTo>
                    <a:pt x="0" y="1441"/>
                    <a:pt x="684" y="2125"/>
                    <a:pt x="1529" y="2125"/>
                  </a:cubicBezTo>
                  <a:lnTo>
                    <a:pt x="4234" y="2125"/>
                  </a:lnTo>
                  <a:cubicBezTo>
                    <a:pt x="5081" y="2125"/>
                    <a:pt x="5765" y="1441"/>
                    <a:pt x="5765" y="597"/>
                  </a:cubicBezTo>
                  <a:lnTo>
                    <a:pt x="5765" y="333"/>
                  </a:lnTo>
                  <a:cubicBezTo>
                    <a:pt x="5765" y="147"/>
                    <a:pt x="5615" y="0"/>
                    <a:pt x="54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5"/>
            <p:cNvSpPr/>
            <p:nvPr/>
          </p:nvSpPr>
          <p:spPr>
            <a:xfrm>
              <a:off x="6312917" y="2745182"/>
              <a:ext cx="53931" cy="49856"/>
            </a:xfrm>
            <a:custGeom>
              <a:rect b="b" l="l" r="r" t="t"/>
              <a:pathLst>
                <a:path extrusionOk="0" h="2129" w="2303">
                  <a:moveTo>
                    <a:pt x="1202" y="1"/>
                  </a:moveTo>
                  <a:cubicBezTo>
                    <a:pt x="1384" y="1"/>
                    <a:pt x="1537" y="151"/>
                    <a:pt x="1537" y="333"/>
                  </a:cubicBezTo>
                  <a:lnTo>
                    <a:pt x="1537" y="589"/>
                  </a:lnTo>
                  <a:cubicBezTo>
                    <a:pt x="1537" y="1437"/>
                    <a:pt x="847" y="2129"/>
                    <a:pt x="0" y="2129"/>
                  </a:cubicBezTo>
                  <a:lnTo>
                    <a:pt x="766" y="2129"/>
                  </a:lnTo>
                  <a:cubicBezTo>
                    <a:pt x="1613" y="2129"/>
                    <a:pt x="2302" y="1439"/>
                    <a:pt x="2302" y="589"/>
                  </a:cubicBezTo>
                  <a:lnTo>
                    <a:pt x="2302" y="331"/>
                  </a:lnTo>
                  <a:cubicBezTo>
                    <a:pt x="2302" y="145"/>
                    <a:pt x="2152" y="1"/>
                    <a:pt x="1973"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5"/>
            <p:cNvSpPr/>
            <p:nvPr/>
          </p:nvSpPr>
          <p:spPr>
            <a:xfrm>
              <a:off x="6231897" y="2510434"/>
              <a:ext cx="134955" cy="111350"/>
            </a:xfrm>
            <a:custGeom>
              <a:rect b="b" l="l" r="r" t="t"/>
              <a:pathLst>
                <a:path extrusionOk="0" h="4755" w="5763">
                  <a:moveTo>
                    <a:pt x="1926" y="0"/>
                  </a:moveTo>
                  <a:lnTo>
                    <a:pt x="1926" y="752"/>
                  </a:lnTo>
                  <a:cubicBezTo>
                    <a:pt x="1926" y="1447"/>
                    <a:pt x="1558" y="2092"/>
                    <a:pt x="962" y="2447"/>
                  </a:cubicBezTo>
                  <a:cubicBezTo>
                    <a:pt x="362" y="2801"/>
                    <a:pt x="0" y="3446"/>
                    <a:pt x="0" y="4144"/>
                  </a:cubicBezTo>
                  <a:lnTo>
                    <a:pt x="0" y="4422"/>
                  </a:lnTo>
                  <a:cubicBezTo>
                    <a:pt x="0" y="4607"/>
                    <a:pt x="150" y="4754"/>
                    <a:pt x="330" y="4754"/>
                  </a:cubicBezTo>
                  <a:lnTo>
                    <a:pt x="5433" y="4754"/>
                  </a:lnTo>
                  <a:cubicBezTo>
                    <a:pt x="5615" y="4754"/>
                    <a:pt x="5762" y="4604"/>
                    <a:pt x="5762" y="4422"/>
                  </a:cubicBezTo>
                  <a:lnTo>
                    <a:pt x="5762" y="4144"/>
                  </a:lnTo>
                  <a:cubicBezTo>
                    <a:pt x="5762" y="3449"/>
                    <a:pt x="5394" y="2801"/>
                    <a:pt x="4798" y="2447"/>
                  </a:cubicBezTo>
                  <a:cubicBezTo>
                    <a:pt x="4198" y="2092"/>
                    <a:pt x="3833" y="1449"/>
                    <a:pt x="3833" y="752"/>
                  </a:cubicBezTo>
                  <a:lnTo>
                    <a:pt x="383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5"/>
            <p:cNvSpPr/>
            <p:nvPr/>
          </p:nvSpPr>
          <p:spPr>
            <a:xfrm>
              <a:off x="6231686" y="2509848"/>
              <a:ext cx="135166" cy="111936"/>
            </a:xfrm>
            <a:custGeom>
              <a:rect b="b" l="l" r="r" t="t"/>
              <a:pathLst>
                <a:path extrusionOk="0" h="4780" w="5772">
                  <a:moveTo>
                    <a:pt x="2679" y="1"/>
                  </a:moveTo>
                  <a:lnTo>
                    <a:pt x="2679" y="382"/>
                  </a:lnTo>
                  <a:cubicBezTo>
                    <a:pt x="2679" y="382"/>
                    <a:pt x="3060" y="1722"/>
                    <a:pt x="3660" y="2082"/>
                  </a:cubicBezTo>
                  <a:cubicBezTo>
                    <a:pt x="4259" y="2436"/>
                    <a:pt x="4627" y="3082"/>
                    <a:pt x="4627" y="3779"/>
                  </a:cubicBezTo>
                  <a:cubicBezTo>
                    <a:pt x="4627" y="4117"/>
                    <a:pt x="4355" y="4392"/>
                    <a:pt x="4014" y="4406"/>
                  </a:cubicBezTo>
                  <a:lnTo>
                    <a:pt x="1" y="4406"/>
                  </a:lnTo>
                  <a:lnTo>
                    <a:pt x="1" y="4444"/>
                  </a:lnTo>
                  <a:cubicBezTo>
                    <a:pt x="12" y="4629"/>
                    <a:pt x="341" y="4779"/>
                    <a:pt x="341" y="4779"/>
                  </a:cubicBezTo>
                  <a:lnTo>
                    <a:pt x="5442" y="4779"/>
                  </a:lnTo>
                  <a:cubicBezTo>
                    <a:pt x="5624" y="4779"/>
                    <a:pt x="5771" y="4629"/>
                    <a:pt x="5771" y="4447"/>
                  </a:cubicBezTo>
                  <a:lnTo>
                    <a:pt x="5771" y="4169"/>
                  </a:lnTo>
                  <a:cubicBezTo>
                    <a:pt x="5771" y="3466"/>
                    <a:pt x="5403" y="2823"/>
                    <a:pt x="4807" y="2466"/>
                  </a:cubicBezTo>
                  <a:cubicBezTo>
                    <a:pt x="4207" y="2112"/>
                    <a:pt x="3842" y="1464"/>
                    <a:pt x="3842" y="766"/>
                  </a:cubicBezTo>
                  <a:lnTo>
                    <a:pt x="3842"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5"/>
            <p:cNvSpPr/>
            <p:nvPr/>
          </p:nvSpPr>
          <p:spPr>
            <a:xfrm>
              <a:off x="6230047" y="2621755"/>
              <a:ext cx="138842" cy="24893"/>
            </a:xfrm>
            <a:custGeom>
              <a:rect b="b" l="l" r="r" t="t"/>
              <a:pathLst>
                <a:path extrusionOk="0" h="1063" w="5929">
                  <a:moveTo>
                    <a:pt x="589" y="0"/>
                  </a:moveTo>
                  <a:cubicBezTo>
                    <a:pt x="259" y="0"/>
                    <a:pt x="0" y="300"/>
                    <a:pt x="68" y="640"/>
                  </a:cubicBezTo>
                  <a:cubicBezTo>
                    <a:pt x="120" y="888"/>
                    <a:pt x="343" y="1063"/>
                    <a:pt x="597" y="1063"/>
                  </a:cubicBezTo>
                  <a:lnTo>
                    <a:pt x="5340" y="1063"/>
                  </a:lnTo>
                  <a:cubicBezTo>
                    <a:pt x="5667" y="1063"/>
                    <a:pt x="5928" y="763"/>
                    <a:pt x="5860" y="422"/>
                  </a:cubicBezTo>
                  <a:cubicBezTo>
                    <a:pt x="5811" y="172"/>
                    <a:pt x="5585" y="0"/>
                    <a:pt x="5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5"/>
            <p:cNvSpPr/>
            <p:nvPr/>
          </p:nvSpPr>
          <p:spPr>
            <a:xfrm>
              <a:off x="6230047" y="2646061"/>
              <a:ext cx="138842" cy="24893"/>
            </a:xfrm>
            <a:custGeom>
              <a:rect b="b" l="l" r="r" t="t"/>
              <a:pathLst>
                <a:path extrusionOk="0" h="1063" w="5929">
                  <a:moveTo>
                    <a:pt x="589" y="0"/>
                  </a:moveTo>
                  <a:cubicBezTo>
                    <a:pt x="259" y="0"/>
                    <a:pt x="0" y="300"/>
                    <a:pt x="68" y="640"/>
                  </a:cubicBezTo>
                  <a:cubicBezTo>
                    <a:pt x="120" y="888"/>
                    <a:pt x="343" y="1063"/>
                    <a:pt x="597" y="1063"/>
                  </a:cubicBezTo>
                  <a:lnTo>
                    <a:pt x="5340" y="1063"/>
                  </a:lnTo>
                  <a:cubicBezTo>
                    <a:pt x="5667" y="1063"/>
                    <a:pt x="5928" y="766"/>
                    <a:pt x="5860" y="422"/>
                  </a:cubicBezTo>
                  <a:cubicBezTo>
                    <a:pt x="5811" y="172"/>
                    <a:pt x="5585" y="0"/>
                    <a:pt x="5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5"/>
            <p:cNvSpPr/>
            <p:nvPr/>
          </p:nvSpPr>
          <p:spPr>
            <a:xfrm>
              <a:off x="6230047" y="2670999"/>
              <a:ext cx="138842" cy="24893"/>
            </a:xfrm>
            <a:custGeom>
              <a:rect b="b" l="l" r="r" t="t"/>
              <a:pathLst>
                <a:path extrusionOk="0" h="1063" w="5929">
                  <a:moveTo>
                    <a:pt x="589" y="0"/>
                  </a:moveTo>
                  <a:cubicBezTo>
                    <a:pt x="259" y="0"/>
                    <a:pt x="0" y="300"/>
                    <a:pt x="68" y="641"/>
                  </a:cubicBezTo>
                  <a:cubicBezTo>
                    <a:pt x="120" y="889"/>
                    <a:pt x="343" y="1063"/>
                    <a:pt x="597" y="1063"/>
                  </a:cubicBezTo>
                  <a:lnTo>
                    <a:pt x="5340" y="1063"/>
                  </a:lnTo>
                  <a:cubicBezTo>
                    <a:pt x="5667" y="1063"/>
                    <a:pt x="5928" y="763"/>
                    <a:pt x="5860" y="423"/>
                  </a:cubicBezTo>
                  <a:cubicBezTo>
                    <a:pt x="5811" y="175"/>
                    <a:pt x="5585" y="0"/>
                    <a:pt x="5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5"/>
            <p:cNvSpPr/>
            <p:nvPr/>
          </p:nvSpPr>
          <p:spPr>
            <a:xfrm>
              <a:off x="6230047" y="2695867"/>
              <a:ext cx="138842" cy="24916"/>
            </a:xfrm>
            <a:custGeom>
              <a:rect b="b" l="l" r="r" t="t"/>
              <a:pathLst>
                <a:path extrusionOk="0" h="1064" w="5929">
                  <a:moveTo>
                    <a:pt x="589" y="1"/>
                  </a:moveTo>
                  <a:cubicBezTo>
                    <a:pt x="259" y="1"/>
                    <a:pt x="0" y="301"/>
                    <a:pt x="68" y="641"/>
                  </a:cubicBezTo>
                  <a:cubicBezTo>
                    <a:pt x="120" y="889"/>
                    <a:pt x="343" y="1063"/>
                    <a:pt x="597" y="1063"/>
                  </a:cubicBezTo>
                  <a:lnTo>
                    <a:pt x="5340" y="1063"/>
                  </a:lnTo>
                  <a:cubicBezTo>
                    <a:pt x="5667" y="1063"/>
                    <a:pt x="5928" y="764"/>
                    <a:pt x="5860" y="423"/>
                  </a:cubicBezTo>
                  <a:cubicBezTo>
                    <a:pt x="5811" y="175"/>
                    <a:pt x="5585" y="1"/>
                    <a:pt x="5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5"/>
            <p:cNvSpPr/>
            <p:nvPr/>
          </p:nvSpPr>
          <p:spPr>
            <a:xfrm>
              <a:off x="6230047" y="2720314"/>
              <a:ext cx="138842" cy="24893"/>
            </a:xfrm>
            <a:custGeom>
              <a:rect b="b" l="l" r="r" t="t"/>
              <a:pathLst>
                <a:path extrusionOk="0" h="1063" w="5929">
                  <a:moveTo>
                    <a:pt x="589" y="0"/>
                  </a:moveTo>
                  <a:cubicBezTo>
                    <a:pt x="259" y="0"/>
                    <a:pt x="0" y="300"/>
                    <a:pt x="68" y="641"/>
                  </a:cubicBezTo>
                  <a:cubicBezTo>
                    <a:pt x="120" y="889"/>
                    <a:pt x="343" y="1063"/>
                    <a:pt x="597" y="1063"/>
                  </a:cubicBezTo>
                  <a:lnTo>
                    <a:pt x="5340" y="1063"/>
                  </a:lnTo>
                  <a:cubicBezTo>
                    <a:pt x="5667" y="1063"/>
                    <a:pt x="5928" y="763"/>
                    <a:pt x="5860" y="423"/>
                  </a:cubicBezTo>
                  <a:cubicBezTo>
                    <a:pt x="5811" y="172"/>
                    <a:pt x="5585" y="0"/>
                    <a:pt x="5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5"/>
            <p:cNvSpPr/>
            <p:nvPr/>
          </p:nvSpPr>
          <p:spPr>
            <a:xfrm>
              <a:off x="6336521" y="2720174"/>
              <a:ext cx="31895" cy="24916"/>
            </a:xfrm>
            <a:custGeom>
              <a:rect b="b" l="l" r="r" t="t"/>
              <a:pathLst>
                <a:path extrusionOk="0" h="1064" w="1362">
                  <a:moveTo>
                    <a:pt x="0" y="1"/>
                  </a:moveTo>
                  <a:cubicBezTo>
                    <a:pt x="292" y="1"/>
                    <a:pt x="531" y="241"/>
                    <a:pt x="531" y="532"/>
                  </a:cubicBezTo>
                  <a:cubicBezTo>
                    <a:pt x="531" y="826"/>
                    <a:pt x="292" y="1063"/>
                    <a:pt x="0" y="1063"/>
                  </a:cubicBezTo>
                  <a:lnTo>
                    <a:pt x="774" y="1063"/>
                  </a:lnTo>
                  <a:cubicBezTo>
                    <a:pt x="777" y="1064"/>
                    <a:pt x="780" y="1064"/>
                    <a:pt x="783" y="1064"/>
                  </a:cubicBezTo>
                  <a:cubicBezTo>
                    <a:pt x="1105" y="1064"/>
                    <a:pt x="1362" y="766"/>
                    <a:pt x="1294" y="423"/>
                  </a:cubicBezTo>
                  <a:cubicBezTo>
                    <a:pt x="1245" y="175"/>
                    <a:pt x="1019" y="1"/>
                    <a:pt x="766"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5"/>
            <p:cNvSpPr/>
            <p:nvPr/>
          </p:nvSpPr>
          <p:spPr>
            <a:xfrm>
              <a:off x="6336521" y="2695867"/>
              <a:ext cx="31918" cy="24916"/>
            </a:xfrm>
            <a:custGeom>
              <a:rect b="b" l="l" r="r" t="t"/>
              <a:pathLst>
                <a:path extrusionOk="0" h="1064" w="1363">
                  <a:moveTo>
                    <a:pt x="0" y="1"/>
                  </a:moveTo>
                  <a:cubicBezTo>
                    <a:pt x="292" y="1"/>
                    <a:pt x="531" y="241"/>
                    <a:pt x="531" y="532"/>
                  </a:cubicBezTo>
                  <a:cubicBezTo>
                    <a:pt x="531" y="824"/>
                    <a:pt x="292" y="1063"/>
                    <a:pt x="0" y="1063"/>
                  </a:cubicBezTo>
                  <a:lnTo>
                    <a:pt x="774" y="1063"/>
                  </a:lnTo>
                  <a:cubicBezTo>
                    <a:pt x="1101" y="1063"/>
                    <a:pt x="1362" y="764"/>
                    <a:pt x="1294" y="423"/>
                  </a:cubicBezTo>
                  <a:cubicBezTo>
                    <a:pt x="1245" y="175"/>
                    <a:pt x="1019" y="1"/>
                    <a:pt x="766"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5"/>
            <p:cNvSpPr/>
            <p:nvPr/>
          </p:nvSpPr>
          <p:spPr>
            <a:xfrm>
              <a:off x="6336521" y="2670999"/>
              <a:ext cx="31918" cy="24893"/>
            </a:xfrm>
            <a:custGeom>
              <a:rect b="b" l="l" r="r" t="t"/>
              <a:pathLst>
                <a:path extrusionOk="0" h="1063" w="1363">
                  <a:moveTo>
                    <a:pt x="0" y="0"/>
                  </a:moveTo>
                  <a:cubicBezTo>
                    <a:pt x="292" y="0"/>
                    <a:pt x="531" y="240"/>
                    <a:pt x="531" y="532"/>
                  </a:cubicBezTo>
                  <a:cubicBezTo>
                    <a:pt x="531" y="823"/>
                    <a:pt x="292" y="1063"/>
                    <a:pt x="0" y="1063"/>
                  </a:cubicBezTo>
                  <a:lnTo>
                    <a:pt x="774" y="1063"/>
                  </a:lnTo>
                  <a:cubicBezTo>
                    <a:pt x="1101" y="1063"/>
                    <a:pt x="1362" y="763"/>
                    <a:pt x="1294" y="423"/>
                  </a:cubicBezTo>
                  <a:cubicBezTo>
                    <a:pt x="1245" y="175"/>
                    <a:pt x="1019" y="0"/>
                    <a:pt x="766"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5"/>
            <p:cNvSpPr/>
            <p:nvPr/>
          </p:nvSpPr>
          <p:spPr>
            <a:xfrm>
              <a:off x="6336521" y="2621755"/>
              <a:ext cx="31918" cy="24823"/>
            </a:xfrm>
            <a:custGeom>
              <a:rect b="b" l="l" r="r" t="t"/>
              <a:pathLst>
                <a:path extrusionOk="0" h="1060" w="1363">
                  <a:moveTo>
                    <a:pt x="0" y="0"/>
                  </a:moveTo>
                  <a:cubicBezTo>
                    <a:pt x="292" y="0"/>
                    <a:pt x="531" y="237"/>
                    <a:pt x="531" y="529"/>
                  </a:cubicBezTo>
                  <a:cubicBezTo>
                    <a:pt x="531" y="823"/>
                    <a:pt x="292" y="1060"/>
                    <a:pt x="0" y="1060"/>
                  </a:cubicBezTo>
                  <a:lnTo>
                    <a:pt x="774" y="1060"/>
                  </a:lnTo>
                  <a:cubicBezTo>
                    <a:pt x="775" y="1060"/>
                    <a:pt x="777" y="1060"/>
                    <a:pt x="778" y="1060"/>
                  </a:cubicBezTo>
                  <a:cubicBezTo>
                    <a:pt x="1103" y="1060"/>
                    <a:pt x="1362" y="761"/>
                    <a:pt x="1294" y="422"/>
                  </a:cubicBezTo>
                  <a:cubicBezTo>
                    <a:pt x="1245" y="172"/>
                    <a:pt x="1019" y="0"/>
                    <a:pt x="766"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5"/>
            <p:cNvSpPr/>
            <p:nvPr/>
          </p:nvSpPr>
          <p:spPr>
            <a:xfrm>
              <a:off x="6336521" y="2646061"/>
              <a:ext cx="31918" cy="24893"/>
            </a:xfrm>
            <a:custGeom>
              <a:rect b="b" l="l" r="r" t="t"/>
              <a:pathLst>
                <a:path extrusionOk="0" h="1063" w="1363">
                  <a:moveTo>
                    <a:pt x="0" y="0"/>
                  </a:moveTo>
                  <a:cubicBezTo>
                    <a:pt x="292" y="0"/>
                    <a:pt x="531" y="237"/>
                    <a:pt x="531" y="531"/>
                  </a:cubicBezTo>
                  <a:cubicBezTo>
                    <a:pt x="531" y="823"/>
                    <a:pt x="292" y="1063"/>
                    <a:pt x="0" y="1063"/>
                  </a:cubicBezTo>
                  <a:lnTo>
                    <a:pt x="774" y="1063"/>
                  </a:lnTo>
                  <a:cubicBezTo>
                    <a:pt x="1101" y="1063"/>
                    <a:pt x="1362" y="766"/>
                    <a:pt x="1294" y="422"/>
                  </a:cubicBezTo>
                  <a:cubicBezTo>
                    <a:pt x="1245" y="175"/>
                    <a:pt x="1019" y="0"/>
                    <a:pt x="766"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5"/>
            <p:cNvSpPr/>
            <p:nvPr/>
          </p:nvSpPr>
          <p:spPr>
            <a:xfrm>
              <a:off x="6270113" y="2498304"/>
              <a:ext cx="59153" cy="27843"/>
            </a:xfrm>
            <a:custGeom>
              <a:rect b="b" l="l" r="r" t="t"/>
              <a:pathLst>
                <a:path extrusionOk="0" h="1189" w="2526">
                  <a:moveTo>
                    <a:pt x="509" y="0"/>
                  </a:moveTo>
                  <a:cubicBezTo>
                    <a:pt x="226" y="0"/>
                    <a:pt x="0" y="227"/>
                    <a:pt x="0" y="510"/>
                  </a:cubicBezTo>
                  <a:lnTo>
                    <a:pt x="0" y="1063"/>
                  </a:lnTo>
                  <a:cubicBezTo>
                    <a:pt x="0" y="1131"/>
                    <a:pt x="52" y="1188"/>
                    <a:pt x="125" y="1188"/>
                  </a:cubicBezTo>
                  <a:lnTo>
                    <a:pt x="2392" y="1188"/>
                  </a:lnTo>
                  <a:cubicBezTo>
                    <a:pt x="2466" y="1188"/>
                    <a:pt x="2523" y="1131"/>
                    <a:pt x="2526" y="1063"/>
                  </a:cubicBezTo>
                  <a:lnTo>
                    <a:pt x="2526" y="510"/>
                  </a:lnTo>
                  <a:cubicBezTo>
                    <a:pt x="2526" y="227"/>
                    <a:pt x="2297" y="0"/>
                    <a:pt x="2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5"/>
            <p:cNvSpPr/>
            <p:nvPr/>
          </p:nvSpPr>
          <p:spPr>
            <a:xfrm>
              <a:off x="6299196" y="2498304"/>
              <a:ext cx="29998" cy="27773"/>
            </a:xfrm>
            <a:custGeom>
              <a:rect b="b" l="l" r="r" t="t"/>
              <a:pathLst>
                <a:path extrusionOk="0" h="1186" w="1281">
                  <a:moveTo>
                    <a:pt x="0" y="0"/>
                  </a:moveTo>
                  <a:cubicBezTo>
                    <a:pt x="284" y="0"/>
                    <a:pt x="510" y="224"/>
                    <a:pt x="510" y="504"/>
                  </a:cubicBezTo>
                  <a:lnTo>
                    <a:pt x="510" y="1057"/>
                  </a:lnTo>
                  <a:cubicBezTo>
                    <a:pt x="510" y="1126"/>
                    <a:pt x="453" y="1186"/>
                    <a:pt x="382" y="1186"/>
                  </a:cubicBezTo>
                  <a:lnTo>
                    <a:pt x="1147" y="1186"/>
                  </a:lnTo>
                  <a:cubicBezTo>
                    <a:pt x="1218" y="1186"/>
                    <a:pt x="1273" y="1126"/>
                    <a:pt x="1273" y="1057"/>
                  </a:cubicBezTo>
                  <a:lnTo>
                    <a:pt x="1273" y="504"/>
                  </a:lnTo>
                  <a:cubicBezTo>
                    <a:pt x="1281" y="224"/>
                    <a:pt x="1049" y="0"/>
                    <a:pt x="7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5"/>
            <p:cNvSpPr/>
            <p:nvPr/>
          </p:nvSpPr>
          <p:spPr>
            <a:xfrm>
              <a:off x="6149144" y="2551693"/>
              <a:ext cx="138842" cy="126501"/>
            </a:xfrm>
            <a:custGeom>
              <a:rect b="b" l="l" r="r" t="t"/>
              <a:pathLst>
                <a:path extrusionOk="0" h="5402" w="5929">
                  <a:moveTo>
                    <a:pt x="2963" y="0"/>
                  </a:moveTo>
                  <a:cubicBezTo>
                    <a:pt x="2273" y="0"/>
                    <a:pt x="1582" y="264"/>
                    <a:pt x="1055" y="791"/>
                  </a:cubicBezTo>
                  <a:cubicBezTo>
                    <a:pt x="0" y="1845"/>
                    <a:pt x="0" y="3556"/>
                    <a:pt x="1055" y="4610"/>
                  </a:cubicBezTo>
                  <a:cubicBezTo>
                    <a:pt x="1582" y="5138"/>
                    <a:pt x="2273" y="5401"/>
                    <a:pt x="2963" y="5401"/>
                  </a:cubicBezTo>
                  <a:cubicBezTo>
                    <a:pt x="3654" y="5401"/>
                    <a:pt x="4345" y="5138"/>
                    <a:pt x="4872" y="4610"/>
                  </a:cubicBezTo>
                  <a:cubicBezTo>
                    <a:pt x="5929" y="3556"/>
                    <a:pt x="5929" y="1845"/>
                    <a:pt x="4872" y="791"/>
                  </a:cubicBezTo>
                  <a:cubicBezTo>
                    <a:pt x="4345" y="264"/>
                    <a:pt x="3654" y="0"/>
                    <a:pt x="29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5"/>
            <p:cNvSpPr/>
            <p:nvPr/>
          </p:nvSpPr>
          <p:spPr>
            <a:xfrm>
              <a:off x="6181740" y="2554574"/>
              <a:ext cx="100063" cy="123527"/>
            </a:xfrm>
            <a:custGeom>
              <a:rect b="b" l="l" r="r" t="t"/>
              <a:pathLst>
                <a:path extrusionOk="0" h="5275" w="4273">
                  <a:moveTo>
                    <a:pt x="2379" y="0"/>
                  </a:moveTo>
                  <a:cubicBezTo>
                    <a:pt x="3060" y="491"/>
                    <a:pt x="3507" y="1292"/>
                    <a:pt x="3507" y="2194"/>
                  </a:cubicBezTo>
                  <a:cubicBezTo>
                    <a:pt x="3507" y="3686"/>
                    <a:pt x="2297" y="4893"/>
                    <a:pt x="807" y="4893"/>
                  </a:cubicBezTo>
                  <a:cubicBezTo>
                    <a:pt x="524" y="4893"/>
                    <a:pt x="254" y="4850"/>
                    <a:pt x="1" y="4771"/>
                  </a:cubicBezTo>
                  <a:lnTo>
                    <a:pt x="1" y="4771"/>
                  </a:lnTo>
                  <a:cubicBezTo>
                    <a:pt x="442" y="5090"/>
                    <a:pt x="987" y="5275"/>
                    <a:pt x="1573" y="5275"/>
                  </a:cubicBezTo>
                  <a:cubicBezTo>
                    <a:pt x="3066" y="5275"/>
                    <a:pt x="4273" y="4068"/>
                    <a:pt x="4273" y="2575"/>
                  </a:cubicBezTo>
                  <a:cubicBezTo>
                    <a:pt x="4273" y="1365"/>
                    <a:pt x="3477" y="344"/>
                    <a:pt x="2379" y="0"/>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5"/>
            <p:cNvSpPr/>
            <p:nvPr/>
          </p:nvSpPr>
          <p:spPr>
            <a:xfrm>
              <a:off x="6189069" y="2571995"/>
              <a:ext cx="59106" cy="86036"/>
            </a:xfrm>
            <a:custGeom>
              <a:rect b="b" l="l" r="r" t="t"/>
              <a:pathLst>
                <a:path extrusionOk="0" h="3674" w="2524">
                  <a:moveTo>
                    <a:pt x="1758" y="0"/>
                  </a:moveTo>
                  <a:cubicBezTo>
                    <a:pt x="1704" y="3"/>
                    <a:pt x="1652" y="33"/>
                    <a:pt x="1603" y="79"/>
                  </a:cubicBezTo>
                  <a:cubicBezTo>
                    <a:pt x="1107" y="553"/>
                    <a:pt x="606" y="1025"/>
                    <a:pt x="110" y="1496"/>
                  </a:cubicBezTo>
                  <a:cubicBezTo>
                    <a:pt x="1" y="1599"/>
                    <a:pt x="15" y="1755"/>
                    <a:pt x="143" y="1834"/>
                  </a:cubicBezTo>
                  <a:cubicBezTo>
                    <a:pt x="418" y="2000"/>
                    <a:pt x="698" y="2158"/>
                    <a:pt x="976" y="2319"/>
                  </a:cubicBezTo>
                  <a:cubicBezTo>
                    <a:pt x="995" y="2327"/>
                    <a:pt x="1004" y="2338"/>
                    <a:pt x="995" y="2359"/>
                  </a:cubicBezTo>
                  <a:cubicBezTo>
                    <a:pt x="903" y="2575"/>
                    <a:pt x="813" y="2787"/>
                    <a:pt x="726" y="3002"/>
                  </a:cubicBezTo>
                  <a:cubicBezTo>
                    <a:pt x="671" y="3136"/>
                    <a:pt x="614" y="3267"/>
                    <a:pt x="562" y="3400"/>
                  </a:cubicBezTo>
                  <a:cubicBezTo>
                    <a:pt x="524" y="3498"/>
                    <a:pt x="573" y="3605"/>
                    <a:pt x="663" y="3651"/>
                  </a:cubicBezTo>
                  <a:cubicBezTo>
                    <a:pt x="693" y="3666"/>
                    <a:pt x="722" y="3673"/>
                    <a:pt x="751" y="3673"/>
                  </a:cubicBezTo>
                  <a:cubicBezTo>
                    <a:pt x="807" y="3673"/>
                    <a:pt x="861" y="3646"/>
                    <a:pt x="916" y="3596"/>
                  </a:cubicBezTo>
                  <a:cubicBezTo>
                    <a:pt x="1412" y="3122"/>
                    <a:pt x="1914" y="2651"/>
                    <a:pt x="2412" y="2180"/>
                  </a:cubicBezTo>
                  <a:cubicBezTo>
                    <a:pt x="2524" y="2071"/>
                    <a:pt x="2502" y="1913"/>
                    <a:pt x="2366" y="1834"/>
                  </a:cubicBezTo>
                  <a:cubicBezTo>
                    <a:pt x="2091" y="1676"/>
                    <a:pt x="1818" y="1518"/>
                    <a:pt x="1543" y="1357"/>
                  </a:cubicBezTo>
                  <a:cubicBezTo>
                    <a:pt x="1527" y="1349"/>
                    <a:pt x="1518" y="1338"/>
                    <a:pt x="1529" y="1316"/>
                  </a:cubicBezTo>
                  <a:cubicBezTo>
                    <a:pt x="1677" y="970"/>
                    <a:pt x="1826" y="621"/>
                    <a:pt x="1963" y="273"/>
                  </a:cubicBezTo>
                  <a:cubicBezTo>
                    <a:pt x="2012" y="139"/>
                    <a:pt x="1911" y="0"/>
                    <a:pt x="17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5"/>
            <p:cNvSpPr/>
            <p:nvPr/>
          </p:nvSpPr>
          <p:spPr>
            <a:xfrm>
              <a:off x="6201269" y="2571855"/>
              <a:ext cx="46905" cy="85966"/>
            </a:xfrm>
            <a:custGeom>
              <a:rect b="b" l="l" r="r" t="t"/>
              <a:pathLst>
                <a:path extrusionOk="0" h="3671" w="2003">
                  <a:moveTo>
                    <a:pt x="1232" y="1"/>
                  </a:moveTo>
                  <a:cubicBezTo>
                    <a:pt x="1177" y="3"/>
                    <a:pt x="1131" y="36"/>
                    <a:pt x="1082" y="77"/>
                  </a:cubicBezTo>
                  <a:cubicBezTo>
                    <a:pt x="902" y="246"/>
                    <a:pt x="725" y="418"/>
                    <a:pt x="545" y="586"/>
                  </a:cubicBezTo>
                  <a:cubicBezTo>
                    <a:pt x="523" y="660"/>
                    <a:pt x="401" y="913"/>
                    <a:pt x="319" y="1112"/>
                  </a:cubicBezTo>
                  <a:cubicBezTo>
                    <a:pt x="265" y="1246"/>
                    <a:pt x="319" y="1396"/>
                    <a:pt x="442" y="1466"/>
                  </a:cubicBezTo>
                  <a:lnTo>
                    <a:pt x="1076" y="1834"/>
                  </a:lnTo>
                  <a:cubicBezTo>
                    <a:pt x="1213" y="1913"/>
                    <a:pt x="1232" y="2069"/>
                    <a:pt x="1120" y="2177"/>
                  </a:cubicBezTo>
                  <a:cubicBezTo>
                    <a:pt x="804" y="2477"/>
                    <a:pt x="483" y="2780"/>
                    <a:pt x="167" y="3079"/>
                  </a:cubicBezTo>
                  <a:cubicBezTo>
                    <a:pt x="123" y="3186"/>
                    <a:pt x="79" y="3292"/>
                    <a:pt x="38" y="3401"/>
                  </a:cubicBezTo>
                  <a:cubicBezTo>
                    <a:pt x="0" y="3499"/>
                    <a:pt x="44" y="3605"/>
                    <a:pt x="139" y="3649"/>
                  </a:cubicBezTo>
                  <a:cubicBezTo>
                    <a:pt x="169" y="3663"/>
                    <a:pt x="198" y="3670"/>
                    <a:pt x="228" y="3670"/>
                  </a:cubicBezTo>
                  <a:cubicBezTo>
                    <a:pt x="282" y="3670"/>
                    <a:pt x="336" y="3645"/>
                    <a:pt x="393" y="3594"/>
                  </a:cubicBezTo>
                  <a:cubicBezTo>
                    <a:pt x="889" y="3120"/>
                    <a:pt x="1390" y="2652"/>
                    <a:pt x="1886" y="2177"/>
                  </a:cubicBezTo>
                  <a:cubicBezTo>
                    <a:pt x="2003" y="2071"/>
                    <a:pt x="1978" y="1916"/>
                    <a:pt x="1842" y="1837"/>
                  </a:cubicBezTo>
                  <a:cubicBezTo>
                    <a:pt x="1567" y="1682"/>
                    <a:pt x="1294" y="1521"/>
                    <a:pt x="1019" y="1360"/>
                  </a:cubicBezTo>
                  <a:cubicBezTo>
                    <a:pt x="1000" y="1349"/>
                    <a:pt x="995" y="1341"/>
                    <a:pt x="1006" y="1319"/>
                  </a:cubicBezTo>
                  <a:cubicBezTo>
                    <a:pt x="1150" y="973"/>
                    <a:pt x="1300" y="625"/>
                    <a:pt x="1436" y="273"/>
                  </a:cubicBezTo>
                  <a:cubicBezTo>
                    <a:pt x="1488" y="140"/>
                    <a:pt x="1387" y="1"/>
                    <a:pt x="1232"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0" name="Google Shape;4510;p75"/>
          <p:cNvGrpSpPr/>
          <p:nvPr/>
        </p:nvGrpSpPr>
        <p:grpSpPr>
          <a:xfrm>
            <a:off x="6777028" y="2731307"/>
            <a:ext cx="296736" cy="296738"/>
            <a:chOff x="6777028" y="2498304"/>
            <a:chExt cx="296736" cy="296738"/>
          </a:xfrm>
        </p:grpSpPr>
        <p:sp>
          <p:nvSpPr>
            <p:cNvPr id="4511" name="Google Shape;4511;p75"/>
            <p:cNvSpPr/>
            <p:nvPr/>
          </p:nvSpPr>
          <p:spPr>
            <a:xfrm>
              <a:off x="6777028" y="2498304"/>
              <a:ext cx="296700" cy="296676"/>
            </a:xfrm>
            <a:custGeom>
              <a:rect b="b" l="l" r="r" t="t"/>
              <a:pathLst>
                <a:path extrusionOk="0" h="12669" w="12670">
                  <a:moveTo>
                    <a:pt x="6335" y="0"/>
                  </a:moveTo>
                  <a:cubicBezTo>
                    <a:pt x="2837" y="0"/>
                    <a:pt x="0" y="2834"/>
                    <a:pt x="0" y="6335"/>
                  </a:cubicBezTo>
                  <a:cubicBezTo>
                    <a:pt x="0" y="9833"/>
                    <a:pt x="2837" y="12669"/>
                    <a:pt x="6335" y="12669"/>
                  </a:cubicBezTo>
                  <a:cubicBezTo>
                    <a:pt x="9833" y="12669"/>
                    <a:pt x="12669" y="9833"/>
                    <a:pt x="12669" y="6335"/>
                  </a:cubicBezTo>
                  <a:cubicBezTo>
                    <a:pt x="12669" y="2834"/>
                    <a:pt x="9833" y="0"/>
                    <a:pt x="6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5"/>
            <p:cNvSpPr/>
            <p:nvPr/>
          </p:nvSpPr>
          <p:spPr>
            <a:xfrm>
              <a:off x="6916425" y="2498304"/>
              <a:ext cx="157295" cy="296676"/>
            </a:xfrm>
            <a:custGeom>
              <a:rect b="b" l="l" r="r" t="t"/>
              <a:pathLst>
                <a:path extrusionOk="0" h="12669" w="6717">
                  <a:moveTo>
                    <a:pt x="382" y="0"/>
                  </a:moveTo>
                  <a:cubicBezTo>
                    <a:pt x="251" y="0"/>
                    <a:pt x="126" y="3"/>
                    <a:pt x="0" y="9"/>
                  </a:cubicBezTo>
                  <a:cubicBezTo>
                    <a:pt x="3321" y="207"/>
                    <a:pt x="5953" y="2962"/>
                    <a:pt x="5953" y="6335"/>
                  </a:cubicBezTo>
                  <a:cubicBezTo>
                    <a:pt x="5953" y="9705"/>
                    <a:pt x="3321" y="12459"/>
                    <a:pt x="0" y="12658"/>
                  </a:cubicBezTo>
                  <a:cubicBezTo>
                    <a:pt x="126" y="12664"/>
                    <a:pt x="256" y="12669"/>
                    <a:pt x="382" y="12669"/>
                  </a:cubicBezTo>
                  <a:cubicBezTo>
                    <a:pt x="3880" y="12669"/>
                    <a:pt x="6716" y="9830"/>
                    <a:pt x="6716" y="6335"/>
                  </a:cubicBezTo>
                  <a:cubicBezTo>
                    <a:pt x="6716" y="2837"/>
                    <a:pt x="3883" y="0"/>
                    <a:pt x="382"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5"/>
            <p:cNvSpPr/>
            <p:nvPr/>
          </p:nvSpPr>
          <p:spPr>
            <a:xfrm>
              <a:off x="6876219" y="2525233"/>
              <a:ext cx="98213" cy="122895"/>
            </a:xfrm>
            <a:custGeom>
              <a:rect b="b" l="l" r="r" t="t"/>
              <a:pathLst>
                <a:path extrusionOk="0" h="5248" w="4194">
                  <a:moveTo>
                    <a:pt x="2096" y="0"/>
                  </a:moveTo>
                  <a:cubicBezTo>
                    <a:pt x="1350" y="0"/>
                    <a:pt x="641" y="161"/>
                    <a:pt x="1" y="444"/>
                  </a:cubicBezTo>
                  <a:lnTo>
                    <a:pt x="1257" y="5247"/>
                  </a:lnTo>
                  <a:lnTo>
                    <a:pt x="1995" y="5247"/>
                  </a:lnTo>
                  <a:lnTo>
                    <a:pt x="2467" y="4435"/>
                  </a:lnTo>
                  <a:lnTo>
                    <a:pt x="3104" y="4607"/>
                  </a:lnTo>
                  <a:lnTo>
                    <a:pt x="4194" y="444"/>
                  </a:lnTo>
                  <a:cubicBezTo>
                    <a:pt x="3554" y="161"/>
                    <a:pt x="2845" y="0"/>
                    <a:pt x="20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5"/>
            <p:cNvSpPr/>
            <p:nvPr/>
          </p:nvSpPr>
          <p:spPr>
            <a:xfrm>
              <a:off x="6903148" y="2530829"/>
              <a:ext cx="71283" cy="117298"/>
            </a:xfrm>
            <a:custGeom>
              <a:rect b="b" l="l" r="r" t="t"/>
              <a:pathLst>
                <a:path extrusionOk="0" h="5009" w="3044">
                  <a:moveTo>
                    <a:pt x="2518" y="1"/>
                  </a:moveTo>
                  <a:lnTo>
                    <a:pt x="1483" y="3957"/>
                  </a:lnTo>
                  <a:lnTo>
                    <a:pt x="845" y="3782"/>
                  </a:lnTo>
                  <a:lnTo>
                    <a:pt x="377" y="4613"/>
                  </a:lnTo>
                  <a:lnTo>
                    <a:pt x="1" y="4613"/>
                  </a:lnTo>
                  <a:lnTo>
                    <a:pt x="107" y="5008"/>
                  </a:lnTo>
                  <a:lnTo>
                    <a:pt x="845" y="5008"/>
                  </a:lnTo>
                  <a:lnTo>
                    <a:pt x="1317" y="4188"/>
                  </a:lnTo>
                  <a:lnTo>
                    <a:pt x="1954" y="4363"/>
                  </a:lnTo>
                  <a:lnTo>
                    <a:pt x="3044" y="197"/>
                  </a:lnTo>
                  <a:cubicBezTo>
                    <a:pt x="2872" y="126"/>
                    <a:pt x="2698" y="58"/>
                    <a:pt x="25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5"/>
            <p:cNvSpPr/>
            <p:nvPr/>
          </p:nvSpPr>
          <p:spPr>
            <a:xfrm>
              <a:off x="6923052" y="2628756"/>
              <a:ext cx="25923" cy="19038"/>
            </a:xfrm>
            <a:custGeom>
              <a:rect b="b" l="l" r="r" t="t"/>
              <a:pathLst>
                <a:path extrusionOk="0" fill="none" h="813" w="1107">
                  <a:moveTo>
                    <a:pt x="469" y="1"/>
                  </a:moveTo>
                  <a:lnTo>
                    <a:pt x="1107" y="172"/>
                  </a:lnTo>
                  <a:lnTo>
                    <a:pt x="941" y="813"/>
                  </a:lnTo>
                  <a:lnTo>
                    <a:pt x="1" y="813"/>
                  </a:lnTo>
                  <a:close/>
                </a:path>
              </a:pathLst>
            </a:custGeom>
            <a:noFill/>
            <a:ln cap="rnd" cmpd="sng" w="128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5"/>
            <p:cNvSpPr/>
            <p:nvPr/>
          </p:nvSpPr>
          <p:spPr>
            <a:xfrm>
              <a:off x="6914318" y="2628897"/>
              <a:ext cx="131887" cy="115753"/>
            </a:xfrm>
            <a:custGeom>
              <a:rect b="b" l="l" r="r" t="t"/>
              <a:pathLst>
                <a:path extrusionOk="0" h="4943" w="5632">
                  <a:moveTo>
                    <a:pt x="842" y="0"/>
                  </a:moveTo>
                  <a:lnTo>
                    <a:pt x="0" y="1455"/>
                  </a:lnTo>
                  <a:lnTo>
                    <a:pt x="3534" y="4942"/>
                  </a:lnTo>
                  <a:cubicBezTo>
                    <a:pt x="4681" y="4101"/>
                    <a:pt x="5471" y="2801"/>
                    <a:pt x="5632" y="1316"/>
                  </a:cubicBezTo>
                  <a:lnTo>
                    <a:pt x="8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5"/>
            <p:cNvSpPr/>
            <p:nvPr/>
          </p:nvSpPr>
          <p:spPr>
            <a:xfrm>
              <a:off x="6804519" y="2633112"/>
              <a:ext cx="120858" cy="111655"/>
            </a:xfrm>
            <a:custGeom>
              <a:rect b="b" l="l" r="r" t="t"/>
              <a:pathLst>
                <a:path extrusionOk="0" h="4768" w="5161">
                  <a:moveTo>
                    <a:pt x="4153" y="0"/>
                  </a:moveTo>
                  <a:lnTo>
                    <a:pt x="1" y="1142"/>
                  </a:lnTo>
                  <a:cubicBezTo>
                    <a:pt x="161" y="2626"/>
                    <a:pt x="951" y="3926"/>
                    <a:pt x="2098" y="4768"/>
                  </a:cubicBezTo>
                  <a:lnTo>
                    <a:pt x="5161" y="1744"/>
                  </a:lnTo>
                  <a:lnTo>
                    <a:pt x="4689" y="1281"/>
                  </a:lnTo>
                  <a:lnTo>
                    <a:pt x="5057" y="640"/>
                  </a:lnTo>
                  <a:lnTo>
                    <a:pt x="4319" y="640"/>
                  </a:lnTo>
                  <a:lnTo>
                    <a:pt x="41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5"/>
            <p:cNvSpPr/>
            <p:nvPr/>
          </p:nvSpPr>
          <p:spPr>
            <a:xfrm>
              <a:off x="6843811" y="2632971"/>
              <a:ext cx="81563" cy="111678"/>
            </a:xfrm>
            <a:custGeom>
              <a:rect b="b" l="l" r="r" t="t"/>
              <a:pathLst>
                <a:path extrusionOk="0" h="4769" w="3483">
                  <a:moveTo>
                    <a:pt x="2475" y="1"/>
                  </a:moveTo>
                  <a:lnTo>
                    <a:pt x="1758" y="197"/>
                  </a:lnTo>
                  <a:lnTo>
                    <a:pt x="1875" y="646"/>
                  </a:lnTo>
                  <a:lnTo>
                    <a:pt x="2614" y="646"/>
                  </a:lnTo>
                  <a:lnTo>
                    <a:pt x="2246" y="1284"/>
                  </a:lnTo>
                  <a:lnTo>
                    <a:pt x="2717" y="1747"/>
                  </a:lnTo>
                  <a:lnTo>
                    <a:pt x="1" y="4428"/>
                  </a:lnTo>
                  <a:cubicBezTo>
                    <a:pt x="134" y="4550"/>
                    <a:pt x="273" y="4662"/>
                    <a:pt x="420" y="4768"/>
                  </a:cubicBezTo>
                  <a:lnTo>
                    <a:pt x="3483" y="1744"/>
                  </a:lnTo>
                  <a:lnTo>
                    <a:pt x="3011" y="1281"/>
                  </a:lnTo>
                  <a:lnTo>
                    <a:pt x="3379" y="619"/>
                  </a:lnTo>
                  <a:lnTo>
                    <a:pt x="2641" y="619"/>
                  </a:lnTo>
                  <a:lnTo>
                    <a:pt x="24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5"/>
            <p:cNvSpPr/>
            <p:nvPr/>
          </p:nvSpPr>
          <p:spPr>
            <a:xfrm>
              <a:off x="6901743" y="2628756"/>
              <a:ext cx="34611" cy="44891"/>
            </a:xfrm>
            <a:custGeom>
              <a:rect b="b" l="l" r="r" t="t"/>
              <a:pathLst>
                <a:path extrusionOk="0" fill="none" h="1917" w="1478">
                  <a:moveTo>
                    <a:pt x="1477" y="1453"/>
                  </a:moveTo>
                  <a:lnTo>
                    <a:pt x="1009" y="1916"/>
                  </a:lnTo>
                  <a:lnTo>
                    <a:pt x="537" y="1453"/>
                  </a:lnTo>
                  <a:lnTo>
                    <a:pt x="905" y="813"/>
                  </a:lnTo>
                  <a:lnTo>
                    <a:pt x="167" y="813"/>
                  </a:lnTo>
                  <a:lnTo>
                    <a:pt x="1" y="172"/>
                  </a:lnTo>
                  <a:lnTo>
                    <a:pt x="638" y="1"/>
                  </a:lnTo>
                  <a:close/>
                </a:path>
              </a:pathLst>
            </a:custGeom>
            <a:noFill/>
            <a:ln cap="rnd" cmpd="sng" w="128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5"/>
            <p:cNvSpPr/>
            <p:nvPr/>
          </p:nvSpPr>
          <p:spPr>
            <a:xfrm>
              <a:off x="6885937" y="2607213"/>
              <a:ext cx="78800" cy="78800"/>
            </a:xfrm>
            <a:custGeom>
              <a:rect b="b" l="l" r="r" t="t"/>
              <a:pathLst>
                <a:path extrusionOk="0" h="3365" w="3365">
                  <a:moveTo>
                    <a:pt x="1684" y="0"/>
                  </a:moveTo>
                  <a:cubicBezTo>
                    <a:pt x="755" y="0"/>
                    <a:pt x="0" y="752"/>
                    <a:pt x="0" y="1684"/>
                  </a:cubicBezTo>
                  <a:cubicBezTo>
                    <a:pt x="0" y="2613"/>
                    <a:pt x="755" y="3365"/>
                    <a:pt x="1684" y="3365"/>
                  </a:cubicBezTo>
                  <a:cubicBezTo>
                    <a:pt x="2613" y="3365"/>
                    <a:pt x="3365" y="2613"/>
                    <a:pt x="3365" y="1684"/>
                  </a:cubicBezTo>
                  <a:cubicBezTo>
                    <a:pt x="3365" y="752"/>
                    <a:pt x="2613" y="0"/>
                    <a:pt x="16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5"/>
            <p:cNvSpPr/>
            <p:nvPr/>
          </p:nvSpPr>
          <p:spPr>
            <a:xfrm>
              <a:off x="6899331" y="2608033"/>
              <a:ext cx="65405" cy="78051"/>
            </a:xfrm>
            <a:custGeom>
              <a:rect b="b" l="l" r="r" t="t"/>
              <a:pathLst>
                <a:path extrusionOk="0" h="3333" w="2793">
                  <a:moveTo>
                    <a:pt x="1455" y="0"/>
                  </a:moveTo>
                  <a:cubicBezTo>
                    <a:pt x="1806" y="308"/>
                    <a:pt x="2027" y="758"/>
                    <a:pt x="2027" y="1267"/>
                  </a:cubicBezTo>
                  <a:cubicBezTo>
                    <a:pt x="2027" y="2196"/>
                    <a:pt x="1275" y="2948"/>
                    <a:pt x="346" y="2948"/>
                  </a:cubicBezTo>
                  <a:cubicBezTo>
                    <a:pt x="226" y="2948"/>
                    <a:pt x="115" y="2935"/>
                    <a:pt x="0" y="2916"/>
                  </a:cubicBezTo>
                  <a:lnTo>
                    <a:pt x="0" y="2916"/>
                  </a:lnTo>
                  <a:cubicBezTo>
                    <a:pt x="297" y="3174"/>
                    <a:pt x="687" y="3332"/>
                    <a:pt x="1112" y="3332"/>
                  </a:cubicBezTo>
                  <a:cubicBezTo>
                    <a:pt x="2041" y="3332"/>
                    <a:pt x="2793" y="2580"/>
                    <a:pt x="2793" y="1651"/>
                  </a:cubicBezTo>
                  <a:cubicBezTo>
                    <a:pt x="2793" y="837"/>
                    <a:pt x="2221" y="158"/>
                    <a:pt x="1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5"/>
            <p:cNvSpPr/>
            <p:nvPr/>
          </p:nvSpPr>
          <p:spPr>
            <a:xfrm>
              <a:off x="6881465" y="2602811"/>
              <a:ext cx="87862" cy="87745"/>
            </a:xfrm>
            <a:custGeom>
              <a:rect b="b" l="l" r="r" t="t"/>
              <a:pathLst>
                <a:path extrusionOk="0" h="3747" w="3752">
                  <a:moveTo>
                    <a:pt x="1875" y="379"/>
                  </a:moveTo>
                  <a:cubicBezTo>
                    <a:pt x="2698" y="379"/>
                    <a:pt x="3365" y="1049"/>
                    <a:pt x="3365" y="1872"/>
                  </a:cubicBezTo>
                  <a:cubicBezTo>
                    <a:pt x="3365" y="2692"/>
                    <a:pt x="2695" y="3362"/>
                    <a:pt x="1875" y="3362"/>
                  </a:cubicBezTo>
                  <a:cubicBezTo>
                    <a:pt x="1055" y="3362"/>
                    <a:pt x="382" y="2694"/>
                    <a:pt x="382" y="1872"/>
                  </a:cubicBezTo>
                  <a:cubicBezTo>
                    <a:pt x="382" y="1049"/>
                    <a:pt x="1049" y="379"/>
                    <a:pt x="1875" y="379"/>
                  </a:cubicBezTo>
                  <a:close/>
                  <a:moveTo>
                    <a:pt x="1875" y="0"/>
                  </a:moveTo>
                  <a:cubicBezTo>
                    <a:pt x="842" y="0"/>
                    <a:pt x="0" y="842"/>
                    <a:pt x="0" y="1874"/>
                  </a:cubicBezTo>
                  <a:cubicBezTo>
                    <a:pt x="0" y="2907"/>
                    <a:pt x="842" y="3746"/>
                    <a:pt x="1875" y="3746"/>
                  </a:cubicBezTo>
                  <a:cubicBezTo>
                    <a:pt x="2910" y="3746"/>
                    <a:pt x="3752" y="2907"/>
                    <a:pt x="3746" y="1874"/>
                  </a:cubicBezTo>
                  <a:cubicBezTo>
                    <a:pt x="3746" y="842"/>
                    <a:pt x="2907" y="0"/>
                    <a:pt x="1875" y="0"/>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5"/>
            <p:cNvSpPr/>
            <p:nvPr/>
          </p:nvSpPr>
          <p:spPr>
            <a:xfrm>
              <a:off x="6934292" y="2655615"/>
              <a:ext cx="134885" cy="134908"/>
            </a:xfrm>
            <a:custGeom>
              <a:rect b="b" l="l" r="r" t="t"/>
              <a:pathLst>
                <a:path extrusionOk="0" h="5761" w="5760">
                  <a:moveTo>
                    <a:pt x="3250" y="1"/>
                  </a:moveTo>
                  <a:cubicBezTo>
                    <a:pt x="1458" y="1"/>
                    <a:pt x="0" y="1456"/>
                    <a:pt x="0" y="3254"/>
                  </a:cubicBezTo>
                  <a:cubicBezTo>
                    <a:pt x="0" y="4262"/>
                    <a:pt x="458" y="5161"/>
                    <a:pt x="1177" y="5760"/>
                  </a:cubicBezTo>
                  <a:cubicBezTo>
                    <a:pt x="3425" y="5188"/>
                    <a:pt x="5190" y="3423"/>
                    <a:pt x="5760" y="1178"/>
                  </a:cubicBezTo>
                  <a:cubicBezTo>
                    <a:pt x="5163" y="461"/>
                    <a:pt x="4261" y="1"/>
                    <a:pt x="3250"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5"/>
            <p:cNvSpPr/>
            <p:nvPr/>
          </p:nvSpPr>
          <p:spPr>
            <a:xfrm>
              <a:off x="6944876" y="2655615"/>
              <a:ext cx="100766" cy="89033"/>
            </a:xfrm>
            <a:custGeom>
              <a:rect b="b" l="l" r="r" t="t"/>
              <a:pathLst>
                <a:path extrusionOk="0" h="3802" w="4303">
                  <a:moveTo>
                    <a:pt x="2804" y="1"/>
                  </a:moveTo>
                  <a:cubicBezTo>
                    <a:pt x="1611" y="1"/>
                    <a:pt x="567" y="644"/>
                    <a:pt x="0" y="1600"/>
                  </a:cubicBezTo>
                  <a:lnTo>
                    <a:pt x="2226" y="3801"/>
                  </a:lnTo>
                  <a:cubicBezTo>
                    <a:pt x="3324" y="2998"/>
                    <a:pt x="4093" y="1772"/>
                    <a:pt x="4302" y="363"/>
                  </a:cubicBezTo>
                  <a:cubicBezTo>
                    <a:pt x="3853" y="134"/>
                    <a:pt x="3341" y="1"/>
                    <a:pt x="28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5"/>
            <p:cNvSpPr/>
            <p:nvPr/>
          </p:nvSpPr>
          <p:spPr>
            <a:xfrm>
              <a:off x="6947171" y="2668517"/>
              <a:ext cx="126548" cy="126525"/>
            </a:xfrm>
            <a:custGeom>
              <a:rect b="b" l="l" r="r" t="t"/>
              <a:pathLst>
                <a:path extrusionOk="0" h="5403" w="5404">
                  <a:moveTo>
                    <a:pt x="2700" y="0"/>
                  </a:moveTo>
                  <a:cubicBezTo>
                    <a:pt x="1210" y="0"/>
                    <a:pt x="0" y="1210"/>
                    <a:pt x="0" y="2700"/>
                  </a:cubicBezTo>
                  <a:cubicBezTo>
                    <a:pt x="0" y="4193"/>
                    <a:pt x="1210" y="5403"/>
                    <a:pt x="2700" y="5403"/>
                  </a:cubicBezTo>
                  <a:cubicBezTo>
                    <a:pt x="4193" y="5403"/>
                    <a:pt x="5403" y="4193"/>
                    <a:pt x="5403" y="2700"/>
                  </a:cubicBezTo>
                  <a:cubicBezTo>
                    <a:pt x="5403" y="1210"/>
                    <a:pt x="4193" y="0"/>
                    <a:pt x="27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5"/>
            <p:cNvSpPr/>
            <p:nvPr/>
          </p:nvSpPr>
          <p:spPr>
            <a:xfrm>
              <a:off x="6973655" y="2671374"/>
              <a:ext cx="100110" cy="123598"/>
            </a:xfrm>
            <a:custGeom>
              <a:rect b="b" l="l" r="r" t="t"/>
              <a:pathLst>
                <a:path extrusionOk="0" h="5278" w="4275">
                  <a:moveTo>
                    <a:pt x="2381" y="1"/>
                  </a:moveTo>
                  <a:lnTo>
                    <a:pt x="2381" y="1"/>
                  </a:lnTo>
                  <a:cubicBezTo>
                    <a:pt x="3062" y="491"/>
                    <a:pt x="3509" y="1292"/>
                    <a:pt x="3509" y="2194"/>
                  </a:cubicBezTo>
                  <a:cubicBezTo>
                    <a:pt x="3509" y="3687"/>
                    <a:pt x="2300" y="4897"/>
                    <a:pt x="809" y="4897"/>
                  </a:cubicBezTo>
                  <a:cubicBezTo>
                    <a:pt x="526" y="4897"/>
                    <a:pt x="256" y="4850"/>
                    <a:pt x="0" y="4774"/>
                  </a:cubicBezTo>
                  <a:lnTo>
                    <a:pt x="0" y="4774"/>
                  </a:lnTo>
                  <a:cubicBezTo>
                    <a:pt x="444" y="5090"/>
                    <a:pt x="989" y="5278"/>
                    <a:pt x="1575" y="5278"/>
                  </a:cubicBezTo>
                  <a:cubicBezTo>
                    <a:pt x="3065" y="5278"/>
                    <a:pt x="4275" y="4068"/>
                    <a:pt x="4275" y="2575"/>
                  </a:cubicBezTo>
                  <a:cubicBezTo>
                    <a:pt x="4272" y="1371"/>
                    <a:pt x="3479" y="347"/>
                    <a:pt x="2381"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5"/>
            <p:cNvSpPr/>
            <p:nvPr/>
          </p:nvSpPr>
          <p:spPr>
            <a:xfrm>
              <a:off x="6980914" y="2688796"/>
              <a:ext cx="59106" cy="86059"/>
            </a:xfrm>
            <a:custGeom>
              <a:rect b="b" l="l" r="r" t="t"/>
              <a:pathLst>
                <a:path extrusionOk="0" h="3675" w="2524">
                  <a:moveTo>
                    <a:pt x="1758" y="1"/>
                  </a:moveTo>
                  <a:cubicBezTo>
                    <a:pt x="1706" y="3"/>
                    <a:pt x="1657" y="33"/>
                    <a:pt x="1605" y="82"/>
                  </a:cubicBezTo>
                  <a:cubicBezTo>
                    <a:pt x="1107" y="554"/>
                    <a:pt x="608" y="1025"/>
                    <a:pt x="110" y="1499"/>
                  </a:cubicBezTo>
                  <a:cubicBezTo>
                    <a:pt x="1" y="1600"/>
                    <a:pt x="14" y="1758"/>
                    <a:pt x="145" y="1834"/>
                  </a:cubicBezTo>
                  <a:cubicBezTo>
                    <a:pt x="420" y="2003"/>
                    <a:pt x="698" y="2158"/>
                    <a:pt x="979" y="2319"/>
                  </a:cubicBezTo>
                  <a:cubicBezTo>
                    <a:pt x="995" y="2330"/>
                    <a:pt x="1006" y="2341"/>
                    <a:pt x="995" y="2360"/>
                  </a:cubicBezTo>
                  <a:cubicBezTo>
                    <a:pt x="902" y="2575"/>
                    <a:pt x="815" y="2790"/>
                    <a:pt x="725" y="3003"/>
                  </a:cubicBezTo>
                  <a:cubicBezTo>
                    <a:pt x="671" y="3136"/>
                    <a:pt x="614" y="3270"/>
                    <a:pt x="562" y="3403"/>
                  </a:cubicBezTo>
                  <a:cubicBezTo>
                    <a:pt x="527" y="3501"/>
                    <a:pt x="573" y="3608"/>
                    <a:pt x="665" y="3651"/>
                  </a:cubicBezTo>
                  <a:cubicBezTo>
                    <a:pt x="695" y="3667"/>
                    <a:pt x="724" y="3674"/>
                    <a:pt x="754" y="3674"/>
                  </a:cubicBezTo>
                  <a:cubicBezTo>
                    <a:pt x="808" y="3674"/>
                    <a:pt x="861" y="3648"/>
                    <a:pt x="916" y="3597"/>
                  </a:cubicBezTo>
                  <a:cubicBezTo>
                    <a:pt x="1415" y="3123"/>
                    <a:pt x="1913" y="2654"/>
                    <a:pt x="2412" y="2180"/>
                  </a:cubicBezTo>
                  <a:cubicBezTo>
                    <a:pt x="2524" y="2071"/>
                    <a:pt x="2504" y="1913"/>
                    <a:pt x="2368" y="1837"/>
                  </a:cubicBezTo>
                  <a:cubicBezTo>
                    <a:pt x="2093" y="1676"/>
                    <a:pt x="1821" y="1518"/>
                    <a:pt x="1543" y="1360"/>
                  </a:cubicBezTo>
                  <a:cubicBezTo>
                    <a:pt x="1526" y="1349"/>
                    <a:pt x="1521" y="1338"/>
                    <a:pt x="1529" y="1319"/>
                  </a:cubicBezTo>
                  <a:cubicBezTo>
                    <a:pt x="1676" y="970"/>
                    <a:pt x="1826" y="624"/>
                    <a:pt x="1962" y="273"/>
                  </a:cubicBezTo>
                  <a:cubicBezTo>
                    <a:pt x="2014" y="139"/>
                    <a:pt x="1911" y="1"/>
                    <a:pt x="1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5"/>
            <p:cNvSpPr/>
            <p:nvPr/>
          </p:nvSpPr>
          <p:spPr>
            <a:xfrm>
              <a:off x="6993231" y="2688725"/>
              <a:ext cx="46788" cy="85895"/>
            </a:xfrm>
            <a:custGeom>
              <a:rect b="b" l="l" r="r" t="t"/>
              <a:pathLst>
                <a:path extrusionOk="0" h="3668" w="1998">
                  <a:moveTo>
                    <a:pt x="1232" y="1"/>
                  </a:moveTo>
                  <a:cubicBezTo>
                    <a:pt x="1177" y="4"/>
                    <a:pt x="1131" y="34"/>
                    <a:pt x="1082" y="74"/>
                  </a:cubicBezTo>
                  <a:cubicBezTo>
                    <a:pt x="902" y="246"/>
                    <a:pt x="725" y="415"/>
                    <a:pt x="545" y="587"/>
                  </a:cubicBezTo>
                  <a:cubicBezTo>
                    <a:pt x="524" y="657"/>
                    <a:pt x="401" y="913"/>
                    <a:pt x="319" y="1110"/>
                  </a:cubicBezTo>
                  <a:cubicBezTo>
                    <a:pt x="265" y="1243"/>
                    <a:pt x="319" y="1393"/>
                    <a:pt x="442" y="1464"/>
                  </a:cubicBezTo>
                  <a:lnTo>
                    <a:pt x="1077" y="1832"/>
                  </a:lnTo>
                  <a:cubicBezTo>
                    <a:pt x="1213" y="1911"/>
                    <a:pt x="1232" y="2066"/>
                    <a:pt x="1120" y="2175"/>
                  </a:cubicBezTo>
                  <a:cubicBezTo>
                    <a:pt x="804" y="2475"/>
                    <a:pt x="483" y="2780"/>
                    <a:pt x="167" y="3079"/>
                  </a:cubicBezTo>
                  <a:cubicBezTo>
                    <a:pt x="123" y="3183"/>
                    <a:pt x="77" y="3289"/>
                    <a:pt x="36" y="3398"/>
                  </a:cubicBezTo>
                  <a:cubicBezTo>
                    <a:pt x="1" y="3496"/>
                    <a:pt x="44" y="3603"/>
                    <a:pt x="139" y="3646"/>
                  </a:cubicBezTo>
                  <a:cubicBezTo>
                    <a:pt x="169" y="3660"/>
                    <a:pt x="198" y="3668"/>
                    <a:pt x="228" y="3668"/>
                  </a:cubicBezTo>
                  <a:cubicBezTo>
                    <a:pt x="282" y="3668"/>
                    <a:pt x="335" y="3643"/>
                    <a:pt x="390" y="3592"/>
                  </a:cubicBezTo>
                  <a:cubicBezTo>
                    <a:pt x="889" y="3120"/>
                    <a:pt x="1390" y="2649"/>
                    <a:pt x="1886" y="2175"/>
                  </a:cubicBezTo>
                  <a:cubicBezTo>
                    <a:pt x="1998" y="2071"/>
                    <a:pt x="1978" y="1913"/>
                    <a:pt x="1842" y="1834"/>
                  </a:cubicBezTo>
                  <a:cubicBezTo>
                    <a:pt x="1567" y="1679"/>
                    <a:pt x="1295" y="1518"/>
                    <a:pt x="1017" y="1358"/>
                  </a:cubicBezTo>
                  <a:cubicBezTo>
                    <a:pt x="1000" y="1349"/>
                    <a:pt x="995" y="1339"/>
                    <a:pt x="1003" y="1317"/>
                  </a:cubicBezTo>
                  <a:cubicBezTo>
                    <a:pt x="1150" y="971"/>
                    <a:pt x="1300" y="622"/>
                    <a:pt x="1436" y="273"/>
                  </a:cubicBezTo>
                  <a:cubicBezTo>
                    <a:pt x="1488" y="140"/>
                    <a:pt x="1385" y="1"/>
                    <a:pt x="1232"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75"/>
          <p:cNvGrpSpPr/>
          <p:nvPr/>
        </p:nvGrpSpPr>
        <p:grpSpPr>
          <a:xfrm>
            <a:off x="7503916" y="2731055"/>
            <a:ext cx="228474" cy="296747"/>
            <a:chOff x="7503916" y="2498304"/>
            <a:chExt cx="228474" cy="296747"/>
          </a:xfrm>
        </p:grpSpPr>
        <p:sp>
          <p:nvSpPr>
            <p:cNvPr id="4530" name="Google Shape;4530;p75"/>
            <p:cNvSpPr/>
            <p:nvPr/>
          </p:nvSpPr>
          <p:spPr>
            <a:xfrm>
              <a:off x="7503916" y="2498304"/>
              <a:ext cx="228367" cy="296747"/>
            </a:xfrm>
            <a:custGeom>
              <a:rect b="b" l="l" r="r" t="t"/>
              <a:pathLst>
                <a:path extrusionOk="0" h="12672" w="9752">
                  <a:moveTo>
                    <a:pt x="254" y="0"/>
                  </a:moveTo>
                  <a:cubicBezTo>
                    <a:pt x="115" y="0"/>
                    <a:pt x="1" y="115"/>
                    <a:pt x="1" y="254"/>
                  </a:cubicBezTo>
                  <a:lnTo>
                    <a:pt x="1" y="11906"/>
                  </a:lnTo>
                  <a:cubicBezTo>
                    <a:pt x="1" y="12328"/>
                    <a:pt x="344" y="12672"/>
                    <a:pt x="766" y="12672"/>
                  </a:cubicBezTo>
                  <a:lnTo>
                    <a:pt x="8986" y="12672"/>
                  </a:lnTo>
                  <a:cubicBezTo>
                    <a:pt x="9408" y="12672"/>
                    <a:pt x="9751" y="12328"/>
                    <a:pt x="9751" y="11906"/>
                  </a:cubicBezTo>
                  <a:lnTo>
                    <a:pt x="9751" y="254"/>
                  </a:lnTo>
                  <a:cubicBezTo>
                    <a:pt x="9751" y="115"/>
                    <a:pt x="9640" y="0"/>
                    <a:pt x="9498" y="0"/>
                  </a:cubicBezTo>
                  <a:lnTo>
                    <a:pt x="8177" y="0"/>
                  </a:lnTo>
                  <a:cubicBezTo>
                    <a:pt x="8038" y="0"/>
                    <a:pt x="7921" y="112"/>
                    <a:pt x="7921" y="254"/>
                  </a:cubicBezTo>
                  <a:lnTo>
                    <a:pt x="7921" y="3507"/>
                  </a:lnTo>
                  <a:cubicBezTo>
                    <a:pt x="7921" y="3646"/>
                    <a:pt x="7806" y="3763"/>
                    <a:pt x="7665" y="3763"/>
                  </a:cubicBezTo>
                  <a:lnTo>
                    <a:pt x="2088" y="3763"/>
                  </a:lnTo>
                  <a:cubicBezTo>
                    <a:pt x="1946" y="3763"/>
                    <a:pt x="1831" y="3646"/>
                    <a:pt x="1831" y="3507"/>
                  </a:cubicBezTo>
                  <a:lnTo>
                    <a:pt x="1831" y="254"/>
                  </a:lnTo>
                  <a:cubicBezTo>
                    <a:pt x="1831" y="115"/>
                    <a:pt x="1717" y="0"/>
                    <a:pt x="15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5"/>
            <p:cNvSpPr/>
            <p:nvPr/>
          </p:nvSpPr>
          <p:spPr>
            <a:xfrm>
              <a:off x="7522860" y="2498304"/>
              <a:ext cx="29951" cy="88120"/>
            </a:xfrm>
            <a:custGeom>
              <a:rect b="b" l="l" r="r" t="t"/>
              <a:pathLst>
                <a:path extrusionOk="0" h="3763" w="1279">
                  <a:moveTo>
                    <a:pt x="1" y="0"/>
                  </a:moveTo>
                  <a:cubicBezTo>
                    <a:pt x="145" y="0"/>
                    <a:pt x="257" y="112"/>
                    <a:pt x="257" y="254"/>
                  </a:cubicBezTo>
                  <a:lnTo>
                    <a:pt x="257" y="3507"/>
                  </a:lnTo>
                  <a:cubicBezTo>
                    <a:pt x="257" y="3646"/>
                    <a:pt x="371" y="3763"/>
                    <a:pt x="513" y="3763"/>
                  </a:cubicBezTo>
                  <a:lnTo>
                    <a:pt x="1279" y="3763"/>
                  </a:lnTo>
                  <a:cubicBezTo>
                    <a:pt x="1137" y="3763"/>
                    <a:pt x="1022" y="3651"/>
                    <a:pt x="1022" y="3507"/>
                  </a:cubicBezTo>
                  <a:lnTo>
                    <a:pt x="1022" y="254"/>
                  </a:lnTo>
                  <a:cubicBezTo>
                    <a:pt x="1022" y="115"/>
                    <a:pt x="908" y="0"/>
                    <a:pt x="766"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5"/>
            <p:cNvSpPr/>
            <p:nvPr/>
          </p:nvSpPr>
          <p:spPr>
            <a:xfrm>
              <a:off x="7696398" y="2498304"/>
              <a:ext cx="35993" cy="296747"/>
            </a:xfrm>
            <a:custGeom>
              <a:rect b="b" l="l" r="r" t="t"/>
              <a:pathLst>
                <a:path extrusionOk="0" h="12672" w="1537">
                  <a:moveTo>
                    <a:pt x="512" y="0"/>
                  </a:moveTo>
                  <a:cubicBezTo>
                    <a:pt x="651" y="0"/>
                    <a:pt x="766" y="115"/>
                    <a:pt x="766" y="254"/>
                  </a:cubicBezTo>
                  <a:lnTo>
                    <a:pt x="766" y="11906"/>
                  </a:lnTo>
                  <a:cubicBezTo>
                    <a:pt x="766" y="12328"/>
                    <a:pt x="423" y="12672"/>
                    <a:pt x="0" y="12672"/>
                  </a:cubicBezTo>
                  <a:lnTo>
                    <a:pt x="771" y="12672"/>
                  </a:lnTo>
                  <a:cubicBezTo>
                    <a:pt x="1194" y="12672"/>
                    <a:pt x="1537" y="12328"/>
                    <a:pt x="1537" y="11906"/>
                  </a:cubicBezTo>
                  <a:lnTo>
                    <a:pt x="1537" y="254"/>
                  </a:lnTo>
                  <a:lnTo>
                    <a:pt x="1534" y="254"/>
                  </a:lnTo>
                  <a:cubicBezTo>
                    <a:pt x="1534" y="115"/>
                    <a:pt x="1417" y="0"/>
                    <a:pt x="1278"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5"/>
            <p:cNvSpPr/>
            <p:nvPr/>
          </p:nvSpPr>
          <p:spPr>
            <a:xfrm>
              <a:off x="7573205" y="2635453"/>
              <a:ext cx="119265" cy="64328"/>
            </a:xfrm>
            <a:custGeom>
              <a:rect b="b" l="l" r="r" t="t"/>
              <a:pathLst>
                <a:path extrusionOk="0" h="2747" w="5093">
                  <a:moveTo>
                    <a:pt x="1946" y="1"/>
                  </a:moveTo>
                  <a:cubicBezTo>
                    <a:pt x="1216" y="1"/>
                    <a:pt x="532" y="322"/>
                    <a:pt x="69" y="886"/>
                  </a:cubicBezTo>
                  <a:cubicBezTo>
                    <a:pt x="0" y="968"/>
                    <a:pt x="14" y="1085"/>
                    <a:pt x="96" y="1153"/>
                  </a:cubicBezTo>
                  <a:cubicBezTo>
                    <a:pt x="131" y="1183"/>
                    <a:pt x="174" y="1197"/>
                    <a:pt x="216" y="1197"/>
                  </a:cubicBezTo>
                  <a:cubicBezTo>
                    <a:pt x="271" y="1197"/>
                    <a:pt x="327" y="1173"/>
                    <a:pt x="365" y="1126"/>
                  </a:cubicBezTo>
                  <a:cubicBezTo>
                    <a:pt x="755" y="655"/>
                    <a:pt x="1333" y="382"/>
                    <a:pt x="1948" y="382"/>
                  </a:cubicBezTo>
                  <a:cubicBezTo>
                    <a:pt x="2984" y="382"/>
                    <a:pt x="3842" y="1151"/>
                    <a:pt x="3981" y="2148"/>
                  </a:cubicBezTo>
                  <a:lnTo>
                    <a:pt x="3422" y="1712"/>
                  </a:lnTo>
                  <a:cubicBezTo>
                    <a:pt x="3388" y="1686"/>
                    <a:pt x="3347" y="1673"/>
                    <a:pt x="3306" y="1673"/>
                  </a:cubicBezTo>
                  <a:cubicBezTo>
                    <a:pt x="3248" y="1673"/>
                    <a:pt x="3191" y="1698"/>
                    <a:pt x="3153" y="1747"/>
                  </a:cubicBezTo>
                  <a:cubicBezTo>
                    <a:pt x="3090" y="1829"/>
                    <a:pt x="3104" y="1952"/>
                    <a:pt x="3188" y="2017"/>
                  </a:cubicBezTo>
                  <a:lnTo>
                    <a:pt x="4071" y="2706"/>
                  </a:lnTo>
                  <a:cubicBezTo>
                    <a:pt x="4103" y="2734"/>
                    <a:pt x="4144" y="2747"/>
                    <a:pt x="4186" y="2747"/>
                  </a:cubicBezTo>
                  <a:cubicBezTo>
                    <a:pt x="4244" y="2747"/>
                    <a:pt x="4303" y="2721"/>
                    <a:pt x="4338" y="2674"/>
                  </a:cubicBezTo>
                  <a:lnTo>
                    <a:pt x="5030" y="1791"/>
                  </a:lnTo>
                  <a:cubicBezTo>
                    <a:pt x="5092" y="1706"/>
                    <a:pt x="5079" y="1584"/>
                    <a:pt x="4992" y="1518"/>
                  </a:cubicBezTo>
                  <a:cubicBezTo>
                    <a:pt x="4957" y="1491"/>
                    <a:pt x="4916" y="1477"/>
                    <a:pt x="4874" y="1477"/>
                  </a:cubicBezTo>
                  <a:cubicBezTo>
                    <a:pt x="4817" y="1477"/>
                    <a:pt x="4761" y="1503"/>
                    <a:pt x="4725" y="1554"/>
                  </a:cubicBezTo>
                  <a:lnTo>
                    <a:pt x="4346" y="2036"/>
                  </a:lnTo>
                  <a:cubicBezTo>
                    <a:pt x="4155" y="881"/>
                    <a:pt x="3150" y="1"/>
                    <a:pt x="1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5"/>
            <p:cNvSpPr/>
            <p:nvPr/>
          </p:nvSpPr>
          <p:spPr>
            <a:xfrm>
              <a:off x="7543537" y="2670063"/>
              <a:ext cx="129030" cy="79432"/>
            </a:xfrm>
            <a:custGeom>
              <a:rect b="b" l="l" r="r" t="t"/>
              <a:pathLst>
                <a:path extrusionOk="0" h="3392" w="5510">
                  <a:moveTo>
                    <a:pt x="1098" y="0"/>
                  </a:moveTo>
                  <a:cubicBezTo>
                    <a:pt x="1057" y="0"/>
                    <a:pt x="1015" y="13"/>
                    <a:pt x="981" y="40"/>
                  </a:cubicBezTo>
                  <a:lnTo>
                    <a:pt x="99" y="732"/>
                  </a:lnTo>
                  <a:cubicBezTo>
                    <a:pt x="17" y="798"/>
                    <a:pt x="1" y="915"/>
                    <a:pt x="66" y="1002"/>
                  </a:cubicBezTo>
                  <a:cubicBezTo>
                    <a:pt x="102" y="1050"/>
                    <a:pt x="158" y="1075"/>
                    <a:pt x="215" y="1075"/>
                  </a:cubicBezTo>
                  <a:cubicBezTo>
                    <a:pt x="256" y="1075"/>
                    <a:pt x="298" y="1062"/>
                    <a:pt x="333" y="1035"/>
                  </a:cubicBezTo>
                  <a:lnTo>
                    <a:pt x="793" y="678"/>
                  </a:lnTo>
                  <a:lnTo>
                    <a:pt x="793" y="678"/>
                  </a:lnTo>
                  <a:cubicBezTo>
                    <a:pt x="782" y="771"/>
                    <a:pt x="777" y="866"/>
                    <a:pt x="777" y="956"/>
                  </a:cubicBezTo>
                  <a:cubicBezTo>
                    <a:pt x="777" y="2299"/>
                    <a:pt x="1870" y="3391"/>
                    <a:pt x="3213" y="3391"/>
                  </a:cubicBezTo>
                  <a:cubicBezTo>
                    <a:pt x="4213" y="3391"/>
                    <a:pt x="5101" y="2792"/>
                    <a:pt x="5471" y="1863"/>
                  </a:cubicBezTo>
                  <a:cubicBezTo>
                    <a:pt x="5509" y="1760"/>
                    <a:pt x="5463" y="1651"/>
                    <a:pt x="5368" y="1610"/>
                  </a:cubicBezTo>
                  <a:cubicBezTo>
                    <a:pt x="5344" y="1600"/>
                    <a:pt x="5320" y="1595"/>
                    <a:pt x="5296" y="1595"/>
                  </a:cubicBezTo>
                  <a:cubicBezTo>
                    <a:pt x="5220" y="1595"/>
                    <a:pt x="5149" y="1641"/>
                    <a:pt x="5120" y="1716"/>
                  </a:cubicBezTo>
                  <a:cubicBezTo>
                    <a:pt x="4806" y="2501"/>
                    <a:pt x="4057" y="3007"/>
                    <a:pt x="3213" y="3007"/>
                  </a:cubicBezTo>
                  <a:cubicBezTo>
                    <a:pt x="2082" y="3007"/>
                    <a:pt x="1158" y="2086"/>
                    <a:pt x="1158" y="953"/>
                  </a:cubicBezTo>
                  <a:cubicBezTo>
                    <a:pt x="1158" y="839"/>
                    <a:pt x="1169" y="724"/>
                    <a:pt x="1186" y="613"/>
                  </a:cubicBezTo>
                  <a:lnTo>
                    <a:pt x="1638" y="1193"/>
                  </a:lnTo>
                  <a:cubicBezTo>
                    <a:pt x="1676" y="1239"/>
                    <a:pt x="1733" y="1266"/>
                    <a:pt x="1788" y="1266"/>
                  </a:cubicBezTo>
                  <a:cubicBezTo>
                    <a:pt x="1829" y="1266"/>
                    <a:pt x="1870" y="1253"/>
                    <a:pt x="1908" y="1226"/>
                  </a:cubicBezTo>
                  <a:cubicBezTo>
                    <a:pt x="1989" y="1160"/>
                    <a:pt x="2006" y="1043"/>
                    <a:pt x="1940" y="956"/>
                  </a:cubicBezTo>
                  <a:lnTo>
                    <a:pt x="1248" y="76"/>
                  </a:lnTo>
                  <a:cubicBezTo>
                    <a:pt x="1213" y="26"/>
                    <a:pt x="1156"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75"/>
          <p:cNvGrpSpPr/>
          <p:nvPr/>
        </p:nvGrpSpPr>
        <p:grpSpPr>
          <a:xfrm>
            <a:off x="1378218" y="3472189"/>
            <a:ext cx="296817" cy="296709"/>
            <a:chOff x="1378218" y="3345225"/>
            <a:chExt cx="296817" cy="296709"/>
          </a:xfrm>
        </p:grpSpPr>
        <p:sp>
          <p:nvSpPr>
            <p:cNvPr id="4536" name="Google Shape;4536;p75"/>
            <p:cNvSpPr/>
            <p:nvPr/>
          </p:nvSpPr>
          <p:spPr>
            <a:xfrm>
              <a:off x="1522579" y="3345225"/>
              <a:ext cx="8758" cy="28850"/>
            </a:xfrm>
            <a:custGeom>
              <a:rect b="b" l="l" r="r" t="t"/>
              <a:pathLst>
                <a:path extrusionOk="0" h="1232" w="374">
                  <a:moveTo>
                    <a:pt x="187" y="0"/>
                  </a:moveTo>
                  <a:cubicBezTo>
                    <a:pt x="180" y="0"/>
                    <a:pt x="172" y="1"/>
                    <a:pt x="164" y="2"/>
                  </a:cubicBezTo>
                  <a:cubicBezTo>
                    <a:pt x="69" y="13"/>
                    <a:pt x="0" y="97"/>
                    <a:pt x="0" y="193"/>
                  </a:cubicBezTo>
                  <a:lnTo>
                    <a:pt x="0" y="1040"/>
                  </a:lnTo>
                  <a:cubicBezTo>
                    <a:pt x="0" y="1132"/>
                    <a:pt x="69" y="1217"/>
                    <a:pt x="164" y="1231"/>
                  </a:cubicBezTo>
                  <a:cubicBezTo>
                    <a:pt x="172" y="1232"/>
                    <a:pt x="180" y="1232"/>
                    <a:pt x="187" y="1232"/>
                  </a:cubicBezTo>
                  <a:cubicBezTo>
                    <a:pt x="291" y="1232"/>
                    <a:pt x="374" y="1149"/>
                    <a:pt x="374" y="1048"/>
                  </a:cubicBezTo>
                  <a:lnTo>
                    <a:pt x="374" y="184"/>
                  </a:lnTo>
                  <a:cubicBezTo>
                    <a:pt x="374" y="83"/>
                    <a:pt x="291" y="0"/>
                    <a:pt x="1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5"/>
            <p:cNvSpPr/>
            <p:nvPr/>
          </p:nvSpPr>
          <p:spPr>
            <a:xfrm>
              <a:off x="1463828" y="3360773"/>
              <a:ext cx="20045" cy="26111"/>
            </a:xfrm>
            <a:custGeom>
              <a:rect b="b" l="l" r="r" t="t"/>
              <a:pathLst>
                <a:path extrusionOk="0" h="1115" w="856">
                  <a:moveTo>
                    <a:pt x="211" y="1"/>
                  </a:moveTo>
                  <a:cubicBezTo>
                    <a:pt x="180" y="1"/>
                    <a:pt x="148" y="8"/>
                    <a:pt x="120" y="24"/>
                  </a:cubicBezTo>
                  <a:cubicBezTo>
                    <a:pt x="30" y="76"/>
                    <a:pt x="0" y="188"/>
                    <a:pt x="52" y="278"/>
                  </a:cubicBezTo>
                  <a:lnTo>
                    <a:pt x="485" y="1024"/>
                  </a:lnTo>
                  <a:cubicBezTo>
                    <a:pt x="518" y="1081"/>
                    <a:pt x="581" y="1114"/>
                    <a:pt x="643" y="1114"/>
                  </a:cubicBezTo>
                  <a:cubicBezTo>
                    <a:pt x="676" y="1114"/>
                    <a:pt x="706" y="1106"/>
                    <a:pt x="736" y="1092"/>
                  </a:cubicBezTo>
                  <a:cubicBezTo>
                    <a:pt x="826" y="1041"/>
                    <a:pt x="856" y="929"/>
                    <a:pt x="804" y="839"/>
                  </a:cubicBezTo>
                  <a:lnTo>
                    <a:pt x="371" y="93"/>
                  </a:lnTo>
                  <a:cubicBezTo>
                    <a:pt x="338" y="34"/>
                    <a:pt x="275" y="1"/>
                    <a:pt x="2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5"/>
            <p:cNvSpPr/>
            <p:nvPr/>
          </p:nvSpPr>
          <p:spPr>
            <a:xfrm>
              <a:off x="1421468" y="3403039"/>
              <a:ext cx="27398" cy="18804"/>
            </a:xfrm>
            <a:custGeom>
              <a:rect b="b" l="l" r="r" t="t"/>
              <a:pathLst>
                <a:path extrusionOk="0" h="803" w="1170">
                  <a:moveTo>
                    <a:pt x="212" y="0"/>
                  </a:moveTo>
                  <a:cubicBezTo>
                    <a:pt x="148" y="0"/>
                    <a:pt x="87" y="34"/>
                    <a:pt x="52" y="94"/>
                  </a:cubicBezTo>
                  <a:cubicBezTo>
                    <a:pt x="0" y="181"/>
                    <a:pt x="33" y="295"/>
                    <a:pt x="120" y="344"/>
                  </a:cubicBezTo>
                  <a:lnTo>
                    <a:pt x="867" y="778"/>
                  </a:lnTo>
                  <a:cubicBezTo>
                    <a:pt x="894" y="794"/>
                    <a:pt x="927" y="802"/>
                    <a:pt x="957" y="802"/>
                  </a:cubicBezTo>
                  <a:cubicBezTo>
                    <a:pt x="1022" y="802"/>
                    <a:pt x="1085" y="767"/>
                    <a:pt x="1117" y="710"/>
                  </a:cubicBezTo>
                  <a:cubicBezTo>
                    <a:pt x="1169" y="622"/>
                    <a:pt x="1139" y="508"/>
                    <a:pt x="1049" y="459"/>
                  </a:cubicBezTo>
                  <a:lnTo>
                    <a:pt x="305" y="26"/>
                  </a:lnTo>
                  <a:cubicBezTo>
                    <a:pt x="276" y="9"/>
                    <a:pt x="243" y="0"/>
                    <a:pt x="2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5"/>
            <p:cNvSpPr/>
            <p:nvPr/>
          </p:nvSpPr>
          <p:spPr>
            <a:xfrm>
              <a:off x="1406341" y="3460784"/>
              <a:ext cx="29436" cy="8711"/>
            </a:xfrm>
            <a:custGeom>
              <a:rect b="b" l="l" r="r" t="t"/>
              <a:pathLst>
                <a:path extrusionOk="0" h="372" w="1257">
                  <a:moveTo>
                    <a:pt x="197" y="1"/>
                  </a:moveTo>
                  <a:cubicBezTo>
                    <a:pt x="88" y="1"/>
                    <a:pt x="1" y="96"/>
                    <a:pt x="14" y="208"/>
                  </a:cubicBezTo>
                  <a:cubicBezTo>
                    <a:pt x="22" y="303"/>
                    <a:pt x="110" y="371"/>
                    <a:pt x="205" y="371"/>
                  </a:cubicBezTo>
                  <a:lnTo>
                    <a:pt x="1058" y="371"/>
                  </a:lnTo>
                  <a:cubicBezTo>
                    <a:pt x="1169" y="371"/>
                    <a:pt x="1257" y="276"/>
                    <a:pt x="1243" y="164"/>
                  </a:cubicBezTo>
                  <a:cubicBezTo>
                    <a:pt x="1232" y="69"/>
                    <a:pt x="1148" y="1"/>
                    <a:pt x="10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5"/>
            <p:cNvSpPr/>
            <p:nvPr/>
          </p:nvSpPr>
          <p:spPr>
            <a:xfrm>
              <a:off x="1421468" y="3508624"/>
              <a:ext cx="27398" cy="18804"/>
            </a:xfrm>
            <a:custGeom>
              <a:rect b="b" l="l" r="r" t="t"/>
              <a:pathLst>
                <a:path extrusionOk="0" h="803" w="1170">
                  <a:moveTo>
                    <a:pt x="958" y="0"/>
                  </a:moveTo>
                  <a:cubicBezTo>
                    <a:pt x="927" y="0"/>
                    <a:pt x="895" y="8"/>
                    <a:pt x="867" y="26"/>
                  </a:cubicBezTo>
                  <a:lnTo>
                    <a:pt x="120" y="459"/>
                  </a:lnTo>
                  <a:cubicBezTo>
                    <a:pt x="33" y="508"/>
                    <a:pt x="0" y="622"/>
                    <a:pt x="52" y="709"/>
                  </a:cubicBezTo>
                  <a:cubicBezTo>
                    <a:pt x="87" y="767"/>
                    <a:pt x="147" y="802"/>
                    <a:pt x="213" y="802"/>
                  </a:cubicBezTo>
                  <a:cubicBezTo>
                    <a:pt x="243" y="802"/>
                    <a:pt x="275" y="794"/>
                    <a:pt x="305" y="778"/>
                  </a:cubicBezTo>
                  <a:lnTo>
                    <a:pt x="1049" y="344"/>
                  </a:lnTo>
                  <a:cubicBezTo>
                    <a:pt x="1139" y="295"/>
                    <a:pt x="1169" y="181"/>
                    <a:pt x="1117" y="94"/>
                  </a:cubicBezTo>
                  <a:cubicBezTo>
                    <a:pt x="1083" y="34"/>
                    <a:pt x="1021" y="0"/>
                    <a:pt x="9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5"/>
            <p:cNvSpPr/>
            <p:nvPr/>
          </p:nvSpPr>
          <p:spPr>
            <a:xfrm>
              <a:off x="1604419" y="3508624"/>
              <a:ext cx="27328" cy="18804"/>
            </a:xfrm>
            <a:custGeom>
              <a:rect b="b" l="l" r="r" t="t"/>
              <a:pathLst>
                <a:path extrusionOk="0" h="803" w="1167">
                  <a:moveTo>
                    <a:pt x="210" y="0"/>
                  </a:moveTo>
                  <a:cubicBezTo>
                    <a:pt x="146" y="0"/>
                    <a:pt x="85" y="34"/>
                    <a:pt x="50" y="94"/>
                  </a:cubicBezTo>
                  <a:cubicBezTo>
                    <a:pt x="1" y="181"/>
                    <a:pt x="31" y="295"/>
                    <a:pt x="118" y="344"/>
                  </a:cubicBezTo>
                  <a:lnTo>
                    <a:pt x="865" y="778"/>
                  </a:lnTo>
                  <a:cubicBezTo>
                    <a:pt x="892" y="794"/>
                    <a:pt x="927" y="802"/>
                    <a:pt x="957" y="802"/>
                  </a:cubicBezTo>
                  <a:cubicBezTo>
                    <a:pt x="1023" y="802"/>
                    <a:pt x="1083" y="767"/>
                    <a:pt x="1118" y="709"/>
                  </a:cubicBezTo>
                  <a:cubicBezTo>
                    <a:pt x="1167" y="622"/>
                    <a:pt x="1137" y="508"/>
                    <a:pt x="1050" y="459"/>
                  </a:cubicBezTo>
                  <a:lnTo>
                    <a:pt x="303" y="26"/>
                  </a:lnTo>
                  <a:cubicBezTo>
                    <a:pt x="274" y="8"/>
                    <a:pt x="241" y="0"/>
                    <a:pt x="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5"/>
            <p:cNvSpPr/>
            <p:nvPr/>
          </p:nvSpPr>
          <p:spPr>
            <a:xfrm>
              <a:off x="1617509" y="3460784"/>
              <a:ext cx="29436" cy="8711"/>
            </a:xfrm>
            <a:custGeom>
              <a:rect b="b" l="l" r="r" t="t"/>
              <a:pathLst>
                <a:path extrusionOk="0" h="372" w="1257">
                  <a:moveTo>
                    <a:pt x="197" y="1"/>
                  </a:moveTo>
                  <a:cubicBezTo>
                    <a:pt x="88" y="1"/>
                    <a:pt x="0" y="96"/>
                    <a:pt x="14" y="208"/>
                  </a:cubicBezTo>
                  <a:cubicBezTo>
                    <a:pt x="25" y="303"/>
                    <a:pt x="109" y="371"/>
                    <a:pt x="205" y="371"/>
                  </a:cubicBezTo>
                  <a:lnTo>
                    <a:pt x="1060" y="371"/>
                  </a:lnTo>
                  <a:cubicBezTo>
                    <a:pt x="1169" y="371"/>
                    <a:pt x="1256" y="276"/>
                    <a:pt x="1243" y="164"/>
                  </a:cubicBezTo>
                  <a:cubicBezTo>
                    <a:pt x="1232" y="69"/>
                    <a:pt x="1147" y="1"/>
                    <a:pt x="10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5"/>
            <p:cNvSpPr/>
            <p:nvPr/>
          </p:nvSpPr>
          <p:spPr>
            <a:xfrm>
              <a:off x="1604419" y="3403039"/>
              <a:ext cx="27398" cy="18804"/>
            </a:xfrm>
            <a:custGeom>
              <a:rect b="b" l="l" r="r" t="t"/>
              <a:pathLst>
                <a:path extrusionOk="0" h="803" w="1170">
                  <a:moveTo>
                    <a:pt x="958" y="0"/>
                  </a:moveTo>
                  <a:cubicBezTo>
                    <a:pt x="927" y="0"/>
                    <a:pt x="894" y="9"/>
                    <a:pt x="865" y="26"/>
                  </a:cubicBezTo>
                  <a:lnTo>
                    <a:pt x="121" y="459"/>
                  </a:lnTo>
                  <a:cubicBezTo>
                    <a:pt x="31" y="508"/>
                    <a:pt x="1" y="622"/>
                    <a:pt x="53" y="710"/>
                  </a:cubicBezTo>
                  <a:cubicBezTo>
                    <a:pt x="85" y="767"/>
                    <a:pt x="148" y="802"/>
                    <a:pt x="211" y="802"/>
                  </a:cubicBezTo>
                  <a:cubicBezTo>
                    <a:pt x="243" y="802"/>
                    <a:pt x="273" y="794"/>
                    <a:pt x="303" y="778"/>
                  </a:cubicBezTo>
                  <a:lnTo>
                    <a:pt x="1050" y="344"/>
                  </a:lnTo>
                  <a:cubicBezTo>
                    <a:pt x="1137" y="295"/>
                    <a:pt x="1170" y="181"/>
                    <a:pt x="1118" y="94"/>
                  </a:cubicBezTo>
                  <a:cubicBezTo>
                    <a:pt x="1083" y="34"/>
                    <a:pt x="1022" y="0"/>
                    <a:pt x="95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5"/>
            <p:cNvSpPr/>
            <p:nvPr/>
          </p:nvSpPr>
          <p:spPr>
            <a:xfrm>
              <a:off x="1569412" y="3360679"/>
              <a:ext cx="20045" cy="26204"/>
            </a:xfrm>
            <a:custGeom>
              <a:rect b="b" l="l" r="r" t="t"/>
              <a:pathLst>
                <a:path extrusionOk="0" h="1119" w="856">
                  <a:moveTo>
                    <a:pt x="645" y="1"/>
                  </a:moveTo>
                  <a:cubicBezTo>
                    <a:pt x="581" y="1"/>
                    <a:pt x="518" y="35"/>
                    <a:pt x="485" y="94"/>
                  </a:cubicBezTo>
                  <a:lnTo>
                    <a:pt x="52" y="843"/>
                  </a:lnTo>
                  <a:cubicBezTo>
                    <a:pt x="0" y="933"/>
                    <a:pt x="30" y="1045"/>
                    <a:pt x="120" y="1096"/>
                  </a:cubicBezTo>
                  <a:cubicBezTo>
                    <a:pt x="147" y="1113"/>
                    <a:pt x="180" y="1118"/>
                    <a:pt x="213" y="1118"/>
                  </a:cubicBezTo>
                  <a:cubicBezTo>
                    <a:pt x="275" y="1118"/>
                    <a:pt x="338" y="1085"/>
                    <a:pt x="371" y="1023"/>
                  </a:cubicBezTo>
                  <a:lnTo>
                    <a:pt x="804" y="279"/>
                  </a:lnTo>
                  <a:cubicBezTo>
                    <a:pt x="856" y="189"/>
                    <a:pt x="826" y="77"/>
                    <a:pt x="736" y="26"/>
                  </a:cubicBezTo>
                  <a:cubicBezTo>
                    <a:pt x="707" y="9"/>
                    <a:pt x="676" y="1"/>
                    <a:pt x="6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5"/>
            <p:cNvSpPr/>
            <p:nvPr/>
          </p:nvSpPr>
          <p:spPr>
            <a:xfrm>
              <a:off x="1465935" y="3404374"/>
              <a:ext cx="122005" cy="121420"/>
            </a:xfrm>
            <a:custGeom>
              <a:rect b="b" l="l" r="r" t="t"/>
              <a:pathLst>
                <a:path extrusionOk="0" h="5185" w="5210">
                  <a:moveTo>
                    <a:pt x="2609" y="0"/>
                  </a:moveTo>
                  <a:cubicBezTo>
                    <a:pt x="2505" y="0"/>
                    <a:pt x="2422" y="85"/>
                    <a:pt x="2422" y="187"/>
                  </a:cubicBezTo>
                  <a:lnTo>
                    <a:pt x="2422" y="2146"/>
                  </a:lnTo>
                  <a:lnTo>
                    <a:pt x="1038" y="759"/>
                  </a:lnTo>
                  <a:cubicBezTo>
                    <a:pt x="1002" y="722"/>
                    <a:pt x="954" y="704"/>
                    <a:pt x="906" y="704"/>
                  </a:cubicBezTo>
                  <a:cubicBezTo>
                    <a:pt x="845" y="704"/>
                    <a:pt x="785" y="733"/>
                    <a:pt x="747" y="789"/>
                  </a:cubicBezTo>
                  <a:cubicBezTo>
                    <a:pt x="700" y="865"/>
                    <a:pt x="717" y="963"/>
                    <a:pt x="779" y="1023"/>
                  </a:cubicBezTo>
                  <a:lnTo>
                    <a:pt x="2161" y="2407"/>
                  </a:lnTo>
                  <a:lnTo>
                    <a:pt x="205" y="2407"/>
                  </a:lnTo>
                  <a:cubicBezTo>
                    <a:pt x="109" y="2407"/>
                    <a:pt x="22" y="2475"/>
                    <a:pt x="11" y="2571"/>
                  </a:cubicBezTo>
                  <a:cubicBezTo>
                    <a:pt x="0" y="2682"/>
                    <a:pt x="87" y="2778"/>
                    <a:pt x="196" y="2778"/>
                  </a:cubicBezTo>
                  <a:lnTo>
                    <a:pt x="2155" y="2778"/>
                  </a:lnTo>
                  <a:lnTo>
                    <a:pt x="768" y="4164"/>
                  </a:lnTo>
                  <a:cubicBezTo>
                    <a:pt x="698" y="4235"/>
                    <a:pt x="698" y="4355"/>
                    <a:pt x="768" y="4426"/>
                  </a:cubicBezTo>
                  <a:cubicBezTo>
                    <a:pt x="807" y="4464"/>
                    <a:pt x="853" y="4480"/>
                    <a:pt x="902" y="4480"/>
                  </a:cubicBezTo>
                  <a:cubicBezTo>
                    <a:pt x="948" y="4480"/>
                    <a:pt x="997" y="4464"/>
                    <a:pt x="1033" y="4426"/>
                  </a:cubicBezTo>
                  <a:lnTo>
                    <a:pt x="2419" y="3039"/>
                  </a:lnTo>
                  <a:lnTo>
                    <a:pt x="2419" y="4993"/>
                  </a:lnTo>
                  <a:cubicBezTo>
                    <a:pt x="2419" y="5088"/>
                    <a:pt x="2488" y="5172"/>
                    <a:pt x="2583" y="5183"/>
                  </a:cubicBezTo>
                  <a:cubicBezTo>
                    <a:pt x="2590" y="5184"/>
                    <a:pt x="2598" y="5185"/>
                    <a:pt x="2605" y="5185"/>
                  </a:cubicBezTo>
                  <a:cubicBezTo>
                    <a:pt x="2707" y="5185"/>
                    <a:pt x="2790" y="5100"/>
                    <a:pt x="2790" y="4998"/>
                  </a:cubicBezTo>
                  <a:lnTo>
                    <a:pt x="2790" y="3039"/>
                  </a:lnTo>
                  <a:lnTo>
                    <a:pt x="4177" y="4426"/>
                  </a:lnTo>
                  <a:cubicBezTo>
                    <a:pt x="4215" y="4464"/>
                    <a:pt x="4261" y="4480"/>
                    <a:pt x="4310" y="4480"/>
                  </a:cubicBezTo>
                  <a:cubicBezTo>
                    <a:pt x="4367" y="4480"/>
                    <a:pt x="4422" y="4453"/>
                    <a:pt x="4460" y="4401"/>
                  </a:cubicBezTo>
                  <a:cubicBezTo>
                    <a:pt x="4512" y="4330"/>
                    <a:pt x="4498" y="4219"/>
                    <a:pt x="4436" y="4156"/>
                  </a:cubicBezTo>
                  <a:lnTo>
                    <a:pt x="3057" y="2778"/>
                  </a:lnTo>
                  <a:lnTo>
                    <a:pt x="5005" y="2778"/>
                  </a:lnTo>
                  <a:cubicBezTo>
                    <a:pt x="5100" y="2778"/>
                    <a:pt x="5185" y="2709"/>
                    <a:pt x="5196" y="2614"/>
                  </a:cubicBezTo>
                  <a:cubicBezTo>
                    <a:pt x="5209" y="2505"/>
                    <a:pt x="5122" y="2410"/>
                    <a:pt x="5013" y="2410"/>
                  </a:cubicBezTo>
                  <a:lnTo>
                    <a:pt x="3054" y="2410"/>
                  </a:lnTo>
                  <a:lnTo>
                    <a:pt x="4441" y="1023"/>
                  </a:lnTo>
                  <a:cubicBezTo>
                    <a:pt x="4517" y="947"/>
                    <a:pt x="4512" y="816"/>
                    <a:pt x="4422" y="745"/>
                  </a:cubicBezTo>
                  <a:cubicBezTo>
                    <a:pt x="4389" y="720"/>
                    <a:pt x="4349" y="707"/>
                    <a:pt x="4309" y="707"/>
                  </a:cubicBezTo>
                  <a:cubicBezTo>
                    <a:pt x="4260" y="707"/>
                    <a:pt x="4210" y="726"/>
                    <a:pt x="4174" y="764"/>
                  </a:cubicBezTo>
                  <a:lnTo>
                    <a:pt x="2795" y="2146"/>
                  </a:lnTo>
                  <a:lnTo>
                    <a:pt x="2795" y="192"/>
                  </a:lnTo>
                  <a:cubicBezTo>
                    <a:pt x="2795" y="97"/>
                    <a:pt x="2727" y="12"/>
                    <a:pt x="2632" y="1"/>
                  </a:cubicBezTo>
                  <a:cubicBezTo>
                    <a:pt x="2624" y="0"/>
                    <a:pt x="2617" y="0"/>
                    <a:pt x="260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5"/>
            <p:cNvSpPr/>
            <p:nvPr/>
          </p:nvSpPr>
          <p:spPr>
            <a:xfrm>
              <a:off x="1431022" y="3369765"/>
              <a:ext cx="191110" cy="191087"/>
            </a:xfrm>
            <a:custGeom>
              <a:rect b="b" l="l" r="r" t="t"/>
              <a:pathLst>
                <a:path extrusionOk="0" h="8160" w="8161">
                  <a:moveTo>
                    <a:pt x="4082" y="1667"/>
                  </a:moveTo>
                  <a:cubicBezTo>
                    <a:pt x="5414" y="1667"/>
                    <a:pt x="6491" y="2744"/>
                    <a:pt x="6491" y="4076"/>
                  </a:cubicBezTo>
                  <a:cubicBezTo>
                    <a:pt x="6491" y="5408"/>
                    <a:pt x="5414" y="6484"/>
                    <a:pt x="4082" y="6484"/>
                  </a:cubicBezTo>
                  <a:cubicBezTo>
                    <a:pt x="2753" y="6484"/>
                    <a:pt x="1674" y="5408"/>
                    <a:pt x="1674" y="4076"/>
                  </a:cubicBezTo>
                  <a:cubicBezTo>
                    <a:pt x="1674" y="2746"/>
                    <a:pt x="2750" y="1667"/>
                    <a:pt x="4082" y="1667"/>
                  </a:cubicBezTo>
                  <a:close/>
                  <a:moveTo>
                    <a:pt x="4082" y="0"/>
                  </a:moveTo>
                  <a:cubicBezTo>
                    <a:pt x="1832" y="0"/>
                    <a:pt x="1" y="1825"/>
                    <a:pt x="1" y="4078"/>
                  </a:cubicBezTo>
                  <a:cubicBezTo>
                    <a:pt x="1" y="6329"/>
                    <a:pt x="1826" y="8160"/>
                    <a:pt x="4082" y="8160"/>
                  </a:cubicBezTo>
                  <a:cubicBezTo>
                    <a:pt x="6335" y="8160"/>
                    <a:pt x="8161" y="6334"/>
                    <a:pt x="8161" y="4078"/>
                  </a:cubicBezTo>
                  <a:cubicBezTo>
                    <a:pt x="8161" y="1825"/>
                    <a:pt x="6335" y="0"/>
                    <a:pt x="40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5"/>
            <p:cNvSpPr/>
            <p:nvPr/>
          </p:nvSpPr>
          <p:spPr>
            <a:xfrm>
              <a:off x="1517919" y="3369765"/>
              <a:ext cx="104208" cy="191087"/>
            </a:xfrm>
            <a:custGeom>
              <a:rect b="b" l="l" r="r" t="t"/>
              <a:pathLst>
                <a:path extrusionOk="0" h="8160" w="4450">
                  <a:moveTo>
                    <a:pt x="371" y="0"/>
                  </a:moveTo>
                  <a:cubicBezTo>
                    <a:pt x="246" y="0"/>
                    <a:pt x="123" y="5"/>
                    <a:pt x="1" y="16"/>
                  </a:cubicBezTo>
                  <a:cubicBezTo>
                    <a:pt x="2077" y="204"/>
                    <a:pt x="3709" y="1951"/>
                    <a:pt x="3709" y="4078"/>
                  </a:cubicBezTo>
                  <a:cubicBezTo>
                    <a:pt x="3709" y="6206"/>
                    <a:pt x="2079" y="7955"/>
                    <a:pt x="1" y="8141"/>
                  </a:cubicBezTo>
                  <a:cubicBezTo>
                    <a:pt x="123" y="8151"/>
                    <a:pt x="246" y="8160"/>
                    <a:pt x="371" y="8160"/>
                  </a:cubicBezTo>
                  <a:cubicBezTo>
                    <a:pt x="2621" y="8160"/>
                    <a:pt x="4450" y="6334"/>
                    <a:pt x="4450" y="4078"/>
                  </a:cubicBezTo>
                  <a:cubicBezTo>
                    <a:pt x="4450" y="1825"/>
                    <a:pt x="2624" y="0"/>
                    <a:pt x="371"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5"/>
            <p:cNvSpPr/>
            <p:nvPr/>
          </p:nvSpPr>
          <p:spPr>
            <a:xfrm>
              <a:off x="1446336" y="3460854"/>
              <a:ext cx="36648" cy="67138"/>
            </a:xfrm>
            <a:custGeom>
              <a:rect b="b" l="l" r="r" t="t"/>
              <a:pathLst>
                <a:path extrusionOk="0" h="2867" w="1565">
                  <a:moveTo>
                    <a:pt x="186" y="1"/>
                  </a:moveTo>
                  <a:cubicBezTo>
                    <a:pt x="83" y="1"/>
                    <a:pt x="1" y="82"/>
                    <a:pt x="1" y="186"/>
                  </a:cubicBezTo>
                  <a:cubicBezTo>
                    <a:pt x="1" y="1207"/>
                    <a:pt x="456" y="2166"/>
                    <a:pt x="1246" y="2820"/>
                  </a:cubicBezTo>
                  <a:cubicBezTo>
                    <a:pt x="1279" y="2853"/>
                    <a:pt x="1322" y="2867"/>
                    <a:pt x="1363" y="2867"/>
                  </a:cubicBezTo>
                  <a:cubicBezTo>
                    <a:pt x="1417" y="2867"/>
                    <a:pt x="1469" y="2842"/>
                    <a:pt x="1499" y="2796"/>
                  </a:cubicBezTo>
                  <a:cubicBezTo>
                    <a:pt x="1565" y="2719"/>
                    <a:pt x="1554" y="2600"/>
                    <a:pt x="1475" y="2534"/>
                  </a:cubicBezTo>
                  <a:cubicBezTo>
                    <a:pt x="775" y="1954"/>
                    <a:pt x="369" y="1093"/>
                    <a:pt x="369" y="186"/>
                  </a:cubicBezTo>
                  <a:cubicBezTo>
                    <a:pt x="369" y="82"/>
                    <a:pt x="287" y="1"/>
                    <a:pt x="186" y="1"/>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5"/>
            <p:cNvSpPr/>
            <p:nvPr/>
          </p:nvSpPr>
          <p:spPr>
            <a:xfrm>
              <a:off x="1593718" y="3476075"/>
              <a:ext cx="12013" cy="17469"/>
            </a:xfrm>
            <a:custGeom>
              <a:rect b="b" l="l" r="r" t="t"/>
              <a:pathLst>
                <a:path extrusionOk="0" h="746" w="513">
                  <a:moveTo>
                    <a:pt x="314" y="1"/>
                  </a:moveTo>
                  <a:cubicBezTo>
                    <a:pt x="228" y="1"/>
                    <a:pt x="148" y="60"/>
                    <a:pt x="131" y="149"/>
                  </a:cubicBezTo>
                  <a:cubicBezTo>
                    <a:pt x="104" y="269"/>
                    <a:pt x="74" y="386"/>
                    <a:pt x="36" y="500"/>
                  </a:cubicBezTo>
                  <a:cubicBezTo>
                    <a:pt x="0" y="598"/>
                    <a:pt x="52" y="699"/>
                    <a:pt x="150" y="735"/>
                  </a:cubicBezTo>
                  <a:cubicBezTo>
                    <a:pt x="169" y="740"/>
                    <a:pt x="188" y="745"/>
                    <a:pt x="210" y="745"/>
                  </a:cubicBezTo>
                  <a:cubicBezTo>
                    <a:pt x="286" y="745"/>
                    <a:pt x="360" y="696"/>
                    <a:pt x="387" y="615"/>
                  </a:cubicBezTo>
                  <a:cubicBezTo>
                    <a:pt x="431" y="489"/>
                    <a:pt x="463" y="356"/>
                    <a:pt x="491" y="222"/>
                  </a:cubicBezTo>
                  <a:cubicBezTo>
                    <a:pt x="512" y="124"/>
                    <a:pt x="447" y="26"/>
                    <a:pt x="349" y="4"/>
                  </a:cubicBezTo>
                  <a:cubicBezTo>
                    <a:pt x="337" y="2"/>
                    <a:pt x="325" y="1"/>
                    <a:pt x="314" y="1"/>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5"/>
            <p:cNvSpPr/>
            <p:nvPr/>
          </p:nvSpPr>
          <p:spPr>
            <a:xfrm>
              <a:off x="1556065" y="3393369"/>
              <a:ext cx="50746" cy="76247"/>
            </a:xfrm>
            <a:custGeom>
              <a:rect b="b" l="l" r="r" t="t"/>
              <a:pathLst>
                <a:path extrusionOk="0" h="3256" w="2167">
                  <a:moveTo>
                    <a:pt x="212" y="0"/>
                  </a:moveTo>
                  <a:cubicBezTo>
                    <a:pt x="145" y="0"/>
                    <a:pt x="80" y="36"/>
                    <a:pt x="47" y="101"/>
                  </a:cubicBezTo>
                  <a:cubicBezTo>
                    <a:pt x="1" y="191"/>
                    <a:pt x="36" y="302"/>
                    <a:pt x="129" y="349"/>
                  </a:cubicBezTo>
                  <a:cubicBezTo>
                    <a:pt x="1156" y="875"/>
                    <a:pt x="1796" y="1921"/>
                    <a:pt x="1796" y="3070"/>
                  </a:cubicBezTo>
                  <a:cubicBezTo>
                    <a:pt x="1796" y="3174"/>
                    <a:pt x="1878" y="3256"/>
                    <a:pt x="1981" y="3256"/>
                  </a:cubicBezTo>
                  <a:cubicBezTo>
                    <a:pt x="2085" y="3256"/>
                    <a:pt x="2167" y="3169"/>
                    <a:pt x="2164" y="3070"/>
                  </a:cubicBezTo>
                  <a:cubicBezTo>
                    <a:pt x="2164" y="1779"/>
                    <a:pt x="1450" y="608"/>
                    <a:pt x="295" y="19"/>
                  </a:cubicBezTo>
                  <a:cubicBezTo>
                    <a:pt x="269" y="6"/>
                    <a:pt x="240" y="0"/>
                    <a:pt x="212" y="0"/>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5"/>
            <p:cNvSpPr/>
            <p:nvPr/>
          </p:nvSpPr>
          <p:spPr>
            <a:xfrm>
              <a:off x="1509630" y="3448233"/>
              <a:ext cx="33955" cy="33955"/>
            </a:xfrm>
            <a:custGeom>
              <a:rect b="b" l="l" r="r" t="t"/>
              <a:pathLst>
                <a:path extrusionOk="0" h="1450" w="1450">
                  <a:moveTo>
                    <a:pt x="725" y="0"/>
                  </a:moveTo>
                  <a:cubicBezTo>
                    <a:pt x="325" y="0"/>
                    <a:pt x="0" y="324"/>
                    <a:pt x="0" y="725"/>
                  </a:cubicBezTo>
                  <a:cubicBezTo>
                    <a:pt x="0" y="1125"/>
                    <a:pt x="325" y="1449"/>
                    <a:pt x="725" y="1449"/>
                  </a:cubicBezTo>
                  <a:cubicBezTo>
                    <a:pt x="1126" y="1449"/>
                    <a:pt x="1450" y="1125"/>
                    <a:pt x="1450" y="725"/>
                  </a:cubicBezTo>
                  <a:cubicBezTo>
                    <a:pt x="1450" y="324"/>
                    <a:pt x="1126" y="0"/>
                    <a:pt x="7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5"/>
            <p:cNvSpPr/>
            <p:nvPr/>
          </p:nvSpPr>
          <p:spPr>
            <a:xfrm>
              <a:off x="1511105" y="3449638"/>
              <a:ext cx="32550" cy="32550"/>
            </a:xfrm>
            <a:custGeom>
              <a:rect b="b" l="l" r="r" t="t"/>
              <a:pathLst>
                <a:path extrusionOk="0" h="1390" w="1390">
                  <a:moveTo>
                    <a:pt x="959" y="0"/>
                  </a:moveTo>
                  <a:lnTo>
                    <a:pt x="959" y="0"/>
                  </a:lnTo>
                  <a:cubicBezTo>
                    <a:pt x="1000" y="90"/>
                    <a:pt x="1019" y="191"/>
                    <a:pt x="1019" y="294"/>
                  </a:cubicBezTo>
                  <a:cubicBezTo>
                    <a:pt x="1019" y="695"/>
                    <a:pt x="692" y="1019"/>
                    <a:pt x="294" y="1019"/>
                  </a:cubicBezTo>
                  <a:cubicBezTo>
                    <a:pt x="188" y="1019"/>
                    <a:pt x="90" y="994"/>
                    <a:pt x="0" y="956"/>
                  </a:cubicBezTo>
                  <a:lnTo>
                    <a:pt x="0" y="956"/>
                  </a:lnTo>
                  <a:cubicBezTo>
                    <a:pt x="115" y="1212"/>
                    <a:pt x="368" y="1389"/>
                    <a:pt x="665" y="1389"/>
                  </a:cubicBezTo>
                  <a:cubicBezTo>
                    <a:pt x="1068" y="1389"/>
                    <a:pt x="1390" y="1063"/>
                    <a:pt x="1390" y="665"/>
                  </a:cubicBezTo>
                  <a:cubicBezTo>
                    <a:pt x="1390" y="368"/>
                    <a:pt x="1212" y="112"/>
                    <a:pt x="9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5"/>
            <p:cNvSpPr/>
            <p:nvPr/>
          </p:nvSpPr>
          <p:spPr>
            <a:xfrm>
              <a:off x="1378218" y="3540798"/>
              <a:ext cx="296817" cy="96667"/>
            </a:xfrm>
            <a:custGeom>
              <a:rect b="b" l="l" r="r" t="t"/>
              <a:pathLst>
                <a:path extrusionOk="0" h="4128" w="12675">
                  <a:moveTo>
                    <a:pt x="183" y="0"/>
                  </a:moveTo>
                  <a:cubicBezTo>
                    <a:pt x="82" y="0"/>
                    <a:pt x="0" y="82"/>
                    <a:pt x="0" y="183"/>
                  </a:cubicBezTo>
                  <a:lnTo>
                    <a:pt x="0" y="3449"/>
                  </a:lnTo>
                  <a:cubicBezTo>
                    <a:pt x="0" y="3553"/>
                    <a:pt x="85" y="3635"/>
                    <a:pt x="185" y="3635"/>
                  </a:cubicBezTo>
                  <a:cubicBezTo>
                    <a:pt x="1212" y="3635"/>
                    <a:pt x="1212" y="4128"/>
                    <a:pt x="2237" y="4128"/>
                  </a:cubicBezTo>
                  <a:cubicBezTo>
                    <a:pt x="3261" y="4128"/>
                    <a:pt x="3261" y="3635"/>
                    <a:pt x="4286" y="3635"/>
                  </a:cubicBezTo>
                  <a:cubicBezTo>
                    <a:pt x="5313" y="3635"/>
                    <a:pt x="5313" y="4128"/>
                    <a:pt x="6337" y="4128"/>
                  </a:cubicBezTo>
                  <a:cubicBezTo>
                    <a:pt x="7362" y="4128"/>
                    <a:pt x="7362" y="3635"/>
                    <a:pt x="8386" y="3635"/>
                  </a:cubicBezTo>
                  <a:cubicBezTo>
                    <a:pt x="9413" y="3635"/>
                    <a:pt x="9413" y="4128"/>
                    <a:pt x="10437" y="4128"/>
                  </a:cubicBezTo>
                  <a:cubicBezTo>
                    <a:pt x="11462" y="4128"/>
                    <a:pt x="11462" y="3635"/>
                    <a:pt x="12486" y="3635"/>
                  </a:cubicBezTo>
                  <a:cubicBezTo>
                    <a:pt x="12590" y="3635"/>
                    <a:pt x="12674" y="3553"/>
                    <a:pt x="12674" y="3449"/>
                  </a:cubicBezTo>
                  <a:lnTo>
                    <a:pt x="12669" y="3449"/>
                  </a:lnTo>
                  <a:lnTo>
                    <a:pt x="12669" y="183"/>
                  </a:lnTo>
                  <a:cubicBezTo>
                    <a:pt x="12669" y="85"/>
                    <a:pt x="12587" y="0"/>
                    <a:pt x="12483" y="0"/>
                  </a:cubicBezTo>
                  <a:cubicBezTo>
                    <a:pt x="11459" y="0"/>
                    <a:pt x="11459" y="493"/>
                    <a:pt x="10435" y="493"/>
                  </a:cubicBezTo>
                  <a:cubicBezTo>
                    <a:pt x="9408" y="493"/>
                    <a:pt x="9408" y="0"/>
                    <a:pt x="8383" y="0"/>
                  </a:cubicBezTo>
                  <a:cubicBezTo>
                    <a:pt x="7359" y="0"/>
                    <a:pt x="7359" y="493"/>
                    <a:pt x="6334" y="493"/>
                  </a:cubicBezTo>
                  <a:cubicBezTo>
                    <a:pt x="5307" y="493"/>
                    <a:pt x="5307" y="0"/>
                    <a:pt x="4283" y="0"/>
                  </a:cubicBezTo>
                  <a:cubicBezTo>
                    <a:pt x="3258" y="0"/>
                    <a:pt x="3258" y="493"/>
                    <a:pt x="2234" y="493"/>
                  </a:cubicBezTo>
                  <a:cubicBezTo>
                    <a:pt x="1207" y="493"/>
                    <a:pt x="1207" y="0"/>
                    <a:pt x="1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5"/>
            <p:cNvSpPr/>
            <p:nvPr/>
          </p:nvSpPr>
          <p:spPr>
            <a:xfrm>
              <a:off x="1378265" y="3579950"/>
              <a:ext cx="296700" cy="20186"/>
            </a:xfrm>
            <a:custGeom>
              <a:rect b="b" l="l" r="r" t="t"/>
              <a:pathLst>
                <a:path extrusionOk="0" h="862" w="12670">
                  <a:moveTo>
                    <a:pt x="183" y="1"/>
                  </a:moveTo>
                  <a:cubicBezTo>
                    <a:pt x="83" y="1"/>
                    <a:pt x="1" y="83"/>
                    <a:pt x="1" y="184"/>
                  </a:cubicBezTo>
                  <a:cubicBezTo>
                    <a:pt x="1" y="287"/>
                    <a:pt x="83" y="369"/>
                    <a:pt x="183" y="369"/>
                  </a:cubicBezTo>
                  <a:cubicBezTo>
                    <a:pt x="655" y="369"/>
                    <a:pt x="884" y="478"/>
                    <a:pt x="1129" y="595"/>
                  </a:cubicBezTo>
                  <a:cubicBezTo>
                    <a:pt x="1388" y="723"/>
                    <a:pt x="1679" y="862"/>
                    <a:pt x="2235" y="862"/>
                  </a:cubicBezTo>
                  <a:cubicBezTo>
                    <a:pt x="2791" y="862"/>
                    <a:pt x="3082" y="720"/>
                    <a:pt x="3341" y="595"/>
                  </a:cubicBezTo>
                  <a:cubicBezTo>
                    <a:pt x="3583" y="480"/>
                    <a:pt x="3815" y="369"/>
                    <a:pt x="4284" y="369"/>
                  </a:cubicBezTo>
                  <a:cubicBezTo>
                    <a:pt x="4755" y="369"/>
                    <a:pt x="4984" y="478"/>
                    <a:pt x="5229" y="595"/>
                  </a:cubicBezTo>
                  <a:cubicBezTo>
                    <a:pt x="5488" y="723"/>
                    <a:pt x="5779" y="862"/>
                    <a:pt x="6335" y="862"/>
                  </a:cubicBezTo>
                  <a:cubicBezTo>
                    <a:pt x="6891" y="862"/>
                    <a:pt x="7182" y="720"/>
                    <a:pt x="7441" y="595"/>
                  </a:cubicBezTo>
                  <a:cubicBezTo>
                    <a:pt x="7684" y="480"/>
                    <a:pt x="7915" y="369"/>
                    <a:pt x="8384" y="369"/>
                  </a:cubicBezTo>
                  <a:cubicBezTo>
                    <a:pt x="8855" y="369"/>
                    <a:pt x="9084" y="478"/>
                    <a:pt x="9329" y="595"/>
                  </a:cubicBezTo>
                  <a:cubicBezTo>
                    <a:pt x="9588" y="723"/>
                    <a:pt x="9880" y="862"/>
                    <a:pt x="10435" y="862"/>
                  </a:cubicBezTo>
                  <a:cubicBezTo>
                    <a:pt x="10988" y="862"/>
                    <a:pt x="11283" y="723"/>
                    <a:pt x="11542" y="595"/>
                  </a:cubicBezTo>
                  <a:cubicBezTo>
                    <a:pt x="11784" y="480"/>
                    <a:pt x="12016" y="369"/>
                    <a:pt x="12484" y="369"/>
                  </a:cubicBezTo>
                  <a:cubicBezTo>
                    <a:pt x="12588" y="369"/>
                    <a:pt x="12669" y="287"/>
                    <a:pt x="12669" y="184"/>
                  </a:cubicBezTo>
                  <a:cubicBezTo>
                    <a:pt x="12669" y="83"/>
                    <a:pt x="12588" y="1"/>
                    <a:pt x="12484" y="1"/>
                  </a:cubicBezTo>
                  <a:cubicBezTo>
                    <a:pt x="11931" y="1"/>
                    <a:pt x="11637" y="140"/>
                    <a:pt x="11378" y="265"/>
                  </a:cubicBezTo>
                  <a:cubicBezTo>
                    <a:pt x="11136" y="380"/>
                    <a:pt x="10904" y="494"/>
                    <a:pt x="10435" y="494"/>
                  </a:cubicBezTo>
                  <a:cubicBezTo>
                    <a:pt x="9964" y="494"/>
                    <a:pt x="9738" y="385"/>
                    <a:pt x="9493" y="265"/>
                  </a:cubicBezTo>
                  <a:cubicBezTo>
                    <a:pt x="9234" y="140"/>
                    <a:pt x="8940" y="1"/>
                    <a:pt x="8384" y="1"/>
                  </a:cubicBezTo>
                  <a:cubicBezTo>
                    <a:pt x="7831" y="1"/>
                    <a:pt x="7537" y="140"/>
                    <a:pt x="7278" y="265"/>
                  </a:cubicBezTo>
                  <a:cubicBezTo>
                    <a:pt x="7035" y="380"/>
                    <a:pt x="6804" y="494"/>
                    <a:pt x="6335" y="494"/>
                  </a:cubicBezTo>
                  <a:cubicBezTo>
                    <a:pt x="5864" y="494"/>
                    <a:pt x="5638" y="385"/>
                    <a:pt x="5392" y="265"/>
                  </a:cubicBezTo>
                  <a:cubicBezTo>
                    <a:pt x="5134" y="140"/>
                    <a:pt x="4839" y="1"/>
                    <a:pt x="4284" y="1"/>
                  </a:cubicBezTo>
                  <a:cubicBezTo>
                    <a:pt x="3731" y="1"/>
                    <a:pt x="3436" y="140"/>
                    <a:pt x="3177" y="265"/>
                  </a:cubicBezTo>
                  <a:cubicBezTo>
                    <a:pt x="2935" y="380"/>
                    <a:pt x="2703" y="494"/>
                    <a:pt x="2235" y="494"/>
                  </a:cubicBezTo>
                  <a:cubicBezTo>
                    <a:pt x="1764" y="494"/>
                    <a:pt x="1537" y="385"/>
                    <a:pt x="1292" y="265"/>
                  </a:cubicBezTo>
                  <a:cubicBezTo>
                    <a:pt x="1033" y="140"/>
                    <a:pt x="739" y="1"/>
                    <a:pt x="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5"/>
            <p:cNvSpPr/>
            <p:nvPr/>
          </p:nvSpPr>
          <p:spPr>
            <a:xfrm>
              <a:off x="1378265" y="3536442"/>
              <a:ext cx="296700" cy="20256"/>
            </a:xfrm>
            <a:custGeom>
              <a:rect b="b" l="l" r="r" t="t"/>
              <a:pathLst>
                <a:path extrusionOk="0" h="865" w="12670">
                  <a:moveTo>
                    <a:pt x="183" y="1"/>
                  </a:moveTo>
                  <a:cubicBezTo>
                    <a:pt x="83" y="1"/>
                    <a:pt x="1" y="83"/>
                    <a:pt x="1" y="186"/>
                  </a:cubicBezTo>
                  <a:cubicBezTo>
                    <a:pt x="1" y="287"/>
                    <a:pt x="83" y="369"/>
                    <a:pt x="183" y="369"/>
                  </a:cubicBezTo>
                  <a:cubicBezTo>
                    <a:pt x="655" y="369"/>
                    <a:pt x="884" y="478"/>
                    <a:pt x="1129" y="598"/>
                  </a:cubicBezTo>
                  <a:cubicBezTo>
                    <a:pt x="1388" y="723"/>
                    <a:pt x="1679" y="865"/>
                    <a:pt x="2235" y="865"/>
                  </a:cubicBezTo>
                  <a:cubicBezTo>
                    <a:pt x="2791" y="865"/>
                    <a:pt x="3082" y="723"/>
                    <a:pt x="3341" y="598"/>
                  </a:cubicBezTo>
                  <a:cubicBezTo>
                    <a:pt x="3583" y="483"/>
                    <a:pt x="3815" y="369"/>
                    <a:pt x="4284" y="369"/>
                  </a:cubicBezTo>
                  <a:cubicBezTo>
                    <a:pt x="4755" y="369"/>
                    <a:pt x="4984" y="478"/>
                    <a:pt x="5229" y="598"/>
                  </a:cubicBezTo>
                  <a:cubicBezTo>
                    <a:pt x="5488" y="723"/>
                    <a:pt x="5779" y="865"/>
                    <a:pt x="6335" y="865"/>
                  </a:cubicBezTo>
                  <a:cubicBezTo>
                    <a:pt x="6891" y="865"/>
                    <a:pt x="7182" y="723"/>
                    <a:pt x="7441" y="598"/>
                  </a:cubicBezTo>
                  <a:cubicBezTo>
                    <a:pt x="7684" y="483"/>
                    <a:pt x="7915" y="369"/>
                    <a:pt x="8384" y="369"/>
                  </a:cubicBezTo>
                  <a:cubicBezTo>
                    <a:pt x="8855" y="369"/>
                    <a:pt x="9084" y="478"/>
                    <a:pt x="9329" y="598"/>
                  </a:cubicBezTo>
                  <a:cubicBezTo>
                    <a:pt x="9588" y="723"/>
                    <a:pt x="9880" y="865"/>
                    <a:pt x="10435" y="865"/>
                  </a:cubicBezTo>
                  <a:cubicBezTo>
                    <a:pt x="10988" y="865"/>
                    <a:pt x="11283" y="723"/>
                    <a:pt x="11542" y="598"/>
                  </a:cubicBezTo>
                  <a:cubicBezTo>
                    <a:pt x="11784" y="483"/>
                    <a:pt x="12016" y="369"/>
                    <a:pt x="12484" y="369"/>
                  </a:cubicBezTo>
                  <a:cubicBezTo>
                    <a:pt x="12588" y="369"/>
                    <a:pt x="12669" y="287"/>
                    <a:pt x="12669" y="186"/>
                  </a:cubicBezTo>
                  <a:cubicBezTo>
                    <a:pt x="12669" y="83"/>
                    <a:pt x="12588" y="1"/>
                    <a:pt x="12484" y="1"/>
                  </a:cubicBezTo>
                  <a:cubicBezTo>
                    <a:pt x="11931" y="1"/>
                    <a:pt x="11637" y="143"/>
                    <a:pt x="11378" y="268"/>
                  </a:cubicBezTo>
                  <a:cubicBezTo>
                    <a:pt x="11136" y="382"/>
                    <a:pt x="10904" y="497"/>
                    <a:pt x="10435" y="497"/>
                  </a:cubicBezTo>
                  <a:cubicBezTo>
                    <a:pt x="9964" y="497"/>
                    <a:pt x="9738" y="388"/>
                    <a:pt x="9493" y="268"/>
                  </a:cubicBezTo>
                  <a:cubicBezTo>
                    <a:pt x="9234" y="143"/>
                    <a:pt x="8940" y="1"/>
                    <a:pt x="8384" y="1"/>
                  </a:cubicBezTo>
                  <a:cubicBezTo>
                    <a:pt x="7831" y="1"/>
                    <a:pt x="7537" y="143"/>
                    <a:pt x="7278" y="268"/>
                  </a:cubicBezTo>
                  <a:cubicBezTo>
                    <a:pt x="7035" y="382"/>
                    <a:pt x="6804" y="497"/>
                    <a:pt x="6335" y="497"/>
                  </a:cubicBezTo>
                  <a:cubicBezTo>
                    <a:pt x="5864" y="497"/>
                    <a:pt x="5638" y="388"/>
                    <a:pt x="5392" y="268"/>
                  </a:cubicBezTo>
                  <a:cubicBezTo>
                    <a:pt x="5134" y="143"/>
                    <a:pt x="4839" y="1"/>
                    <a:pt x="4284" y="1"/>
                  </a:cubicBezTo>
                  <a:cubicBezTo>
                    <a:pt x="3731" y="1"/>
                    <a:pt x="3436" y="143"/>
                    <a:pt x="3177" y="268"/>
                  </a:cubicBezTo>
                  <a:cubicBezTo>
                    <a:pt x="2935" y="382"/>
                    <a:pt x="2703" y="497"/>
                    <a:pt x="2235" y="497"/>
                  </a:cubicBezTo>
                  <a:cubicBezTo>
                    <a:pt x="1764" y="497"/>
                    <a:pt x="1537" y="388"/>
                    <a:pt x="1292" y="268"/>
                  </a:cubicBezTo>
                  <a:cubicBezTo>
                    <a:pt x="1033" y="143"/>
                    <a:pt x="739" y="1"/>
                    <a:pt x="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5"/>
            <p:cNvSpPr/>
            <p:nvPr/>
          </p:nvSpPr>
          <p:spPr>
            <a:xfrm>
              <a:off x="1378265" y="3621748"/>
              <a:ext cx="296700" cy="20186"/>
            </a:xfrm>
            <a:custGeom>
              <a:rect b="b" l="l" r="r" t="t"/>
              <a:pathLst>
                <a:path extrusionOk="0" h="862" w="12670">
                  <a:moveTo>
                    <a:pt x="183" y="0"/>
                  </a:moveTo>
                  <a:cubicBezTo>
                    <a:pt x="83" y="0"/>
                    <a:pt x="1" y="82"/>
                    <a:pt x="1" y="183"/>
                  </a:cubicBezTo>
                  <a:cubicBezTo>
                    <a:pt x="1" y="287"/>
                    <a:pt x="83" y="368"/>
                    <a:pt x="183" y="368"/>
                  </a:cubicBezTo>
                  <a:cubicBezTo>
                    <a:pt x="655" y="368"/>
                    <a:pt x="884" y="477"/>
                    <a:pt x="1129" y="594"/>
                  </a:cubicBezTo>
                  <a:cubicBezTo>
                    <a:pt x="1388" y="722"/>
                    <a:pt x="1679" y="861"/>
                    <a:pt x="2235" y="861"/>
                  </a:cubicBezTo>
                  <a:cubicBezTo>
                    <a:pt x="2791" y="861"/>
                    <a:pt x="3082" y="722"/>
                    <a:pt x="3341" y="594"/>
                  </a:cubicBezTo>
                  <a:cubicBezTo>
                    <a:pt x="3583" y="480"/>
                    <a:pt x="3815" y="368"/>
                    <a:pt x="4284" y="368"/>
                  </a:cubicBezTo>
                  <a:cubicBezTo>
                    <a:pt x="4755" y="368"/>
                    <a:pt x="4984" y="477"/>
                    <a:pt x="5229" y="594"/>
                  </a:cubicBezTo>
                  <a:cubicBezTo>
                    <a:pt x="5488" y="722"/>
                    <a:pt x="5779" y="861"/>
                    <a:pt x="6335" y="861"/>
                  </a:cubicBezTo>
                  <a:cubicBezTo>
                    <a:pt x="6891" y="861"/>
                    <a:pt x="7182" y="722"/>
                    <a:pt x="7441" y="594"/>
                  </a:cubicBezTo>
                  <a:cubicBezTo>
                    <a:pt x="7684" y="480"/>
                    <a:pt x="7915" y="368"/>
                    <a:pt x="8384" y="368"/>
                  </a:cubicBezTo>
                  <a:cubicBezTo>
                    <a:pt x="8855" y="368"/>
                    <a:pt x="9084" y="477"/>
                    <a:pt x="9329" y="594"/>
                  </a:cubicBezTo>
                  <a:cubicBezTo>
                    <a:pt x="9588" y="722"/>
                    <a:pt x="9880" y="861"/>
                    <a:pt x="10435" y="861"/>
                  </a:cubicBezTo>
                  <a:cubicBezTo>
                    <a:pt x="10988" y="861"/>
                    <a:pt x="11283" y="717"/>
                    <a:pt x="11542" y="594"/>
                  </a:cubicBezTo>
                  <a:cubicBezTo>
                    <a:pt x="11784" y="480"/>
                    <a:pt x="12016" y="368"/>
                    <a:pt x="12484" y="368"/>
                  </a:cubicBezTo>
                  <a:cubicBezTo>
                    <a:pt x="12588" y="368"/>
                    <a:pt x="12669" y="287"/>
                    <a:pt x="12669" y="183"/>
                  </a:cubicBezTo>
                  <a:cubicBezTo>
                    <a:pt x="12669" y="82"/>
                    <a:pt x="12588" y="0"/>
                    <a:pt x="12484" y="0"/>
                  </a:cubicBezTo>
                  <a:cubicBezTo>
                    <a:pt x="11931" y="0"/>
                    <a:pt x="11637" y="139"/>
                    <a:pt x="11378" y="265"/>
                  </a:cubicBezTo>
                  <a:cubicBezTo>
                    <a:pt x="11136" y="382"/>
                    <a:pt x="10904" y="494"/>
                    <a:pt x="10435" y="494"/>
                  </a:cubicBezTo>
                  <a:cubicBezTo>
                    <a:pt x="9964" y="494"/>
                    <a:pt x="9738" y="385"/>
                    <a:pt x="9493" y="265"/>
                  </a:cubicBezTo>
                  <a:cubicBezTo>
                    <a:pt x="9234" y="139"/>
                    <a:pt x="8940" y="0"/>
                    <a:pt x="8384" y="0"/>
                  </a:cubicBezTo>
                  <a:cubicBezTo>
                    <a:pt x="7831" y="0"/>
                    <a:pt x="7537" y="139"/>
                    <a:pt x="7278" y="265"/>
                  </a:cubicBezTo>
                  <a:cubicBezTo>
                    <a:pt x="7035" y="382"/>
                    <a:pt x="6804" y="494"/>
                    <a:pt x="6335" y="494"/>
                  </a:cubicBezTo>
                  <a:cubicBezTo>
                    <a:pt x="5864" y="494"/>
                    <a:pt x="5638" y="385"/>
                    <a:pt x="5392" y="265"/>
                  </a:cubicBezTo>
                  <a:cubicBezTo>
                    <a:pt x="5134" y="139"/>
                    <a:pt x="4839" y="0"/>
                    <a:pt x="4284" y="0"/>
                  </a:cubicBezTo>
                  <a:cubicBezTo>
                    <a:pt x="3731" y="0"/>
                    <a:pt x="3436" y="139"/>
                    <a:pt x="3177" y="265"/>
                  </a:cubicBezTo>
                  <a:cubicBezTo>
                    <a:pt x="2935" y="382"/>
                    <a:pt x="2703" y="494"/>
                    <a:pt x="2235" y="494"/>
                  </a:cubicBezTo>
                  <a:cubicBezTo>
                    <a:pt x="1764" y="494"/>
                    <a:pt x="1537" y="385"/>
                    <a:pt x="1292" y="265"/>
                  </a:cubicBezTo>
                  <a:cubicBezTo>
                    <a:pt x="1033" y="139"/>
                    <a:pt x="739" y="0"/>
                    <a:pt x="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75"/>
          <p:cNvGrpSpPr/>
          <p:nvPr/>
        </p:nvGrpSpPr>
        <p:grpSpPr>
          <a:xfrm>
            <a:off x="2100259" y="3472758"/>
            <a:ext cx="287415" cy="296618"/>
            <a:chOff x="2100259" y="3345248"/>
            <a:chExt cx="287415" cy="296618"/>
          </a:xfrm>
        </p:grpSpPr>
        <p:sp>
          <p:nvSpPr>
            <p:cNvPr id="4558" name="Google Shape;4558;p75"/>
            <p:cNvSpPr/>
            <p:nvPr/>
          </p:nvSpPr>
          <p:spPr>
            <a:xfrm>
              <a:off x="2152430" y="3450013"/>
              <a:ext cx="36461" cy="36508"/>
            </a:xfrm>
            <a:custGeom>
              <a:rect b="b" l="l" r="r" t="t"/>
              <a:pathLst>
                <a:path extrusionOk="0" h="1559" w="1557">
                  <a:moveTo>
                    <a:pt x="1104" y="0"/>
                  </a:moveTo>
                  <a:cubicBezTo>
                    <a:pt x="494" y="0"/>
                    <a:pt x="1" y="496"/>
                    <a:pt x="1" y="1104"/>
                  </a:cubicBezTo>
                  <a:lnTo>
                    <a:pt x="1" y="1559"/>
                  </a:lnTo>
                  <a:lnTo>
                    <a:pt x="453" y="1559"/>
                  </a:lnTo>
                  <a:cubicBezTo>
                    <a:pt x="1063" y="1559"/>
                    <a:pt x="1557" y="1063"/>
                    <a:pt x="1557" y="455"/>
                  </a:cubicBezTo>
                  <a:lnTo>
                    <a:pt x="1557" y="104"/>
                  </a:lnTo>
                  <a:cubicBezTo>
                    <a:pt x="1557" y="47"/>
                    <a:pt x="1513" y="0"/>
                    <a:pt x="145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5"/>
            <p:cNvSpPr/>
            <p:nvPr/>
          </p:nvSpPr>
          <p:spPr>
            <a:xfrm>
              <a:off x="2115878" y="3423412"/>
              <a:ext cx="36531" cy="36438"/>
            </a:xfrm>
            <a:custGeom>
              <a:rect b="b" l="l" r="r" t="t"/>
              <a:pathLst>
                <a:path extrusionOk="0" h="1556" w="1560">
                  <a:moveTo>
                    <a:pt x="104" y="0"/>
                  </a:moveTo>
                  <a:cubicBezTo>
                    <a:pt x="44" y="0"/>
                    <a:pt x="1" y="44"/>
                    <a:pt x="1" y="101"/>
                  </a:cubicBezTo>
                  <a:lnTo>
                    <a:pt x="1" y="453"/>
                  </a:lnTo>
                  <a:cubicBezTo>
                    <a:pt x="1" y="1063"/>
                    <a:pt x="494" y="1556"/>
                    <a:pt x="1104" y="1556"/>
                  </a:cubicBezTo>
                  <a:lnTo>
                    <a:pt x="1559" y="1556"/>
                  </a:lnTo>
                  <a:lnTo>
                    <a:pt x="1559" y="1104"/>
                  </a:lnTo>
                  <a:cubicBezTo>
                    <a:pt x="1559" y="493"/>
                    <a:pt x="1063" y="0"/>
                    <a:pt x="4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5"/>
            <p:cNvSpPr/>
            <p:nvPr/>
          </p:nvSpPr>
          <p:spPr>
            <a:xfrm>
              <a:off x="2115878" y="3485980"/>
              <a:ext cx="36531" cy="36461"/>
            </a:xfrm>
            <a:custGeom>
              <a:rect b="b" l="l" r="r" t="t"/>
              <a:pathLst>
                <a:path extrusionOk="0" h="1557" w="1560">
                  <a:moveTo>
                    <a:pt x="104" y="1"/>
                  </a:moveTo>
                  <a:cubicBezTo>
                    <a:pt x="44" y="1"/>
                    <a:pt x="1" y="45"/>
                    <a:pt x="1" y="102"/>
                  </a:cubicBezTo>
                  <a:lnTo>
                    <a:pt x="1" y="453"/>
                  </a:lnTo>
                  <a:cubicBezTo>
                    <a:pt x="1" y="1061"/>
                    <a:pt x="494" y="1557"/>
                    <a:pt x="1104" y="1557"/>
                  </a:cubicBezTo>
                  <a:lnTo>
                    <a:pt x="1559" y="1557"/>
                  </a:lnTo>
                  <a:lnTo>
                    <a:pt x="1559" y="1104"/>
                  </a:lnTo>
                  <a:cubicBezTo>
                    <a:pt x="1559" y="494"/>
                    <a:pt x="1063" y="1"/>
                    <a:pt x="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5"/>
            <p:cNvSpPr/>
            <p:nvPr/>
          </p:nvSpPr>
          <p:spPr>
            <a:xfrm>
              <a:off x="2147724" y="3401611"/>
              <a:ext cx="8688" cy="145751"/>
            </a:xfrm>
            <a:custGeom>
              <a:rect b="b" l="l" r="r" t="t"/>
              <a:pathLst>
                <a:path extrusionOk="0" h="6224" w="371">
                  <a:moveTo>
                    <a:pt x="187" y="1"/>
                  </a:moveTo>
                  <a:cubicBezTo>
                    <a:pt x="179" y="1"/>
                    <a:pt x="171" y="1"/>
                    <a:pt x="164" y="2"/>
                  </a:cubicBezTo>
                  <a:cubicBezTo>
                    <a:pt x="68" y="13"/>
                    <a:pt x="0" y="100"/>
                    <a:pt x="0" y="196"/>
                  </a:cubicBezTo>
                  <a:lnTo>
                    <a:pt x="0" y="6029"/>
                  </a:lnTo>
                  <a:cubicBezTo>
                    <a:pt x="0" y="6124"/>
                    <a:pt x="68" y="6208"/>
                    <a:pt x="164" y="6222"/>
                  </a:cubicBezTo>
                  <a:cubicBezTo>
                    <a:pt x="171" y="6223"/>
                    <a:pt x="179" y="6223"/>
                    <a:pt x="186" y="6223"/>
                  </a:cubicBezTo>
                  <a:cubicBezTo>
                    <a:pt x="288" y="6223"/>
                    <a:pt x="371" y="6138"/>
                    <a:pt x="371" y="6031"/>
                  </a:cubicBezTo>
                  <a:lnTo>
                    <a:pt x="371" y="193"/>
                  </a:lnTo>
                  <a:cubicBezTo>
                    <a:pt x="371" y="84"/>
                    <a:pt x="288" y="1"/>
                    <a:pt x="1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5"/>
            <p:cNvSpPr/>
            <p:nvPr/>
          </p:nvSpPr>
          <p:spPr>
            <a:xfrm>
              <a:off x="2269559" y="3345318"/>
              <a:ext cx="118071" cy="118048"/>
            </a:xfrm>
            <a:custGeom>
              <a:rect b="b" l="l" r="r" t="t"/>
              <a:pathLst>
                <a:path extrusionOk="0" h="5041" w="5042">
                  <a:moveTo>
                    <a:pt x="2521" y="1"/>
                  </a:moveTo>
                  <a:cubicBezTo>
                    <a:pt x="2219" y="1"/>
                    <a:pt x="2039" y="600"/>
                    <a:pt x="1772" y="709"/>
                  </a:cubicBezTo>
                  <a:cubicBezTo>
                    <a:pt x="1724" y="729"/>
                    <a:pt x="1667" y="737"/>
                    <a:pt x="1605" y="737"/>
                  </a:cubicBezTo>
                  <a:cubicBezTo>
                    <a:pt x="1413" y="737"/>
                    <a:pt x="1170" y="664"/>
                    <a:pt x="979" y="664"/>
                  </a:cubicBezTo>
                  <a:cubicBezTo>
                    <a:pt x="881" y="664"/>
                    <a:pt x="797" y="682"/>
                    <a:pt x="739" y="739"/>
                  </a:cubicBezTo>
                  <a:cubicBezTo>
                    <a:pt x="532" y="943"/>
                    <a:pt x="821" y="1499"/>
                    <a:pt x="709" y="1771"/>
                  </a:cubicBezTo>
                  <a:cubicBezTo>
                    <a:pt x="600" y="2033"/>
                    <a:pt x="1" y="2218"/>
                    <a:pt x="1" y="2521"/>
                  </a:cubicBezTo>
                  <a:cubicBezTo>
                    <a:pt x="1" y="2823"/>
                    <a:pt x="600" y="3003"/>
                    <a:pt x="709" y="3270"/>
                  </a:cubicBezTo>
                  <a:cubicBezTo>
                    <a:pt x="826" y="3542"/>
                    <a:pt x="535" y="4095"/>
                    <a:pt x="739" y="4302"/>
                  </a:cubicBezTo>
                  <a:cubicBezTo>
                    <a:pt x="796" y="4360"/>
                    <a:pt x="881" y="4379"/>
                    <a:pt x="979" y="4379"/>
                  </a:cubicBezTo>
                  <a:cubicBezTo>
                    <a:pt x="1171" y="4379"/>
                    <a:pt x="1416" y="4306"/>
                    <a:pt x="1608" y="4306"/>
                  </a:cubicBezTo>
                  <a:cubicBezTo>
                    <a:pt x="1669" y="4306"/>
                    <a:pt x="1725" y="4313"/>
                    <a:pt x="1772" y="4332"/>
                  </a:cubicBezTo>
                  <a:cubicBezTo>
                    <a:pt x="2033" y="4441"/>
                    <a:pt x="2219" y="5041"/>
                    <a:pt x="2521" y="5041"/>
                  </a:cubicBezTo>
                  <a:cubicBezTo>
                    <a:pt x="2829" y="5041"/>
                    <a:pt x="3009" y="4441"/>
                    <a:pt x="3270" y="4332"/>
                  </a:cubicBezTo>
                  <a:cubicBezTo>
                    <a:pt x="3318" y="4312"/>
                    <a:pt x="3375" y="4305"/>
                    <a:pt x="3437" y="4305"/>
                  </a:cubicBezTo>
                  <a:cubicBezTo>
                    <a:pt x="3629" y="4305"/>
                    <a:pt x="3872" y="4378"/>
                    <a:pt x="4063" y="4378"/>
                  </a:cubicBezTo>
                  <a:cubicBezTo>
                    <a:pt x="4161" y="4378"/>
                    <a:pt x="4245" y="4359"/>
                    <a:pt x="4303" y="4302"/>
                  </a:cubicBezTo>
                  <a:cubicBezTo>
                    <a:pt x="4510" y="4098"/>
                    <a:pt x="4221" y="3542"/>
                    <a:pt x="4333" y="3270"/>
                  </a:cubicBezTo>
                  <a:cubicBezTo>
                    <a:pt x="4442" y="3008"/>
                    <a:pt x="5041" y="2823"/>
                    <a:pt x="5041" y="2521"/>
                  </a:cubicBezTo>
                  <a:cubicBezTo>
                    <a:pt x="5041" y="2218"/>
                    <a:pt x="4442" y="2038"/>
                    <a:pt x="4333" y="1771"/>
                  </a:cubicBezTo>
                  <a:cubicBezTo>
                    <a:pt x="4218" y="1499"/>
                    <a:pt x="4507" y="946"/>
                    <a:pt x="4303" y="739"/>
                  </a:cubicBezTo>
                  <a:cubicBezTo>
                    <a:pt x="4246" y="681"/>
                    <a:pt x="4161" y="662"/>
                    <a:pt x="4063" y="662"/>
                  </a:cubicBezTo>
                  <a:cubicBezTo>
                    <a:pt x="3871" y="662"/>
                    <a:pt x="3626" y="736"/>
                    <a:pt x="3434" y="736"/>
                  </a:cubicBezTo>
                  <a:cubicBezTo>
                    <a:pt x="3373" y="736"/>
                    <a:pt x="3317" y="728"/>
                    <a:pt x="3270" y="709"/>
                  </a:cubicBezTo>
                  <a:cubicBezTo>
                    <a:pt x="3009" y="600"/>
                    <a:pt x="2823" y="1"/>
                    <a:pt x="25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5"/>
            <p:cNvSpPr/>
            <p:nvPr/>
          </p:nvSpPr>
          <p:spPr>
            <a:xfrm>
              <a:off x="2310022" y="3385758"/>
              <a:ext cx="37140" cy="37164"/>
            </a:xfrm>
            <a:custGeom>
              <a:rect b="b" l="l" r="r" t="t"/>
              <a:pathLst>
                <a:path extrusionOk="0" h="1587" w="1586">
                  <a:moveTo>
                    <a:pt x="793" y="1"/>
                  </a:moveTo>
                  <a:cubicBezTo>
                    <a:pt x="354" y="1"/>
                    <a:pt x="0" y="355"/>
                    <a:pt x="0" y="794"/>
                  </a:cubicBezTo>
                  <a:cubicBezTo>
                    <a:pt x="0" y="1232"/>
                    <a:pt x="354" y="1586"/>
                    <a:pt x="793" y="1586"/>
                  </a:cubicBezTo>
                  <a:cubicBezTo>
                    <a:pt x="1232" y="1586"/>
                    <a:pt x="1586" y="1232"/>
                    <a:pt x="1586" y="794"/>
                  </a:cubicBezTo>
                  <a:cubicBezTo>
                    <a:pt x="1586" y="355"/>
                    <a:pt x="1232" y="1"/>
                    <a:pt x="7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5"/>
            <p:cNvSpPr/>
            <p:nvPr/>
          </p:nvSpPr>
          <p:spPr>
            <a:xfrm>
              <a:off x="2100259" y="3542694"/>
              <a:ext cx="104325" cy="23769"/>
            </a:xfrm>
            <a:custGeom>
              <a:rect b="b" l="l" r="r" t="t"/>
              <a:pathLst>
                <a:path extrusionOk="0" h="1015" w="4455">
                  <a:moveTo>
                    <a:pt x="256" y="1"/>
                  </a:moveTo>
                  <a:cubicBezTo>
                    <a:pt x="117" y="1"/>
                    <a:pt x="0" y="115"/>
                    <a:pt x="0" y="257"/>
                  </a:cubicBezTo>
                  <a:lnTo>
                    <a:pt x="0" y="761"/>
                  </a:lnTo>
                  <a:cubicBezTo>
                    <a:pt x="0" y="900"/>
                    <a:pt x="117" y="1014"/>
                    <a:pt x="256" y="1014"/>
                  </a:cubicBezTo>
                  <a:lnTo>
                    <a:pt x="4201" y="1014"/>
                  </a:lnTo>
                  <a:cubicBezTo>
                    <a:pt x="4340" y="1014"/>
                    <a:pt x="4455" y="900"/>
                    <a:pt x="4455" y="761"/>
                  </a:cubicBezTo>
                  <a:lnTo>
                    <a:pt x="4455" y="257"/>
                  </a:lnTo>
                  <a:cubicBezTo>
                    <a:pt x="4455" y="115"/>
                    <a:pt x="4340" y="1"/>
                    <a:pt x="42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5"/>
            <p:cNvSpPr/>
            <p:nvPr/>
          </p:nvSpPr>
          <p:spPr>
            <a:xfrm>
              <a:off x="2180647" y="3542694"/>
              <a:ext cx="23933" cy="23699"/>
            </a:xfrm>
            <a:custGeom>
              <a:rect b="b" l="l" r="r" t="t"/>
              <a:pathLst>
                <a:path extrusionOk="0" h="1012" w="1022">
                  <a:moveTo>
                    <a:pt x="0" y="1"/>
                  </a:moveTo>
                  <a:cubicBezTo>
                    <a:pt x="139" y="1"/>
                    <a:pt x="256" y="113"/>
                    <a:pt x="256" y="252"/>
                  </a:cubicBezTo>
                  <a:lnTo>
                    <a:pt x="256" y="761"/>
                  </a:lnTo>
                  <a:cubicBezTo>
                    <a:pt x="256" y="900"/>
                    <a:pt x="139" y="1012"/>
                    <a:pt x="0" y="1012"/>
                  </a:cubicBezTo>
                  <a:lnTo>
                    <a:pt x="768" y="1012"/>
                  </a:lnTo>
                  <a:cubicBezTo>
                    <a:pt x="907" y="1012"/>
                    <a:pt x="1022" y="897"/>
                    <a:pt x="1022" y="756"/>
                  </a:cubicBezTo>
                  <a:lnTo>
                    <a:pt x="1022" y="257"/>
                  </a:lnTo>
                  <a:cubicBezTo>
                    <a:pt x="1022" y="115"/>
                    <a:pt x="907" y="1"/>
                    <a:pt x="768" y="1"/>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5"/>
            <p:cNvSpPr/>
            <p:nvPr/>
          </p:nvSpPr>
          <p:spPr>
            <a:xfrm>
              <a:off x="2108806" y="3566438"/>
              <a:ext cx="86715" cy="75428"/>
            </a:xfrm>
            <a:custGeom>
              <a:rect b="b" l="l" r="r" t="t"/>
              <a:pathLst>
                <a:path extrusionOk="0" h="3221" w="3703">
                  <a:moveTo>
                    <a:pt x="0" y="0"/>
                  </a:moveTo>
                  <a:lnTo>
                    <a:pt x="357" y="2995"/>
                  </a:lnTo>
                  <a:cubicBezTo>
                    <a:pt x="371" y="3125"/>
                    <a:pt x="480" y="3221"/>
                    <a:pt x="611" y="3221"/>
                  </a:cubicBezTo>
                  <a:lnTo>
                    <a:pt x="3093" y="3221"/>
                  </a:lnTo>
                  <a:cubicBezTo>
                    <a:pt x="3223" y="3221"/>
                    <a:pt x="3332" y="3120"/>
                    <a:pt x="3343" y="2995"/>
                  </a:cubicBezTo>
                  <a:lnTo>
                    <a:pt x="37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5"/>
            <p:cNvSpPr/>
            <p:nvPr/>
          </p:nvSpPr>
          <p:spPr>
            <a:xfrm>
              <a:off x="2163296" y="3566438"/>
              <a:ext cx="32222" cy="75428"/>
            </a:xfrm>
            <a:custGeom>
              <a:rect b="b" l="l" r="r" t="t"/>
              <a:pathLst>
                <a:path extrusionOk="0" h="3221" w="1376">
                  <a:moveTo>
                    <a:pt x="610" y="0"/>
                  </a:moveTo>
                  <a:lnTo>
                    <a:pt x="251" y="2995"/>
                  </a:lnTo>
                  <a:cubicBezTo>
                    <a:pt x="237" y="3125"/>
                    <a:pt x="128" y="3221"/>
                    <a:pt x="0" y="3221"/>
                  </a:cubicBezTo>
                  <a:lnTo>
                    <a:pt x="766" y="3221"/>
                  </a:lnTo>
                  <a:cubicBezTo>
                    <a:pt x="896" y="3221"/>
                    <a:pt x="1005" y="3125"/>
                    <a:pt x="1019" y="2995"/>
                  </a:cubicBezTo>
                  <a:lnTo>
                    <a:pt x="1376" y="0"/>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5"/>
            <p:cNvSpPr/>
            <p:nvPr/>
          </p:nvSpPr>
          <p:spPr>
            <a:xfrm>
              <a:off x="2142174" y="3584118"/>
              <a:ext cx="20116" cy="40536"/>
            </a:xfrm>
            <a:custGeom>
              <a:rect b="b" l="l" r="r" t="t"/>
              <a:pathLst>
                <a:path extrusionOk="0" h="1731" w="859">
                  <a:moveTo>
                    <a:pt x="561" y="0"/>
                  </a:moveTo>
                  <a:cubicBezTo>
                    <a:pt x="506" y="0"/>
                    <a:pt x="450" y="25"/>
                    <a:pt x="412" y="71"/>
                  </a:cubicBezTo>
                  <a:lnTo>
                    <a:pt x="77" y="480"/>
                  </a:lnTo>
                  <a:cubicBezTo>
                    <a:pt x="19" y="548"/>
                    <a:pt x="0" y="638"/>
                    <a:pt x="19" y="728"/>
                  </a:cubicBezTo>
                  <a:cubicBezTo>
                    <a:pt x="41" y="815"/>
                    <a:pt x="98" y="891"/>
                    <a:pt x="180" y="929"/>
                  </a:cubicBezTo>
                  <a:lnTo>
                    <a:pt x="417" y="1044"/>
                  </a:lnTo>
                  <a:lnTo>
                    <a:pt x="158" y="1433"/>
                  </a:lnTo>
                  <a:cubicBezTo>
                    <a:pt x="101" y="1520"/>
                    <a:pt x="126" y="1640"/>
                    <a:pt x="213" y="1697"/>
                  </a:cubicBezTo>
                  <a:cubicBezTo>
                    <a:pt x="245" y="1719"/>
                    <a:pt x="281" y="1730"/>
                    <a:pt x="319" y="1730"/>
                  </a:cubicBezTo>
                  <a:cubicBezTo>
                    <a:pt x="382" y="1730"/>
                    <a:pt x="442" y="1697"/>
                    <a:pt x="480" y="1646"/>
                  </a:cubicBezTo>
                  <a:lnTo>
                    <a:pt x="796" y="1169"/>
                  </a:lnTo>
                  <a:cubicBezTo>
                    <a:pt x="845" y="1098"/>
                    <a:pt x="858" y="1011"/>
                    <a:pt x="834" y="929"/>
                  </a:cubicBezTo>
                  <a:cubicBezTo>
                    <a:pt x="809" y="847"/>
                    <a:pt x="755" y="779"/>
                    <a:pt x="676" y="741"/>
                  </a:cubicBezTo>
                  <a:lnTo>
                    <a:pt x="444" y="632"/>
                  </a:lnTo>
                  <a:lnTo>
                    <a:pt x="709" y="311"/>
                  </a:lnTo>
                  <a:cubicBezTo>
                    <a:pt x="777" y="229"/>
                    <a:pt x="763" y="112"/>
                    <a:pt x="681" y="44"/>
                  </a:cubicBezTo>
                  <a:cubicBezTo>
                    <a:pt x="646" y="14"/>
                    <a:pt x="604" y="0"/>
                    <a:pt x="561" y="0"/>
                  </a:cubicBezTo>
                  <a:close/>
                </a:path>
              </a:pathLst>
            </a:custGeom>
            <a:solidFill>
              <a:srgbClr val="FEDF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5"/>
            <p:cNvSpPr/>
            <p:nvPr/>
          </p:nvSpPr>
          <p:spPr>
            <a:xfrm>
              <a:off x="2134517" y="3364005"/>
              <a:ext cx="35431" cy="49879"/>
            </a:xfrm>
            <a:custGeom>
              <a:rect b="b" l="l" r="r" t="t"/>
              <a:pathLst>
                <a:path extrusionOk="0" h="2130" w="1513">
                  <a:moveTo>
                    <a:pt x="753" y="0"/>
                  </a:moveTo>
                  <a:cubicBezTo>
                    <a:pt x="727" y="0"/>
                    <a:pt x="702" y="10"/>
                    <a:pt x="684" y="31"/>
                  </a:cubicBezTo>
                  <a:lnTo>
                    <a:pt x="431" y="281"/>
                  </a:lnTo>
                  <a:cubicBezTo>
                    <a:pt x="0" y="712"/>
                    <a:pt x="0" y="1412"/>
                    <a:pt x="428" y="1845"/>
                  </a:cubicBezTo>
                  <a:lnTo>
                    <a:pt x="684" y="2101"/>
                  </a:lnTo>
                  <a:cubicBezTo>
                    <a:pt x="702" y="2120"/>
                    <a:pt x="727" y="2130"/>
                    <a:pt x="753" y="2130"/>
                  </a:cubicBezTo>
                  <a:cubicBezTo>
                    <a:pt x="778" y="2130"/>
                    <a:pt x="804" y="2120"/>
                    <a:pt x="823" y="2101"/>
                  </a:cubicBezTo>
                  <a:lnTo>
                    <a:pt x="1079" y="1845"/>
                  </a:lnTo>
                  <a:cubicBezTo>
                    <a:pt x="1512" y="1412"/>
                    <a:pt x="1512" y="715"/>
                    <a:pt x="1079" y="281"/>
                  </a:cubicBezTo>
                  <a:lnTo>
                    <a:pt x="826" y="31"/>
                  </a:lnTo>
                  <a:cubicBezTo>
                    <a:pt x="805" y="10"/>
                    <a:pt x="779" y="0"/>
                    <a:pt x="7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5"/>
            <p:cNvSpPr/>
            <p:nvPr/>
          </p:nvSpPr>
          <p:spPr>
            <a:xfrm>
              <a:off x="2192379" y="3480243"/>
              <a:ext cx="16228" cy="15268"/>
            </a:xfrm>
            <a:custGeom>
              <a:rect b="b" l="l" r="r" t="t"/>
              <a:pathLst>
                <a:path extrusionOk="0" h="652" w="693">
                  <a:moveTo>
                    <a:pt x="483" y="0"/>
                  </a:moveTo>
                  <a:cubicBezTo>
                    <a:pt x="434" y="0"/>
                    <a:pt x="386" y="18"/>
                    <a:pt x="349" y="55"/>
                  </a:cubicBezTo>
                  <a:lnTo>
                    <a:pt x="77" y="328"/>
                  </a:lnTo>
                  <a:cubicBezTo>
                    <a:pt x="0" y="404"/>
                    <a:pt x="0" y="521"/>
                    <a:pt x="77" y="597"/>
                  </a:cubicBezTo>
                  <a:cubicBezTo>
                    <a:pt x="112" y="636"/>
                    <a:pt x="164" y="652"/>
                    <a:pt x="213" y="652"/>
                  </a:cubicBezTo>
                  <a:cubicBezTo>
                    <a:pt x="259" y="652"/>
                    <a:pt x="311" y="630"/>
                    <a:pt x="344" y="597"/>
                  </a:cubicBezTo>
                  <a:lnTo>
                    <a:pt x="616" y="325"/>
                  </a:lnTo>
                  <a:cubicBezTo>
                    <a:pt x="692" y="249"/>
                    <a:pt x="692" y="131"/>
                    <a:pt x="616" y="55"/>
                  </a:cubicBezTo>
                  <a:cubicBezTo>
                    <a:pt x="579" y="18"/>
                    <a:pt x="531" y="0"/>
                    <a:pt x="4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5"/>
            <p:cNvSpPr/>
            <p:nvPr/>
          </p:nvSpPr>
          <p:spPr>
            <a:xfrm>
              <a:off x="2210175" y="3446102"/>
              <a:ext cx="32550" cy="31614"/>
            </a:xfrm>
            <a:custGeom>
              <a:rect b="b" l="l" r="r" t="t"/>
              <a:pathLst>
                <a:path extrusionOk="0" h="1350" w="1390">
                  <a:moveTo>
                    <a:pt x="1180" y="0"/>
                  </a:moveTo>
                  <a:cubicBezTo>
                    <a:pt x="1132" y="0"/>
                    <a:pt x="1083" y="19"/>
                    <a:pt x="1047" y="56"/>
                  </a:cubicBezTo>
                  <a:lnTo>
                    <a:pt x="804" y="298"/>
                  </a:lnTo>
                  <a:cubicBezTo>
                    <a:pt x="728" y="372"/>
                    <a:pt x="728" y="492"/>
                    <a:pt x="804" y="568"/>
                  </a:cubicBezTo>
                  <a:cubicBezTo>
                    <a:pt x="842" y="603"/>
                    <a:pt x="891" y="622"/>
                    <a:pt x="940" y="622"/>
                  </a:cubicBezTo>
                  <a:cubicBezTo>
                    <a:pt x="987" y="622"/>
                    <a:pt x="1036" y="603"/>
                    <a:pt x="1074" y="568"/>
                  </a:cubicBezTo>
                  <a:lnTo>
                    <a:pt x="1314" y="325"/>
                  </a:lnTo>
                  <a:cubicBezTo>
                    <a:pt x="1390" y="249"/>
                    <a:pt x="1390" y="132"/>
                    <a:pt x="1314" y="56"/>
                  </a:cubicBezTo>
                  <a:cubicBezTo>
                    <a:pt x="1277" y="19"/>
                    <a:pt x="1229" y="0"/>
                    <a:pt x="1180" y="0"/>
                  </a:cubicBezTo>
                  <a:close/>
                  <a:moveTo>
                    <a:pt x="451" y="729"/>
                  </a:moveTo>
                  <a:cubicBezTo>
                    <a:pt x="403" y="729"/>
                    <a:pt x="355" y="748"/>
                    <a:pt x="317" y="786"/>
                  </a:cubicBezTo>
                  <a:lnTo>
                    <a:pt x="74" y="1026"/>
                  </a:lnTo>
                  <a:cubicBezTo>
                    <a:pt x="0" y="1102"/>
                    <a:pt x="0" y="1222"/>
                    <a:pt x="74" y="1295"/>
                  </a:cubicBezTo>
                  <a:cubicBezTo>
                    <a:pt x="112" y="1333"/>
                    <a:pt x="164" y="1350"/>
                    <a:pt x="210" y="1350"/>
                  </a:cubicBezTo>
                  <a:cubicBezTo>
                    <a:pt x="259" y="1350"/>
                    <a:pt x="306" y="1333"/>
                    <a:pt x="344" y="1295"/>
                  </a:cubicBezTo>
                  <a:lnTo>
                    <a:pt x="586" y="1053"/>
                  </a:lnTo>
                  <a:cubicBezTo>
                    <a:pt x="660" y="979"/>
                    <a:pt x="660" y="859"/>
                    <a:pt x="586" y="786"/>
                  </a:cubicBezTo>
                  <a:cubicBezTo>
                    <a:pt x="548" y="748"/>
                    <a:pt x="500" y="729"/>
                    <a:pt x="451" y="729"/>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5"/>
            <p:cNvSpPr/>
            <p:nvPr/>
          </p:nvSpPr>
          <p:spPr>
            <a:xfrm>
              <a:off x="2244246" y="3428376"/>
              <a:ext cx="16088" cy="15221"/>
            </a:xfrm>
            <a:custGeom>
              <a:rect b="b" l="l" r="r" t="t"/>
              <a:pathLst>
                <a:path extrusionOk="0" h="650" w="687">
                  <a:moveTo>
                    <a:pt x="477" y="1"/>
                  </a:moveTo>
                  <a:cubicBezTo>
                    <a:pt x="429" y="1"/>
                    <a:pt x="380" y="20"/>
                    <a:pt x="344" y="58"/>
                  </a:cubicBezTo>
                  <a:lnTo>
                    <a:pt x="74" y="325"/>
                  </a:lnTo>
                  <a:cubicBezTo>
                    <a:pt x="0" y="401"/>
                    <a:pt x="0" y="521"/>
                    <a:pt x="74" y="595"/>
                  </a:cubicBezTo>
                  <a:cubicBezTo>
                    <a:pt x="112" y="633"/>
                    <a:pt x="164" y="649"/>
                    <a:pt x="210" y="649"/>
                  </a:cubicBezTo>
                  <a:cubicBezTo>
                    <a:pt x="262" y="649"/>
                    <a:pt x="308" y="633"/>
                    <a:pt x="344" y="595"/>
                  </a:cubicBezTo>
                  <a:lnTo>
                    <a:pt x="613" y="325"/>
                  </a:lnTo>
                  <a:cubicBezTo>
                    <a:pt x="687" y="251"/>
                    <a:pt x="687" y="132"/>
                    <a:pt x="613" y="58"/>
                  </a:cubicBezTo>
                  <a:cubicBezTo>
                    <a:pt x="575" y="20"/>
                    <a:pt x="526" y="1"/>
                    <a:pt x="4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5"/>
            <p:cNvSpPr/>
            <p:nvPr/>
          </p:nvSpPr>
          <p:spPr>
            <a:xfrm>
              <a:off x="2201558" y="3514688"/>
              <a:ext cx="17376" cy="16486"/>
            </a:xfrm>
            <a:custGeom>
              <a:rect b="b" l="l" r="r" t="t"/>
              <a:pathLst>
                <a:path extrusionOk="0" h="704" w="742">
                  <a:moveTo>
                    <a:pt x="533" y="0"/>
                  </a:moveTo>
                  <a:cubicBezTo>
                    <a:pt x="485" y="0"/>
                    <a:pt x="437" y="19"/>
                    <a:pt x="398" y="55"/>
                  </a:cubicBezTo>
                  <a:lnTo>
                    <a:pt x="74" y="380"/>
                  </a:lnTo>
                  <a:cubicBezTo>
                    <a:pt x="1" y="453"/>
                    <a:pt x="1" y="573"/>
                    <a:pt x="74" y="649"/>
                  </a:cubicBezTo>
                  <a:cubicBezTo>
                    <a:pt x="112" y="685"/>
                    <a:pt x="164" y="704"/>
                    <a:pt x="210" y="704"/>
                  </a:cubicBezTo>
                  <a:cubicBezTo>
                    <a:pt x="259" y="704"/>
                    <a:pt x="306" y="682"/>
                    <a:pt x="344" y="649"/>
                  </a:cubicBezTo>
                  <a:lnTo>
                    <a:pt x="668" y="325"/>
                  </a:lnTo>
                  <a:cubicBezTo>
                    <a:pt x="742" y="249"/>
                    <a:pt x="742" y="132"/>
                    <a:pt x="668" y="55"/>
                  </a:cubicBezTo>
                  <a:cubicBezTo>
                    <a:pt x="630" y="19"/>
                    <a:pt x="582" y="0"/>
                    <a:pt x="53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5"/>
            <p:cNvSpPr/>
            <p:nvPr/>
          </p:nvSpPr>
          <p:spPr>
            <a:xfrm>
              <a:off x="2222351" y="3474881"/>
              <a:ext cx="36391" cy="35384"/>
            </a:xfrm>
            <a:custGeom>
              <a:rect b="b" l="l" r="r" t="t"/>
              <a:pathLst>
                <a:path extrusionOk="0" h="1511" w="1554">
                  <a:moveTo>
                    <a:pt x="1344" y="0"/>
                  </a:moveTo>
                  <a:cubicBezTo>
                    <a:pt x="1296" y="0"/>
                    <a:pt x="1247" y="19"/>
                    <a:pt x="1210" y="55"/>
                  </a:cubicBezTo>
                  <a:lnTo>
                    <a:pt x="927" y="339"/>
                  </a:lnTo>
                  <a:cubicBezTo>
                    <a:pt x="851" y="415"/>
                    <a:pt x="851" y="532"/>
                    <a:pt x="927" y="608"/>
                  </a:cubicBezTo>
                  <a:cubicBezTo>
                    <a:pt x="965" y="647"/>
                    <a:pt x="1014" y="663"/>
                    <a:pt x="1063" y="663"/>
                  </a:cubicBezTo>
                  <a:cubicBezTo>
                    <a:pt x="1112" y="663"/>
                    <a:pt x="1159" y="641"/>
                    <a:pt x="1197" y="608"/>
                  </a:cubicBezTo>
                  <a:lnTo>
                    <a:pt x="1480" y="325"/>
                  </a:lnTo>
                  <a:cubicBezTo>
                    <a:pt x="1554" y="252"/>
                    <a:pt x="1554" y="132"/>
                    <a:pt x="1480" y="55"/>
                  </a:cubicBezTo>
                  <a:cubicBezTo>
                    <a:pt x="1442" y="19"/>
                    <a:pt x="1393" y="0"/>
                    <a:pt x="1344" y="0"/>
                  </a:cubicBezTo>
                  <a:close/>
                  <a:moveTo>
                    <a:pt x="494" y="848"/>
                  </a:moveTo>
                  <a:cubicBezTo>
                    <a:pt x="445" y="848"/>
                    <a:pt x="396" y="867"/>
                    <a:pt x="358" y="905"/>
                  </a:cubicBezTo>
                  <a:lnTo>
                    <a:pt x="77" y="1186"/>
                  </a:lnTo>
                  <a:cubicBezTo>
                    <a:pt x="1" y="1262"/>
                    <a:pt x="1" y="1382"/>
                    <a:pt x="77" y="1456"/>
                  </a:cubicBezTo>
                  <a:cubicBezTo>
                    <a:pt x="113" y="1494"/>
                    <a:pt x="164" y="1510"/>
                    <a:pt x="213" y="1510"/>
                  </a:cubicBezTo>
                  <a:cubicBezTo>
                    <a:pt x="260" y="1510"/>
                    <a:pt x="311" y="1494"/>
                    <a:pt x="344" y="1456"/>
                  </a:cubicBezTo>
                  <a:lnTo>
                    <a:pt x="627" y="1172"/>
                  </a:lnTo>
                  <a:cubicBezTo>
                    <a:pt x="704" y="1099"/>
                    <a:pt x="704" y="979"/>
                    <a:pt x="627" y="905"/>
                  </a:cubicBezTo>
                  <a:cubicBezTo>
                    <a:pt x="591" y="867"/>
                    <a:pt x="542" y="848"/>
                    <a:pt x="494" y="848"/>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5"/>
            <p:cNvSpPr/>
            <p:nvPr/>
          </p:nvSpPr>
          <p:spPr>
            <a:xfrm>
              <a:off x="2262159" y="3455562"/>
              <a:ext cx="15783" cy="14894"/>
            </a:xfrm>
            <a:custGeom>
              <a:rect b="b" l="l" r="r" t="t"/>
              <a:pathLst>
                <a:path extrusionOk="0" h="636" w="674">
                  <a:moveTo>
                    <a:pt x="465" y="0"/>
                  </a:moveTo>
                  <a:cubicBezTo>
                    <a:pt x="417" y="0"/>
                    <a:pt x="369" y="19"/>
                    <a:pt x="331" y="58"/>
                  </a:cubicBezTo>
                  <a:lnTo>
                    <a:pt x="74" y="314"/>
                  </a:lnTo>
                  <a:cubicBezTo>
                    <a:pt x="1" y="387"/>
                    <a:pt x="1" y="507"/>
                    <a:pt x="74" y="581"/>
                  </a:cubicBezTo>
                  <a:cubicBezTo>
                    <a:pt x="113" y="619"/>
                    <a:pt x="164" y="635"/>
                    <a:pt x="211" y="635"/>
                  </a:cubicBezTo>
                  <a:cubicBezTo>
                    <a:pt x="260" y="635"/>
                    <a:pt x="311" y="619"/>
                    <a:pt x="344" y="581"/>
                  </a:cubicBezTo>
                  <a:lnTo>
                    <a:pt x="600" y="327"/>
                  </a:lnTo>
                  <a:cubicBezTo>
                    <a:pt x="674" y="251"/>
                    <a:pt x="674" y="131"/>
                    <a:pt x="600" y="58"/>
                  </a:cubicBezTo>
                  <a:cubicBezTo>
                    <a:pt x="562" y="19"/>
                    <a:pt x="514" y="0"/>
                    <a:pt x="4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5"/>
            <p:cNvSpPr/>
            <p:nvPr/>
          </p:nvSpPr>
          <p:spPr>
            <a:xfrm>
              <a:off x="2236331" y="3524945"/>
              <a:ext cx="17048" cy="16181"/>
            </a:xfrm>
            <a:custGeom>
              <a:rect b="b" l="l" r="r" t="t"/>
              <a:pathLst>
                <a:path extrusionOk="0" h="691" w="728">
                  <a:moveTo>
                    <a:pt x="518" y="1"/>
                  </a:moveTo>
                  <a:cubicBezTo>
                    <a:pt x="470" y="1"/>
                    <a:pt x="421" y="19"/>
                    <a:pt x="385" y="56"/>
                  </a:cubicBezTo>
                  <a:lnTo>
                    <a:pt x="74" y="367"/>
                  </a:lnTo>
                  <a:cubicBezTo>
                    <a:pt x="0" y="443"/>
                    <a:pt x="0" y="560"/>
                    <a:pt x="74" y="636"/>
                  </a:cubicBezTo>
                  <a:cubicBezTo>
                    <a:pt x="112" y="674"/>
                    <a:pt x="164" y="691"/>
                    <a:pt x="210" y="691"/>
                  </a:cubicBezTo>
                  <a:cubicBezTo>
                    <a:pt x="259" y="691"/>
                    <a:pt x="306" y="674"/>
                    <a:pt x="344" y="636"/>
                  </a:cubicBezTo>
                  <a:lnTo>
                    <a:pt x="654" y="326"/>
                  </a:lnTo>
                  <a:cubicBezTo>
                    <a:pt x="728" y="252"/>
                    <a:pt x="728" y="132"/>
                    <a:pt x="654" y="56"/>
                  </a:cubicBezTo>
                  <a:cubicBezTo>
                    <a:pt x="616" y="19"/>
                    <a:pt x="567" y="1"/>
                    <a:pt x="5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5"/>
            <p:cNvSpPr/>
            <p:nvPr/>
          </p:nvSpPr>
          <p:spPr>
            <a:xfrm>
              <a:off x="2254900" y="3490897"/>
              <a:ext cx="32550" cy="31684"/>
            </a:xfrm>
            <a:custGeom>
              <a:rect b="b" l="l" r="r" t="t"/>
              <a:pathLst>
                <a:path extrusionOk="0" h="1353" w="1390">
                  <a:moveTo>
                    <a:pt x="1180" y="1"/>
                  </a:moveTo>
                  <a:cubicBezTo>
                    <a:pt x="1132" y="1"/>
                    <a:pt x="1083" y="20"/>
                    <a:pt x="1046" y="58"/>
                  </a:cubicBezTo>
                  <a:lnTo>
                    <a:pt x="804" y="298"/>
                  </a:lnTo>
                  <a:cubicBezTo>
                    <a:pt x="730" y="374"/>
                    <a:pt x="730" y="494"/>
                    <a:pt x="804" y="567"/>
                  </a:cubicBezTo>
                  <a:cubicBezTo>
                    <a:pt x="842" y="606"/>
                    <a:pt x="894" y="622"/>
                    <a:pt x="940" y="622"/>
                  </a:cubicBezTo>
                  <a:cubicBezTo>
                    <a:pt x="989" y="622"/>
                    <a:pt x="1038" y="603"/>
                    <a:pt x="1074" y="567"/>
                  </a:cubicBezTo>
                  <a:lnTo>
                    <a:pt x="1316" y="325"/>
                  </a:lnTo>
                  <a:cubicBezTo>
                    <a:pt x="1390" y="251"/>
                    <a:pt x="1390" y="131"/>
                    <a:pt x="1316" y="58"/>
                  </a:cubicBezTo>
                  <a:cubicBezTo>
                    <a:pt x="1278" y="20"/>
                    <a:pt x="1229" y="1"/>
                    <a:pt x="1180" y="1"/>
                  </a:cubicBezTo>
                  <a:close/>
                  <a:moveTo>
                    <a:pt x="452" y="730"/>
                  </a:moveTo>
                  <a:cubicBezTo>
                    <a:pt x="404" y="730"/>
                    <a:pt x="354" y="749"/>
                    <a:pt x="316" y="785"/>
                  </a:cubicBezTo>
                  <a:lnTo>
                    <a:pt x="77" y="1028"/>
                  </a:lnTo>
                  <a:cubicBezTo>
                    <a:pt x="0" y="1101"/>
                    <a:pt x="0" y="1221"/>
                    <a:pt x="77" y="1298"/>
                  </a:cubicBezTo>
                  <a:cubicBezTo>
                    <a:pt x="112" y="1333"/>
                    <a:pt x="164" y="1352"/>
                    <a:pt x="213" y="1352"/>
                  </a:cubicBezTo>
                  <a:cubicBezTo>
                    <a:pt x="259" y="1352"/>
                    <a:pt x="311" y="1330"/>
                    <a:pt x="344" y="1298"/>
                  </a:cubicBezTo>
                  <a:lnTo>
                    <a:pt x="586" y="1055"/>
                  </a:lnTo>
                  <a:cubicBezTo>
                    <a:pt x="662" y="979"/>
                    <a:pt x="662" y="862"/>
                    <a:pt x="586" y="785"/>
                  </a:cubicBezTo>
                  <a:cubicBezTo>
                    <a:pt x="549" y="749"/>
                    <a:pt x="501" y="730"/>
                    <a:pt x="452" y="73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5"/>
            <p:cNvSpPr/>
            <p:nvPr/>
          </p:nvSpPr>
          <p:spPr>
            <a:xfrm>
              <a:off x="2289018" y="3472890"/>
              <a:ext cx="16486" cy="15549"/>
            </a:xfrm>
            <a:custGeom>
              <a:rect b="b" l="l" r="r" t="t"/>
              <a:pathLst>
                <a:path extrusionOk="0" h="664" w="704">
                  <a:moveTo>
                    <a:pt x="494" y="1"/>
                  </a:moveTo>
                  <a:cubicBezTo>
                    <a:pt x="445" y="1"/>
                    <a:pt x="396" y="19"/>
                    <a:pt x="358" y="56"/>
                  </a:cubicBezTo>
                  <a:lnTo>
                    <a:pt x="77" y="339"/>
                  </a:lnTo>
                  <a:cubicBezTo>
                    <a:pt x="1" y="413"/>
                    <a:pt x="1" y="533"/>
                    <a:pt x="77" y="609"/>
                  </a:cubicBezTo>
                  <a:cubicBezTo>
                    <a:pt x="113" y="644"/>
                    <a:pt x="164" y="663"/>
                    <a:pt x="213" y="663"/>
                  </a:cubicBezTo>
                  <a:cubicBezTo>
                    <a:pt x="260" y="663"/>
                    <a:pt x="311" y="642"/>
                    <a:pt x="344" y="609"/>
                  </a:cubicBezTo>
                  <a:lnTo>
                    <a:pt x="627" y="326"/>
                  </a:lnTo>
                  <a:cubicBezTo>
                    <a:pt x="704" y="249"/>
                    <a:pt x="704" y="132"/>
                    <a:pt x="627" y="56"/>
                  </a:cubicBezTo>
                  <a:cubicBezTo>
                    <a:pt x="591" y="19"/>
                    <a:pt x="542" y="1"/>
                    <a:pt x="4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5"/>
            <p:cNvSpPr/>
            <p:nvPr/>
          </p:nvSpPr>
          <p:spPr>
            <a:xfrm>
              <a:off x="2314729" y="3345248"/>
              <a:ext cx="72946" cy="118071"/>
            </a:xfrm>
            <a:custGeom>
              <a:rect b="b" l="l" r="r" t="t"/>
              <a:pathLst>
                <a:path extrusionOk="0" h="5042" w="3115">
                  <a:moveTo>
                    <a:pt x="595" y="1"/>
                  </a:moveTo>
                  <a:cubicBezTo>
                    <a:pt x="355" y="1"/>
                    <a:pt x="189" y="377"/>
                    <a:pt x="1" y="589"/>
                  </a:cubicBezTo>
                  <a:cubicBezTo>
                    <a:pt x="889" y="911"/>
                    <a:pt x="1524" y="1761"/>
                    <a:pt x="1524" y="2758"/>
                  </a:cubicBezTo>
                  <a:cubicBezTo>
                    <a:pt x="1524" y="3654"/>
                    <a:pt x="1014" y="4431"/>
                    <a:pt x="268" y="4812"/>
                  </a:cubicBezTo>
                  <a:cubicBezTo>
                    <a:pt x="366" y="4938"/>
                    <a:pt x="472" y="5041"/>
                    <a:pt x="595" y="5041"/>
                  </a:cubicBezTo>
                  <a:cubicBezTo>
                    <a:pt x="897" y="5041"/>
                    <a:pt x="1082" y="4442"/>
                    <a:pt x="1344" y="4333"/>
                  </a:cubicBezTo>
                  <a:cubicBezTo>
                    <a:pt x="1392" y="4313"/>
                    <a:pt x="1448" y="4305"/>
                    <a:pt x="1510" y="4305"/>
                  </a:cubicBezTo>
                  <a:cubicBezTo>
                    <a:pt x="1702" y="4305"/>
                    <a:pt x="1944" y="4378"/>
                    <a:pt x="2136" y="4378"/>
                  </a:cubicBezTo>
                  <a:cubicBezTo>
                    <a:pt x="2234" y="4378"/>
                    <a:pt x="2319" y="4359"/>
                    <a:pt x="2377" y="4300"/>
                  </a:cubicBezTo>
                  <a:cubicBezTo>
                    <a:pt x="2581" y="4093"/>
                    <a:pt x="2292" y="3543"/>
                    <a:pt x="2407" y="3270"/>
                  </a:cubicBezTo>
                  <a:cubicBezTo>
                    <a:pt x="2515" y="3003"/>
                    <a:pt x="3115" y="2823"/>
                    <a:pt x="3115" y="2521"/>
                  </a:cubicBezTo>
                  <a:cubicBezTo>
                    <a:pt x="3115" y="2221"/>
                    <a:pt x="2515" y="2036"/>
                    <a:pt x="2407" y="1772"/>
                  </a:cubicBezTo>
                  <a:cubicBezTo>
                    <a:pt x="2295" y="1499"/>
                    <a:pt x="2584" y="943"/>
                    <a:pt x="2377" y="739"/>
                  </a:cubicBezTo>
                  <a:cubicBezTo>
                    <a:pt x="2319" y="683"/>
                    <a:pt x="2235" y="664"/>
                    <a:pt x="2138" y="664"/>
                  </a:cubicBezTo>
                  <a:cubicBezTo>
                    <a:pt x="1947" y="664"/>
                    <a:pt x="1703" y="737"/>
                    <a:pt x="1511" y="737"/>
                  </a:cubicBezTo>
                  <a:cubicBezTo>
                    <a:pt x="1449" y="737"/>
                    <a:pt x="1392" y="729"/>
                    <a:pt x="1344" y="709"/>
                  </a:cubicBezTo>
                  <a:cubicBezTo>
                    <a:pt x="1080" y="600"/>
                    <a:pt x="900" y="1"/>
                    <a:pt x="595"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75"/>
          <p:cNvGrpSpPr/>
          <p:nvPr/>
        </p:nvGrpSpPr>
        <p:grpSpPr>
          <a:xfrm>
            <a:off x="2788815" y="3473165"/>
            <a:ext cx="296810" cy="296696"/>
            <a:chOff x="2788815" y="3345248"/>
            <a:chExt cx="296810" cy="296696"/>
          </a:xfrm>
        </p:grpSpPr>
        <p:sp>
          <p:nvSpPr>
            <p:cNvPr id="4581" name="Google Shape;4581;p75"/>
            <p:cNvSpPr/>
            <p:nvPr/>
          </p:nvSpPr>
          <p:spPr>
            <a:xfrm>
              <a:off x="2843351" y="3345248"/>
              <a:ext cx="179612" cy="121068"/>
            </a:xfrm>
            <a:custGeom>
              <a:rect b="b" l="l" r="r" t="t"/>
              <a:pathLst>
                <a:path extrusionOk="0" h="5170" w="7670">
                  <a:moveTo>
                    <a:pt x="1012" y="1"/>
                  </a:moveTo>
                  <a:cubicBezTo>
                    <a:pt x="453" y="1"/>
                    <a:pt x="1" y="455"/>
                    <a:pt x="1" y="1014"/>
                  </a:cubicBezTo>
                  <a:lnTo>
                    <a:pt x="1" y="2398"/>
                  </a:lnTo>
                  <a:lnTo>
                    <a:pt x="1336" y="2398"/>
                  </a:lnTo>
                  <a:lnTo>
                    <a:pt x="1336" y="1461"/>
                  </a:lnTo>
                  <a:cubicBezTo>
                    <a:pt x="1336" y="1377"/>
                    <a:pt x="1404" y="1309"/>
                    <a:pt x="1488" y="1309"/>
                  </a:cubicBezTo>
                  <a:lnTo>
                    <a:pt x="6182" y="1309"/>
                  </a:lnTo>
                  <a:cubicBezTo>
                    <a:pt x="6267" y="1309"/>
                    <a:pt x="6335" y="1377"/>
                    <a:pt x="6335" y="1461"/>
                  </a:cubicBezTo>
                  <a:lnTo>
                    <a:pt x="6335" y="5169"/>
                  </a:lnTo>
                  <a:lnTo>
                    <a:pt x="7670" y="5169"/>
                  </a:lnTo>
                  <a:lnTo>
                    <a:pt x="7670" y="1020"/>
                  </a:lnTo>
                  <a:cubicBezTo>
                    <a:pt x="7670" y="456"/>
                    <a:pt x="7212" y="1"/>
                    <a:pt x="6648" y="1"/>
                  </a:cubicBezTo>
                  <a:lnTo>
                    <a:pt x="1017" y="1"/>
                  </a:lnTo>
                  <a:cubicBezTo>
                    <a:pt x="1015" y="1"/>
                    <a:pt x="1013" y="1"/>
                    <a:pt x="10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5"/>
            <p:cNvSpPr/>
            <p:nvPr/>
          </p:nvSpPr>
          <p:spPr>
            <a:xfrm>
              <a:off x="2855972" y="3375877"/>
              <a:ext cx="21591" cy="25548"/>
            </a:xfrm>
            <a:custGeom>
              <a:rect b="b" l="l" r="r" t="t"/>
              <a:pathLst>
                <a:path extrusionOk="0" h="1091" w="922">
                  <a:moveTo>
                    <a:pt x="374" y="1"/>
                  </a:moveTo>
                  <a:cubicBezTo>
                    <a:pt x="170" y="1"/>
                    <a:pt x="1" y="167"/>
                    <a:pt x="1" y="371"/>
                  </a:cubicBezTo>
                  <a:lnTo>
                    <a:pt x="1" y="1090"/>
                  </a:lnTo>
                  <a:lnTo>
                    <a:pt x="769" y="1090"/>
                  </a:lnTo>
                  <a:lnTo>
                    <a:pt x="769" y="153"/>
                  </a:lnTo>
                  <a:cubicBezTo>
                    <a:pt x="769" y="69"/>
                    <a:pt x="837" y="1"/>
                    <a:pt x="922"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5"/>
            <p:cNvSpPr/>
            <p:nvPr/>
          </p:nvSpPr>
          <p:spPr>
            <a:xfrm>
              <a:off x="2980524" y="3345248"/>
              <a:ext cx="41870" cy="121068"/>
            </a:xfrm>
            <a:custGeom>
              <a:rect b="b" l="l" r="r" t="t"/>
              <a:pathLst>
                <a:path extrusionOk="0" h="5170" w="1788">
                  <a:moveTo>
                    <a:pt x="0" y="1"/>
                  </a:moveTo>
                  <a:cubicBezTo>
                    <a:pt x="564" y="1"/>
                    <a:pt x="1022" y="456"/>
                    <a:pt x="1022" y="1020"/>
                  </a:cubicBezTo>
                  <a:lnTo>
                    <a:pt x="1022" y="5169"/>
                  </a:lnTo>
                  <a:lnTo>
                    <a:pt x="1787" y="5169"/>
                  </a:lnTo>
                  <a:lnTo>
                    <a:pt x="1787" y="1020"/>
                  </a:lnTo>
                  <a:cubicBezTo>
                    <a:pt x="1787" y="456"/>
                    <a:pt x="1332" y="1"/>
                    <a:pt x="768"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5"/>
            <p:cNvSpPr/>
            <p:nvPr/>
          </p:nvSpPr>
          <p:spPr>
            <a:xfrm>
              <a:off x="2983006" y="3466287"/>
              <a:ext cx="48708" cy="38873"/>
            </a:xfrm>
            <a:custGeom>
              <a:rect b="b" l="l" r="r" t="t"/>
              <a:pathLst>
                <a:path extrusionOk="0" h="1660" w="2080">
                  <a:moveTo>
                    <a:pt x="254" y="0"/>
                  </a:moveTo>
                  <a:cubicBezTo>
                    <a:pt x="115" y="0"/>
                    <a:pt x="0" y="117"/>
                    <a:pt x="0" y="256"/>
                  </a:cubicBezTo>
                  <a:lnTo>
                    <a:pt x="0" y="1659"/>
                  </a:lnTo>
                  <a:lnTo>
                    <a:pt x="2079" y="1659"/>
                  </a:lnTo>
                  <a:lnTo>
                    <a:pt x="2079" y="256"/>
                  </a:lnTo>
                  <a:cubicBezTo>
                    <a:pt x="2079" y="117"/>
                    <a:pt x="1965" y="0"/>
                    <a:pt x="1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5"/>
            <p:cNvSpPr/>
            <p:nvPr/>
          </p:nvSpPr>
          <p:spPr>
            <a:xfrm>
              <a:off x="3007686" y="3466287"/>
              <a:ext cx="23956" cy="38873"/>
            </a:xfrm>
            <a:custGeom>
              <a:rect b="b" l="l" r="r" t="t"/>
              <a:pathLst>
                <a:path extrusionOk="0" h="1660" w="1023">
                  <a:moveTo>
                    <a:pt x="1" y="0"/>
                  </a:moveTo>
                  <a:cubicBezTo>
                    <a:pt x="140" y="0"/>
                    <a:pt x="257" y="117"/>
                    <a:pt x="257" y="256"/>
                  </a:cubicBezTo>
                  <a:lnTo>
                    <a:pt x="257" y="1659"/>
                  </a:lnTo>
                  <a:lnTo>
                    <a:pt x="1022" y="1659"/>
                  </a:lnTo>
                  <a:lnTo>
                    <a:pt x="1022" y="256"/>
                  </a:lnTo>
                  <a:cubicBezTo>
                    <a:pt x="1022" y="115"/>
                    <a:pt x="911" y="0"/>
                    <a:pt x="766"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5"/>
            <p:cNvSpPr/>
            <p:nvPr/>
          </p:nvSpPr>
          <p:spPr>
            <a:xfrm>
              <a:off x="2834687" y="3392713"/>
              <a:ext cx="48685" cy="38826"/>
            </a:xfrm>
            <a:custGeom>
              <a:rect b="b" l="l" r="r" t="t"/>
              <a:pathLst>
                <a:path extrusionOk="0" h="1658" w="2079">
                  <a:moveTo>
                    <a:pt x="253" y="1"/>
                  </a:moveTo>
                  <a:cubicBezTo>
                    <a:pt x="114" y="1"/>
                    <a:pt x="0" y="115"/>
                    <a:pt x="0" y="254"/>
                  </a:cubicBezTo>
                  <a:lnTo>
                    <a:pt x="0" y="1657"/>
                  </a:lnTo>
                  <a:lnTo>
                    <a:pt x="2079" y="1657"/>
                  </a:lnTo>
                  <a:lnTo>
                    <a:pt x="2079" y="254"/>
                  </a:lnTo>
                  <a:cubicBezTo>
                    <a:pt x="2079" y="115"/>
                    <a:pt x="1964" y="1"/>
                    <a:pt x="18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5"/>
            <p:cNvSpPr/>
            <p:nvPr/>
          </p:nvSpPr>
          <p:spPr>
            <a:xfrm>
              <a:off x="2859368" y="3392713"/>
              <a:ext cx="23956" cy="38826"/>
            </a:xfrm>
            <a:custGeom>
              <a:rect b="b" l="l" r="r" t="t"/>
              <a:pathLst>
                <a:path extrusionOk="0" h="1658" w="1023">
                  <a:moveTo>
                    <a:pt x="0" y="1"/>
                  </a:moveTo>
                  <a:cubicBezTo>
                    <a:pt x="139" y="1"/>
                    <a:pt x="256" y="115"/>
                    <a:pt x="256" y="254"/>
                  </a:cubicBezTo>
                  <a:lnTo>
                    <a:pt x="256" y="1657"/>
                  </a:lnTo>
                  <a:lnTo>
                    <a:pt x="1022" y="1657"/>
                  </a:lnTo>
                  <a:lnTo>
                    <a:pt x="1022" y="254"/>
                  </a:lnTo>
                  <a:cubicBezTo>
                    <a:pt x="1022" y="115"/>
                    <a:pt x="908" y="1"/>
                    <a:pt x="766"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5"/>
            <p:cNvSpPr/>
            <p:nvPr/>
          </p:nvSpPr>
          <p:spPr>
            <a:xfrm>
              <a:off x="3057142" y="3430062"/>
              <a:ext cx="28405" cy="112170"/>
            </a:xfrm>
            <a:custGeom>
              <a:rect b="b" l="l" r="r" t="t"/>
              <a:pathLst>
                <a:path extrusionOk="0" h="4790" w="1213">
                  <a:moveTo>
                    <a:pt x="605" y="1"/>
                  </a:moveTo>
                  <a:cubicBezTo>
                    <a:pt x="269" y="1"/>
                    <a:pt x="0" y="280"/>
                    <a:pt x="0" y="621"/>
                  </a:cubicBezTo>
                  <a:lnTo>
                    <a:pt x="0" y="4789"/>
                  </a:lnTo>
                  <a:lnTo>
                    <a:pt x="1212" y="4789"/>
                  </a:lnTo>
                  <a:lnTo>
                    <a:pt x="1212" y="613"/>
                  </a:lnTo>
                  <a:cubicBezTo>
                    <a:pt x="1212" y="288"/>
                    <a:pt x="965" y="27"/>
                    <a:pt x="651" y="2"/>
                  </a:cubicBezTo>
                  <a:cubicBezTo>
                    <a:pt x="636" y="1"/>
                    <a:pt x="620" y="1"/>
                    <a:pt x="6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5"/>
            <p:cNvSpPr/>
            <p:nvPr/>
          </p:nvSpPr>
          <p:spPr>
            <a:xfrm>
              <a:off x="3062176" y="3429992"/>
              <a:ext cx="23371" cy="112240"/>
            </a:xfrm>
            <a:custGeom>
              <a:rect b="b" l="l" r="r" t="t"/>
              <a:pathLst>
                <a:path extrusionOk="0" h="4793" w="998">
                  <a:moveTo>
                    <a:pt x="382" y="0"/>
                  </a:moveTo>
                  <a:cubicBezTo>
                    <a:pt x="239" y="0"/>
                    <a:pt x="107" y="51"/>
                    <a:pt x="0" y="133"/>
                  </a:cubicBezTo>
                  <a:cubicBezTo>
                    <a:pt x="139" y="248"/>
                    <a:pt x="232" y="417"/>
                    <a:pt x="232" y="610"/>
                  </a:cubicBezTo>
                  <a:lnTo>
                    <a:pt x="232" y="4792"/>
                  </a:lnTo>
                  <a:lnTo>
                    <a:pt x="997" y="4792"/>
                  </a:lnTo>
                  <a:lnTo>
                    <a:pt x="997" y="624"/>
                  </a:lnTo>
                  <a:cubicBezTo>
                    <a:pt x="997" y="302"/>
                    <a:pt x="752" y="24"/>
                    <a:pt x="434" y="3"/>
                  </a:cubicBezTo>
                  <a:cubicBezTo>
                    <a:pt x="416" y="1"/>
                    <a:pt x="399" y="0"/>
                    <a:pt x="382"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5"/>
            <p:cNvSpPr/>
            <p:nvPr/>
          </p:nvSpPr>
          <p:spPr>
            <a:xfrm>
              <a:off x="2788861" y="3416668"/>
              <a:ext cx="139756" cy="225276"/>
            </a:xfrm>
            <a:custGeom>
              <a:rect b="b" l="l" r="r" t="t"/>
              <a:pathLst>
                <a:path extrusionOk="0" h="9620" w="5968">
                  <a:moveTo>
                    <a:pt x="2986" y="0"/>
                  </a:moveTo>
                  <a:cubicBezTo>
                    <a:pt x="2942" y="0"/>
                    <a:pt x="2897" y="12"/>
                    <a:pt x="2856" y="35"/>
                  </a:cubicBezTo>
                  <a:lnTo>
                    <a:pt x="126" y="1656"/>
                  </a:lnTo>
                  <a:cubicBezTo>
                    <a:pt x="50" y="1702"/>
                    <a:pt x="1" y="1787"/>
                    <a:pt x="1" y="1874"/>
                  </a:cubicBezTo>
                  <a:lnTo>
                    <a:pt x="1" y="9363"/>
                  </a:lnTo>
                  <a:cubicBezTo>
                    <a:pt x="1" y="9502"/>
                    <a:pt x="118" y="9619"/>
                    <a:pt x="257" y="9619"/>
                  </a:cubicBezTo>
                  <a:lnTo>
                    <a:pt x="5967" y="9619"/>
                  </a:lnTo>
                  <a:lnTo>
                    <a:pt x="5967" y="1874"/>
                  </a:lnTo>
                  <a:cubicBezTo>
                    <a:pt x="5967" y="1787"/>
                    <a:pt x="5921" y="1702"/>
                    <a:pt x="5842" y="1656"/>
                  </a:cubicBezTo>
                  <a:lnTo>
                    <a:pt x="3115" y="35"/>
                  </a:lnTo>
                  <a:cubicBezTo>
                    <a:pt x="3075" y="12"/>
                    <a:pt x="3031" y="0"/>
                    <a:pt x="29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5"/>
            <p:cNvSpPr/>
            <p:nvPr/>
          </p:nvSpPr>
          <p:spPr>
            <a:xfrm>
              <a:off x="2830215" y="3416598"/>
              <a:ext cx="98400" cy="225276"/>
            </a:xfrm>
            <a:custGeom>
              <a:rect b="b" l="l" r="r" t="t"/>
              <a:pathLst>
                <a:path extrusionOk="0" h="9620" w="4202">
                  <a:moveTo>
                    <a:pt x="1206" y="0"/>
                  </a:moveTo>
                  <a:cubicBezTo>
                    <a:pt x="1161" y="0"/>
                    <a:pt x="1116" y="12"/>
                    <a:pt x="1076" y="35"/>
                  </a:cubicBezTo>
                  <a:lnTo>
                    <a:pt x="823" y="185"/>
                  </a:lnTo>
                  <a:lnTo>
                    <a:pt x="3218" y="1604"/>
                  </a:lnTo>
                  <a:cubicBezTo>
                    <a:pt x="3351" y="1683"/>
                    <a:pt x="3433" y="1828"/>
                    <a:pt x="3433" y="1980"/>
                  </a:cubicBezTo>
                  <a:lnTo>
                    <a:pt x="3433" y="6045"/>
                  </a:lnTo>
                  <a:cubicBezTo>
                    <a:pt x="3433" y="7549"/>
                    <a:pt x="2447" y="8876"/>
                    <a:pt x="1008" y="9312"/>
                  </a:cubicBezTo>
                  <a:lnTo>
                    <a:pt x="0" y="9620"/>
                  </a:lnTo>
                  <a:lnTo>
                    <a:pt x="4201" y="9620"/>
                  </a:lnTo>
                  <a:lnTo>
                    <a:pt x="4201" y="1874"/>
                  </a:lnTo>
                  <a:cubicBezTo>
                    <a:pt x="4199" y="1787"/>
                    <a:pt x="4150" y="1705"/>
                    <a:pt x="4073" y="1656"/>
                  </a:cubicBezTo>
                  <a:lnTo>
                    <a:pt x="1338" y="35"/>
                  </a:lnTo>
                  <a:cubicBezTo>
                    <a:pt x="1297" y="12"/>
                    <a:pt x="1251" y="0"/>
                    <a:pt x="1206"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5"/>
            <p:cNvSpPr/>
            <p:nvPr/>
          </p:nvSpPr>
          <p:spPr>
            <a:xfrm>
              <a:off x="2788815" y="3475021"/>
              <a:ext cx="139662" cy="23745"/>
            </a:xfrm>
            <a:custGeom>
              <a:rect b="b" l="l" r="r" t="t"/>
              <a:pathLst>
                <a:path extrusionOk="0" h="1014" w="5964">
                  <a:moveTo>
                    <a:pt x="0" y="0"/>
                  </a:moveTo>
                  <a:lnTo>
                    <a:pt x="0" y="1014"/>
                  </a:lnTo>
                  <a:lnTo>
                    <a:pt x="5964" y="1014"/>
                  </a:lnTo>
                  <a:lnTo>
                    <a:pt x="59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5"/>
            <p:cNvSpPr/>
            <p:nvPr/>
          </p:nvSpPr>
          <p:spPr>
            <a:xfrm>
              <a:off x="2910462" y="3475021"/>
              <a:ext cx="18008" cy="23745"/>
            </a:xfrm>
            <a:custGeom>
              <a:rect b="b" l="l" r="r" t="t"/>
              <a:pathLst>
                <a:path extrusionOk="0" h="1014" w="769">
                  <a:moveTo>
                    <a:pt x="1" y="0"/>
                  </a:moveTo>
                  <a:lnTo>
                    <a:pt x="1" y="1014"/>
                  </a:lnTo>
                  <a:lnTo>
                    <a:pt x="769" y="1014"/>
                  </a:lnTo>
                  <a:lnTo>
                    <a:pt x="769" y="0"/>
                  </a:ln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5"/>
            <p:cNvSpPr/>
            <p:nvPr/>
          </p:nvSpPr>
          <p:spPr>
            <a:xfrm>
              <a:off x="2928516" y="3487853"/>
              <a:ext cx="157108" cy="154087"/>
            </a:xfrm>
            <a:custGeom>
              <a:rect b="b" l="l" r="r" t="t"/>
              <a:pathLst>
                <a:path extrusionOk="0" h="6580" w="6709">
                  <a:moveTo>
                    <a:pt x="3401" y="1"/>
                  </a:moveTo>
                  <a:cubicBezTo>
                    <a:pt x="3363" y="1"/>
                    <a:pt x="3326" y="9"/>
                    <a:pt x="3289" y="27"/>
                  </a:cubicBezTo>
                  <a:lnTo>
                    <a:pt x="148" y="1512"/>
                  </a:lnTo>
                  <a:cubicBezTo>
                    <a:pt x="58" y="1556"/>
                    <a:pt x="1" y="1645"/>
                    <a:pt x="1" y="1744"/>
                  </a:cubicBezTo>
                  <a:lnTo>
                    <a:pt x="1" y="6579"/>
                  </a:lnTo>
                  <a:lnTo>
                    <a:pt x="6449" y="6579"/>
                  </a:lnTo>
                  <a:cubicBezTo>
                    <a:pt x="6591" y="6579"/>
                    <a:pt x="6705" y="6462"/>
                    <a:pt x="6708" y="6321"/>
                  </a:cubicBezTo>
                  <a:lnTo>
                    <a:pt x="6708" y="1735"/>
                  </a:lnTo>
                  <a:cubicBezTo>
                    <a:pt x="6708" y="1640"/>
                    <a:pt x="6654" y="1553"/>
                    <a:pt x="6567" y="1509"/>
                  </a:cubicBezTo>
                  <a:lnTo>
                    <a:pt x="3512" y="27"/>
                  </a:lnTo>
                  <a:cubicBezTo>
                    <a:pt x="3476" y="9"/>
                    <a:pt x="3438" y="1"/>
                    <a:pt x="34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5"/>
            <p:cNvSpPr/>
            <p:nvPr/>
          </p:nvSpPr>
          <p:spPr>
            <a:xfrm>
              <a:off x="2998765" y="3487970"/>
              <a:ext cx="86785" cy="153970"/>
            </a:xfrm>
            <a:custGeom>
              <a:rect b="b" l="l" r="r" t="t"/>
              <a:pathLst>
                <a:path extrusionOk="0" h="6575" w="3706">
                  <a:moveTo>
                    <a:pt x="392" y="0"/>
                  </a:moveTo>
                  <a:cubicBezTo>
                    <a:pt x="354" y="0"/>
                    <a:pt x="316" y="9"/>
                    <a:pt x="281" y="25"/>
                  </a:cubicBezTo>
                  <a:lnTo>
                    <a:pt x="0" y="156"/>
                  </a:lnTo>
                  <a:lnTo>
                    <a:pt x="2597" y="1412"/>
                  </a:lnTo>
                  <a:cubicBezTo>
                    <a:pt x="2806" y="1512"/>
                    <a:pt x="2940" y="1725"/>
                    <a:pt x="2940" y="1957"/>
                  </a:cubicBezTo>
                  <a:lnTo>
                    <a:pt x="2940" y="6318"/>
                  </a:lnTo>
                  <a:cubicBezTo>
                    <a:pt x="2940" y="6457"/>
                    <a:pt x="2823" y="6574"/>
                    <a:pt x="2684" y="6574"/>
                  </a:cubicBezTo>
                  <a:lnTo>
                    <a:pt x="3449" y="6574"/>
                  </a:lnTo>
                  <a:cubicBezTo>
                    <a:pt x="3591" y="6574"/>
                    <a:pt x="3705" y="6457"/>
                    <a:pt x="3705" y="6318"/>
                  </a:cubicBezTo>
                  <a:lnTo>
                    <a:pt x="3705" y="1736"/>
                  </a:lnTo>
                  <a:cubicBezTo>
                    <a:pt x="3705" y="1640"/>
                    <a:pt x="3651" y="1548"/>
                    <a:pt x="3564" y="1507"/>
                  </a:cubicBezTo>
                  <a:lnTo>
                    <a:pt x="502" y="25"/>
                  </a:lnTo>
                  <a:cubicBezTo>
                    <a:pt x="467" y="9"/>
                    <a:pt x="430" y="0"/>
                    <a:pt x="392"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5"/>
            <p:cNvSpPr/>
            <p:nvPr/>
          </p:nvSpPr>
          <p:spPr>
            <a:xfrm>
              <a:off x="2928516" y="3542203"/>
              <a:ext cx="157038" cy="23816"/>
            </a:xfrm>
            <a:custGeom>
              <a:rect b="b" l="l" r="r" t="t"/>
              <a:pathLst>
                <a:path extrusionOk="0" h="1017" w="6706">
                  <a:moveTo>
                    <a:pt x="1" y="0"/>
                  </a:moveTo>
                  <a:lnTo>
                    <a:pt x="1" y="1016"/>
                  </a:lnTo>
                  <a:lnTo>
                    <a:pt x="6705" y="1016"/>
                  </a:lnTo>
                  <a:lnTo>
                    <a:pt x="67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5"/>
            <p:cNvSpPr/>
            <p:nvPr/>
          </p:nvSpPr>
          <p:spPr>
            <a:xfrm>
              <a:off x="3067585" y="3542203"/>
              <a:ext cx="17961" cy="23816"/>
            </a:xfrm>
            <a:custGeom>
              <a:rect b="b" l="l" r="r" t="t"/>
              <a:pathLst>
                <a:path extrusionOk="0" h="1017" w="767">
                  <a:moveTo>
                    <a:pt x="1" y="0"/>
                  </a:moveTo>
                  <a:lnTo>
                    <a:pt x="1" y="1016"/>
                  </a:lnTo>
                  <a:lnTo>
                    <a:pt x="766" y="1016"/>
                  </a:lnTo>
                  <a:lnTo>
                    <a:pt x="766" y="0"/>
                  </a:ln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5"/>
            <p:cNvSpPr/>
            <p:nvPr/>
          </p:nvSpPr>
          <p:spPr>
            <a:xfrm>
              <a:off x="2829629" y="3527778"/>
              <a:ext cx="58216" cy="85006"/>
            </a:xfrm>
            <a:custGeom>
              <a:rect b="b" l="l" r="r" t="t"/>
              <a:pathLst>
                <a:path extrusionOk="0" h="3630" w="2486">
                  <a:moveTo>
                    <a:pt x="1731" y="0"/>
                  </a:moveTo>
                  <a:cubicBezTo>
                    <a:pt x="1679" y="0"/>
                    <a:pt x="1627" y="30"/>
                    <a:pt x="1584" y="82"/>
                  </a:cubicBezTo>
                  <a:cubicBezTo>
                    <a:pt x="1091" y="553"/>
                    <a:pt x="597" y="1017"/>
                    <a:pt x="107" y="1483"/>
                  </a:cubicBezTo>
                  <a:cubicBezTo>
                    <a:pt x="1" y="1583"/>
                    <a:pt x="14" y="1741"/>
                    <a:pt x="140" y="1815"/>
                  </a:cubicBezTo>
                  <a:cubicBezTo>
                    <a:pt x="412" y="1978"/>
                    <a:pt x="687" y="2136"/>
                    <a:pt x="965" y="2292"/>
                  </a:cubicBezTo>
                  <a:cubicBezTo>
                    <a:pt x="979" y="2300"/>
                    <a:pt x="987" y="2311"/>
                    <a:pt x="979" y="2330"/>
                  </a:cubicBezTo>
                  <a:cubicBezTo>
                    <a:pt x="889" y="2542"/>
                    <a:pt x="802" y="2755"/>
                    <a:pt x="712" y="2967"/>
                  </a:cubicBezTo>
                  <a:cubicBezTo>
                    <a:pt x="657" y="3101"/>
                    <a:pt x="600" y="3229"/>
                    <a:pt x="548" y="3362"/>
                  </a:cubicBezTo>
                  <a:cubicBezTo>
                    <a:pt x="510" y="3458"/>
                    <a:pt x="557" y="3564"/>
                    <a:pt x="646" y="3608"/>
                  </a:cubicBezTo>
                  <a:cubicBezTo>
                    <a:pt x="677" y="3622"/>
                    <a:pt x="707" y="3629"/>
                    <a:pt x="737" y="3629"/>
                  </a:cubicBezTo>
                  <a:cubicBezTo>
                    <a:pt x="791" y="3629"/>
                    <a:pt x="844" y="3604"/>
                    <a:pt x="897" y="3553"/>
                  </a:cubicBezTo>
                  <a:cubicBezTo>
                    <a:pt x="1390" y="3087"/>
                    <a:pt x="1883" y="2619"/>
                    <a:pt x="2374" y="2153"/>
                  </a:cubicBezTo>
                  <a:cubicBezTo>
                    <a:pt x="2485" y="2046"/>
                    <a:pt x="2464" y="1891"/>
                    <a:pt x="2330" y="1812"/>
                  </a:cubicBezTo>
                  <a:cubicBezTo>
                    <a:pt x="2058" y="1657"/>
                    <a:pt x="1788" y="1499"/>
                    <a:pt x="1516" y="1344"/>
                  </a:cubicBezTo>
                  <a:cubicBezTo>
                    <a:pt x="1499" y="1333"/>
                    <a:pt x="1491" y="1322"/>
                    <a:pt x="1502" y="1303"/>
                  </a:cubicBezTo>
                  <a:cubicBezTo>
                    <a:pt x="1649" y="957"/>
                    <a:pt x="1799" y="616"/>
                    <a:pt x="1932" y="270"/>
                  </a:cubicBezTo>
                  <a:cubicBezTo>
                    <a:pt x="1981" y="137"/>
                    <a:pt x="1881" y="0"/>
                    <a:pt x="17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5"/>
            <p:cNvSpPr/>
            <p:nvPr/>
          </p:nvSpPr>
          <p:spPr>
            <a:xfrm>
              <a:off x="3002652" y="3617369"/>
              <a:ext cx="8758" cy="24565"/>
            </a:xfrm>
            <a:custGeom>
              <a:rect b="b" l="l" r="r" t="t"/>
              <a:pathLst>
                <a:path extrusionOk="0" h="1049" w="374">
                  <a:moveTo>
                    <a:pt x="187" y="1"/>
                  </a:moveTo>
                  <a:cubicBezTo>
                    <a:pt x="179" y="1"/>
                    <a:pt x="172" y="1"/>
                    <a:pt x="164" y="2"/>
                  </a:cubicBezTo>
                  <a:cubicBezTo>
                    <a:pt x="69" y="16"/>
                    <a:pt x="0" y="100"/>
                    <a:pt x="0" y="196"/>
                  </a:cubicBezTo>
                  <a:lnTo>
                    <a:pt x="0" y="1048"/>
                  </a:lnTo>
                  <a:lnTo>
                    <a:pt x="374" y="1048"/>
                  </a:lnTo>
                  <a:lnTo>
                    <a:pt x="374" y="193"/>
                  </a:lnTo>
                  <a:cubicBezTo>
                    <a:pt x="374" y="86"/>
                    <a:pt x="291" y="1"/>
                    <a:pt x="18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5"/>
            <p:cNvSpPr/>
            <p:nvPr/>
          </p:nvSpPr>
          <p:spPr>
            <a:xfrm>
              <a:off x="3007312" y="3587419"/>
              <a:ext cx="36508" cy="36461"/>
            </a:xfrm>
            <a:custGeom>
              <a:rect b="b" l="l" r="r" t="t"/>
              <a:pathLst>
                <a:path extrusionOk="0" h="1557" w="1559">
                  <a:moveTo>
                    <a:pt x="1104" y="1"/>
                  </a:moveTo>
                  <a:cubicBezTo>
                    <a:pt x="493" y="1"/>
                    <a:pt x="0" y="494"/>
                    <a:pt x="0" y="1104"/>
                  </a:cubicBezTo>
                  <a:lnTo>
                    <a:pt x="0" y="1556"/>
                  </a:lnTo>
                  <a:lnTo>
                    <a:pt x="453" y="1556"/>
                  </a:lnTo>
                  <a:cubicBezTo>
                    <a:pt x="1066" y="1556"/>
                    <a:pt x="1559" y="1063"/>
                    <a:pt x="1556" y="453"/>
                  </a:cubicBezTo>
                  <a:lnTo>
                    <a:pt x="1556" y="104"/>
                  </a:lnTo>
                  <a:cubicBezTo>
                    <a:pt x="1556" y="44"/>
                    <a:pt x="1512" y="1"/>
                    <a:pt x="14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5"/>
            <p:cNvSpPr/>
            <p:nvPr/>
          </p:nvSpPr>
          <p:spPr>
            <a:xfrm>
              <a:off x="3007312" y="3587419"/>
              <a:ext cx="36508" cy="36531"/>
            </a:xfrm>
            <a:custGeom>
              <a:rect b="b" l="l" r="r" t="t"/>
              <a:pathLst>
                <a:path extrusionOk="0" h="1560" w="1559">
                  <a:moveTo>
                    <a:pt x="1096" y="1"/>
                  </a:moveTo>
                  <a:cubicBezTo>
                    <a:pt x="1036" y="1"/>
                    <a:pt x="978" y="9"/>
                    <a:pt x="916" y="14"/>
                  </a:cubicBezTo>
                  <a:cubicBezTo>
                    <a:pt x="946" y="31"/>
                    <a:pt x="962" y="66"/>
                    <a:pt x="962" y="104"/>
                  </a:cubicBezTo>
                  <a:lnTo>
                    <a:pt x="962" y="461"/>
                  </a:lnTo>
                  <a:cubicBezTo>
                    <a:pt x="962" y="1025"/>
                    <a:pt x="540" y="1494"/>
                    <a:pt x="0" y="1556"/>
                  </a:cubicBezTo>
                  <a:lnTo>
                    <a:pt x="0" y="1559"/>
                  </a:lnTo>
                  <a:lnTo>
                    <a:pt x="453" y="1559"/>
                  </a:lnTo>
                  <a:cubicBezTo>
                    <a:pt x="1063" y="1559"/>
                    <a:pt x="1556" y="1066"/>
                    <a:pt x="1556" y="456"/>
                  </a:cubicBezTo>
                  <a:lnTo>
                    <a:pt x="1556" y="102"/>
                  </a:lnTo>
                  <a:cubicBezTo>
                    <a:pt x="1559" y="44"/>
                    <a:pt x="1512" y="1"/>
                    <a:pt x="14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5"/>
            <p:cNvSpPr/>
            <p:nvPr/>
          </p:nvSpPr>
          <p:spPr>
            <a:xfrm>
              <a:off x="2970244" y="3587419"/>
              <a:ext cx="36508" cy="36461"/>
            </a:xfrm>
            <a:custGeom>
              <a:rect b="b" l="l" r="r" t="t"/>
              <a:pathLst>
                <a:path extrusionOk="0" h="1557" w="1559">
                  <a:moveTo>
                    <a:pt x="104" y="1"/>
                  </a:moveTo>
                  <a:cubicBezTo>
                    <a:pt x="47" y="1"/>
                    <a:pt x="3" y="44"/>
                    <a:pt x="3" y="104"/>
                  </a:cubicBezTo>
                  <a:lnTo>
                    <a:pt x="3" y="461"/>
                  </a:lnTo>
                  <a:cubicBezTo>
                    <a:pt x="0" y="1066"/>
                    <a:pt x="494" y="1556"/>
                    <a:pt x="1098" y="1556"/>
                  </a:cubicBezTo>
                  <a:lnTo>
                    <a:pt x="1559" y="1556"/>
                  </a:lnTo>
                  <a:lnTo>
                    <a:pt x="1559" y="1104"/>
                  </a:lnTo>
                  <a:cubicBezTo>
                    <a:pt x="1559" y="494"/>
                    <a:pt x="1066" y="1"/>
                    <a:pt x="4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5"/>
            <p:cNvSpPr/>
            <p:nvPr/>
          </p:nvSpPr>
          <p:spPr>
            <a:xfrm>
              <a:off x="2972094" y="3587419"/>
              <a:ext cx="34658" cy="36461"/>
            </a:xfrm>
            <a:custGeom>
              <a:rect b="b" l="l" r="r" t="t"/>
              <a:pathLst>
                <a:path extrusionOk="0" h="1557" w="1480">
                  <a:moveTo>
                    <a:pt x="47" y="1"/>
                  </a:moveTo>
                  <a:cubicBezTo>
                    <a:pt x="30" y="1"/>
                    <a:pt x="14" y="3"/>
                    <a:pt x="0" y="12"/>
                  </a:cubicBezTo>
                  <a:cubicBezTo>
                    <a:pt x="529" y="85"/>
                    <a:pt x="935" y="546"/>
                    <a:pt x="935" y="1101"/>
                  </a:cubicBezTo>
                  <a:lnTo>
                    <a:pt x="935" y="1554"/>
                  </a:lnTo>
                  <a:cubicBezTo>
                    <a:pt x="965" y="1556"/>
                    <a:pt x="998" y="1556"/>
                    <a:pt x="1030" y="1556"/>
                  </a:cubicBezTo>
                  <a:lnTo>
                    <a:pt x="1480" y="1556"/>
                  </a:lnTo>
                  <a:lnTo>
                    <a:pt x="1480" y="1099"/>
                  </a:lnTo>
                  <a:cubicBezTo>
                    <a:pt x="1480" y="491"/>
                    <a:pt x="992" y="1"/>
                    <a:pt x="3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75"/>
          <p:cNvGrpSpPr/>
          <p:nvPr/>
        </p:nvGrpSpPr>
        <p:grpSpPr>
          <a:xfrm>
            <a:off x="3472898" y="3479034"/>
            <a:ext cx="296817" cy="288079"/>
            <a:chOff x="3472898" y="3349463"/>
            <a:chExt cx="296817" cy="288079"/>
          </a:xfrm>
        </p:grpSpPr>
        <p:sp>
          <p:nvSpPr>
            <p:cNvPr id="4605" name="Google Shape;4605;p75"/>
            <p:cNvSpPr/>
            <p:nvPr/>
          </p:nvSpPr>
          <p:spPr>
            <a:xfrm>
              <a:off x="3472898" y="3426432"/>
              <a:ext cx="296817" cy="210664"/>
            </a:xfrm>
            <a:custGeom>
              <a:rect b="b" l="l" r="r" t="t"/>
              <a:pathLst>
                <a:path extrusionOk="0" h="8996" w="12675">
                  <a:moveTo>
                    <a:pt x="90" y="1"/>
                  </a:moveTo>
                  <a:cubicBezTo>
                    <a:pt x="42" y="1"/>
                    <a:pt x="0" y="38"/>
                    <a:pt x="0" y="89"/>
                  </a:cubicBezTo>
                  <a:lnTo>
                    <a:pt x="0" y="8865"/>
                  </a:lnTo>
                  <a:cubicBezTo>
                    <a:pt x="0" y="8935"/>
                    <a:pt x="60" y="8995"/>
                    <a:pt x="131" y="8995"/>
                  </a:cubicBezTo>
                  <a:lnTo>
                    <a:pt x="12544" y="8995"/>
                  </a:lnTo>
                  <a:cubicBezTo>
                    <a:pt x="12614" y="8995"/>
                    <a:pt x="12674" y="8935"/>
                    <a:pt x="12674" y="8865"/>
                  </a:cubicBezTo>
                  <a:lnTo>
                    <a:pt x="12674" y="168"/>
                  </a:lnTo>
                  <a:cubicBezTo>
                    <a:pt x="12674" y="95"/>
                    <a:pt x="12620" y="37"/>
                    <a:pt x="12546" y="37"/>
                  </a:cubicBezTo>
                  <a:cubicBezTo>
                    <a:pt x="12527" y="37"/>
                    <a:pt x="12507" y="37"/>
                    <a:pt x="12488" y="37"/>
                  </a:cubicBezTo>
                  <a:cubicBezTo>
                    <a:pt x="11465" y="37"/>
                    <a:pt x="11465" y="531"/>
                    <a:pt x="10440" y="531"/>
                  </a:cubicBezTo>
                  <a:cubicBezTo>
                    <a:pt x="9413" y="531"/>
                    <a:pt x="9413" y="37"/>
                    <a:pt x="8389" y="37"/>
                  </a:cubicBezTo>
                  <a:cubicBezTo>
                    <a:pt x="7364" y="37"/>
                    <a:pt x="7364" y="531"/>
                    <a:pt x="6340" y="531"/>
                  </a:cubicBezTo>
                  <a:cubicBezTo>
                    <a:pt x="5316" y="531"/>
                    <a:pt x="5316" y="37"/>
                    <a:pt x="4289" y="37"/>
                  </a:cubicBezTo>
                  <a:cubicBezTo>
                    <a:pt x="3264" y="37"/>
                    <a:pt x="3264" y="531"/>
                    <a:pt x="2240" y="531"/>
                  </a:cubicBezTo>
                  <a:cubicBezTo>
                    <a:pt x="1215" y="531"/>
                    <a:pt x="1215" y="37"/>
                    <a:pt x="188" y="37"/>
                  </a:cubicBezTo>
                  <a:lnTo>
                    <a:pt x="131" y="10"/>
                  </a:lnTo>
                  <a:cubicBezTo>
                    <a:pt x="117" y="4"/>
                    <a:pt x="103" y="1"/>
                    <a:pt x="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5"/>
            <p:cNvSpPr/>
            <p:nvPr/>
          </p:nvSpPr>
          <p:spPr>
            <a:xfrm>
              <a:off x="3568132" y="3413202"/>
              <a:ext cx="106760" cy="224340"/>
            </a:xfrm>
            <a:custGeom>
              <a:rect b="b" l="l" r="r" t="t"/>
              <a:pathLst>
                <a:path extrusionOk="0" h="9580" w="4559">
                  <a:moveTo>
                    <a:pt x="1557" y="0"/>
                  </a:moveTo>
                  <a:lnTo>
                    <a:pt x="1557" y="987"/>
                  </a:lnTo>
                  <a:lnTo>
                    <a:pt x="1932" y="5940"/>
                  </a:lnTo>
                  <a:lnTo>
                    <a:pt x="1557" y="7749"/>
                  </a:lnTo>
                  <a:lnTo>
                    <a:pt x="104" y="8787"/>
                  </a:lnTo>
                  <a:cubicBezTo>
                    <a:pt x="39" y="8833"/>
                    <a:pt x="1" y="8909"/>
                    <a:pt x="1" y="8988"/>
                  </a:cubicBezTo>
                  <a:lnTo>
                    <a:pt x="1" y="9332"/>
                  </a:lnTo>
                  <a:cubicBezTo>
                    <a:pt x="1" y="9468"/>
                    <a:pt x="113" y="9579"/>
                    <a:pt x="249" y="9579"/>
                  </a:cubicBezTo>
                  <a:lnTo>
                    <a:pt x="4308" y="9579"/>
                  </a:lnTo>
                  <a:cubicBezTo>
                    <a:pt x="4444" y="9579"/>
                    <a:pt x="4559" y="9468"/>
                    <a:pt x="4559" y="9332"/>
                  </a:cubicBezTo>
                  <a:lnTo>
                    <a:pt x="4559" y="8988"/>
                  </a:lnTo>
                  <a:cubicBezTo>
                    <a:pt x="4559" y="8909"/>
                    <a:pt x="4521" y="8833"/>
                    <a:pt x="4455" y="8787"/>
                  </a:cubicBezTo>
                  <a:lnTo>
                    <a:pt x="2992" y="7749"/>
                  </a:lnTo>
                  <a:lnTo>
                    <a:pt x="2616" y="6727"/>
                  </a:lnTo>
                  <a:lnTo>
                    <a:pt x="2992" y="987"/>
                  </a:lnTo>
                  <a:lnTo>
                    <a:pt x="299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5"/>
            <p:cNvSpPr/>
            <p:nvPr/>
          </p:nvSpPr>
          <p:spPr>
            <a:xfrm>
              <a:off x="3568085" y="3440763"/>
              <a:ext cx="106620" cy="196192"/>
            </a:xfrm>
            <a:custGeom>
              <a:rect b="b" l="l" r="r" t="t"/>
              <a:pathLst>
                <a:path extrusionOk="0" h="8378" w="4553">
                  <a:moveTo>
                    <a:pt x="1559" y="0"/>
                  </a:moveTo>
                  <a:lnTo>
                    <a:pt x="1559" y="6547"/>
                  </a:lnTo>
                  <a:lnTo>
                    <a:pt x="106" y="7585"/>
                  </a:lnTo>
                  <a:cubicBezTo>
                    <a:pt x="41" y="7634"/>
                    <a:pt x="3" y="7708"/>
                    <a:pt x="3" y="7787"/>
                  </a:cubicBezTo>
                  <a:lnTo>
                    <a:pt x="3" y="8130"/>
                  </a:lnTo>
                  <a:cubicBezTo>
                    <a:pt x="0" y="8266"/>
                    <a:pt x="109" y="8378"/>
                    <a:pt x="248" y="8378"/>
                  </a:cubicBezTo>
                  <a:lnTo>
                    <a:pt x="4305" y="8378"/>
                  </a:lnTo>
                  <a:cubicBezTo>
                    <a:pt x="4441" y="8378"/>
                    <a:pt x="4553" y="8266"/>
                    <a:pt x="4553" y="8130"/>
                  </a:cubicBezTo>
                  <a:lnTo>
                    <a:pt x="4553" y="7787"/>
                  </a:lnTo>
                  <a:cubicBezTo>
                    <a:pt x="4553" y="7708"/>
                    <a:pt x="4515" y="7634"/>
                    <a:pt x="4452" y="7585"/>
                  </a:cubicBezTo>
                  <a:lnTo>
                    <a:pt x="2997" y="6547"/>
                  </a:lnTo>
                  <a:lnTo>
                    <a:pt x="2997" y="0"/>
                  </a:lnTo>
                  <a:cubicBezTo>
                    <a:pt x="2817" y="68"/>
                    <a:pt x="2599" y="117"/>
                    <a:pt x="2278" y="117"/>
                  </a:cubicBezTo>
                  <a:cubicBezTo>
                    <a:pt x="1959" y="117"/>
                    <a:pt x="1741" y="68"/>
                    <a:pt x="15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5"/>
            <p:cNvSpPr/>
            <p:nvPr/>
          </p:nvSpPr>
          <p:spPr>
            <a:xfrm>
              <a:off x="3561833" y="3349463"/>
              <a:ext cx="118937" cy="63836"/>
            </a:xfrm>
            <a:custGeom>
              <a:rect b="b" l="l" r="r" t="t"/>
              <a:pathLst>
                <a:path extrusionOk="0" h="2726" w="5079">
                  <a:moveTo>
                    <a:pt x="191" y="1"/>
                  </a:moveTo>
                  <a:cubicBezTo>
                    <a:pt x="68" y="1"/>
                    <a:pt x="0" y="137"/>
                    <a:pt x="68" y="235"/>
                  </a:cubicBezTo>
                  <a:lnTo>
                    <a:pt x="1809" y="2725"/>
                  </a:lnTo>
                  <a:lnTo>
                    <a:pt x="3269" y="2725"/>
                  </a:lnTo>
                  <a:lnTo>
                    <a:pt x="5010" y="235"/>
                  </a:lnTo>
                  <a:cubicBezTo>
                    <a:pt x="5079" y="137"/>
                    <a:pt x="5008" y="1"/>
                    <a:pt x="48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5"/>
            <p:cNvSpPr/>
            <p:nvPr/>
          </p:nvSpPr>
          <p:spPr>
            <a:xfrm>
              <a:off x="3621099" y="3349533"/>
              <a:ext cx="59738" cy="63813"/>
            </a:xfrm>
            <a:custGeom>
              <a:rect b="b" l="l" r="r" t="t"/>
              <a:pathLst>
                <a:path extrusionOk="0" h="2725" w="2551">
                  <a:moveTo>
                    <a:pt x="1618" y="0"/>
                  </a:moveTo>
                  <a:cubicBezTo>
                    <a:pt x="1738" y="0"/>
                    <a:pt x="1809" y="137"/>
                    <a:pt x="1741" y="237"/>
                  </a:cubicBezTo>
                  <a:lnTo>
                    <a:pt x="0" y="2725"/>
                  </a:lnTo>
                  <a:lnTo>
                    <a:pt x="744" y="2725"/>
                  </a:lnTo>
                  <a:lnTo>
                    <a:pt x="2482" y="237"/>
                  </a:lnTo>
                  <a:cubicBezTo>
                    <a:pt x="2550" y="134"/>
                    <a:pt x="2479" y="0"/>
                    <a:pt x="2360"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5"/>
            <p:cNvSpPr/>
            <p:nvPr/>
          </p:nvSpPr>
          <p:spPr>
            <a:xfrm>
              <a:off x="3565790" y="3393767"/>
              <a:ext cx="111210" cy="23605"/>
            </a:xfrm>
            <a:custGeom>
              <a:rect b="b" l="l" r="r" t="t"/>
              <a:pathLst>
                <a:path extrusionOk="0" h="1008" w="4749">
                  <a:moveTo>
                    <a:pt x="185" y="0"/>
                  </a:moveTo>
                  <a:cubicBezTo>
                    <a:pt x="139" y="0"/>
                    <a:pt x="89" y="17"/>
                    <a:pt x="41" y="57"/>
                  </a:cubicBezTo>
                  <a:cubicBezTo>
                    <a:pt x="14" y="81"/>
                    <a:pt x="0" y="111"/>
                    <a:pt x="0" y="147"/>
                  </a:cubicBezTo>
                  <a:lnTo>
                    <a:pt x="0" y="814"/>
                  </a:lnTo>
                  <a:cubicBezTo>
                    <a:pt x="0" y="918"/>
                    <a:pt x="85" y="1007"/>
                    <a:pt x="194" y="1007"/>
                  </a:cubicBezTo>
                  <a:lnTo>
                    <a:pt x="4416" y="1007"/>
                  </a:lnTo>
                  <a:cubicBezTo>
                    <a:pt x="4599" y="1007"/>
                    <a:pt x="4749" y="858"/>
                    <a:pt x="4749" y="670"/>
                  </a:cubicBezTo>
                  <a:lnTo>
                    <a:pt x="4749" y="187"/>
                  </a:lnTo>
                  <a:cubicBezTo>
                    <a:pt x="4749" y="86"/>
                    <a:pt x="4666" y="1"/>
                    <a:pt x="4564" y="1"/>
                  </a:cubicBezTo>
                  <a:cubicBezTo>
                    <a:pt x="4557" y="1"/>
                    <a:pt x="4549" y="1"/>
                    <a:pt x="4542" y="2"/>
                  </a:cubicBezTo>
                  <a:cubicBezTo>
                    <a:pt x="4446" y="13"/>
                    <a:pt x="4378" y="97"/>
                    <a:pt x="4378" y="193"/>
                  </a:cubicBezTo>
                  <a:lnTo>
                    <a:pt x="4378" y="631"/>
                  </a:lnTo>
                  <a:lnTo>
                    <a:pt x="371" y="631"/>
                  </a:lnTo>
                  <a:lnTo>
                    <a:pt x="371" y="187"/>
                  </a:lnTo>
                  <a:cubicBezTo>
                    <a:pt x="371" y="84"/>
                    <a:pt x="288" y="0"/>
                    <a:pt x="18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5"/>
            <p:cNvSpPr/>
            <p:nvPr/>
          </p:nvSpPr>
          <p:spPr>
            <a:xfrm>
              <a:off x="3651142" y="3457974"/>
              <a:ext cx="118563" cy="20326"/>
            </a:xfrm>
            <a:custGeom>
              <a:rect b="b" l="l" r="r" t="t"/>
              <a:pathLst>
                <a:path extrusionOk="0" h="868" w="5063">
                  <a:moveTo>
                    <a:pt x="777" y="1"/>
                  </a:moveTo>
                  <a:cubicBezTo>
                    <a:pt x="545" y="1"/>
                    <a:pt x="346" y="25"/>
                    <a:pt x="161" y="74"/>
                  </a:cubicBezTo>
                  <a:cubicBezTo>
                    <a:pt x="63" y="102"/>
                    <a:pt x="0" y="203"/>
                    <a:pt x="28" y="301"/>
                  </a:cubicBezTo>
                  <a:cubicBezTo>
                    <a:pt x="50" y="385"/>
                    <a:pt x="127" y="441"/>
                    <a:pt x="208" y="441"/>
                  </a:cubicBezTo>
                  <a:cubicBezTo>
                    <a:pt x="224" y="441"/>
                    <a:pt x="240" y="439"/>
                    <a:pt x="256" y="434"/>
                  </a:cubicBezTo>
                  <a:cubicBezTo>
                    <a:pt x="409" y="393"/>
                    <a:pt x="581" y="374"/>
                    <a:pt x="777" y="374"/>
                  </a:cubicBezTo>
                  <a:cubicBezTo>
                    <a:pt x="1248" y="374"/>
                    <a:pt x="1477" y="480"/>
                    <a:pt x="1722" y="600"/>
                  </a:cubicBezTo>
                  <a:cubicBezTo>
                    <a:pt x="1981" y="728"/>
                    <a:pt x="2273" y="867"/>
                    <a:pt x="2828" y="867"/>
                  </a:cubicBezTo>
                  <a:cubicBezTo>
                    <a:pt x="3384" y="867"/>
                    <a:pt x="3676" y="723"/>
                    <a:pt x="3934" y="598"/>
                  </a:cubicBezTo>
                  <a:cubicBezTo>
                    <a:pt x="4177" y="483"/>
                    <a:pt x="4409" y="369"/>
                    <a:pt x="4877" y="369"/>
                  </a:cubicBezTo>
                  <a:cubicBezTo>
                    <a:pt x="4981" y="369"/>
                    <a:pt x="5062" y="287"/>
                    <a:pt x="5062" y="186"/>
                  </a:cubicBezTo>
                  <a:cubicBezTo>
                    <a:pt x="5062" y="83"/>
                    <a:pt x="4981" y="1"/>
                    <a:pt x="4877" y="1"/>
                  </a:cubicBezTo>
                  <a:cubicBezTo>
                    <a:pt x="4324" y="1"/>
                    <a:pt x="4030" y="143"/>
                    <a:pt x="3771" y="268"/>
                  </a:cubicBezTo>
                  <a:cubicBezTo>
                    <a:pt x="3529" y="382"/>
                    <a:pt x="3297" y="497"/>
                    <a:pt x="2828" y="497"/>
                  </a:cubicBezTo>
                  <a:cubicBezTo>
                    <a:pt x="2357" y="497"/>
                    <a:pt x="2131" y="388"/>
                    <a:pt x="1886" y="268"/>
                  </a:cubicBezTo>
                  <a:cubicBezTo>
                    <a:pt x="1627" y="143"/>
                    <a:pt x="1333" y="1"/>
                    <a:pt x="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5"/>
            <p:cNvSpPr/>
            <p:nvPr/>
          </p:nvSpPr>
          <p:spPr>
            <a:xfrm>
              <a:off x="3473015" y="3458044"/>
              <a:ext cx="117415" cy="20256"/>
            </a:xfrm>
            <a:custGeom>
              <a:rect b="b" l="l" r="r" t="t"/>
              <a:pathLst>
                <a:path extrusionOk="0" h="865" w="5014">
                  <a:moveTo>
                    <a:pt x="183" y="1"/>
                  </a:moveTo>
                  <a:cubicBezTo>
                    <a:pt x="82" y="1"/>
                    <a:pt x="1" y="85"/>
                    <a:pt x="1" y="186"/>
                  </a:cubicBezTo>
                  <a:cubicBezTo>
                    <a:pt x="1" y="289"/>
                    <a:pt x="82" y="371"/>
                    <a:pt x="183" y="371"/>
                  </a:cubicBezTo>
                  <a:cubicBezTo>
                    <a:pt x="655" y="371"/>
                    <a:pt x="883" y="477"/>
                    <a:pt x="1129" y="597"/>
                  </a:cubicBezTo>
                  <a:cubicBezTo>
                    <a:pt x="1387" y="725"/>
                    <a:pt x="1679" y="864"/>
                    <a:pt x="2235" y="864"/>
                  </a:cubicBezTo>
                  <a:cubicBezTo>
                    <a:pt x="2791" y="864"/>
                    <a:pt x="3082" y="720"/>
                    <a:pt x="3341" y="600"/>
                  </a:cubicBezTo>
                  <a:cubicBezTo>
                    <a:pt x="3583" y="486"/>
                    <a:pt x="3815" y="374"/>
                    <a:pt x="4284" y="374"/>
                  </a:cubicBezTo>
                  <a:cubicBezTo>
                    <a:pt x="4463" y="374"/>
                    <a:pt x="4621" y="390"/>
                    <a:pt x="4766" y="426"/>
                  </a:cubicBezTo>
                  <a:cubicBezTo>
                    <a:pt x="4780" y="429"/>
                    <a:pt x="4794" y="430"/>
                    <a:pt x="4807" y="430"/>
                  </a:cubicBezTo>
                  <a:cubicBezTo>
                    <a:pt x="4892" y="430"/>
                    <a:pt x="4968" y="374"/>
                    <a:pt x="4989" y="289"/>
                  </a:cubicBezTo>
                  <a:cubicBezTo>
                    <a:pt x="5014" y="186"/>
                    <a:pt x="4951" y="88"/>
                    <a:pt x="4853" y="63"/>
                  </a:cubicBezTo>
                  <a:cubicBezTo>
                    <a:pt x="4679" y="22"/>
                    <a:pt x="4496" y="1"/>
                    <a:pt x="4284" y="1"/>
                  </a:cubicBezTo>
                  <a:cubicBezTo>
                    <a:pt x="3728" y="1"/>
                    <a:pt x="3436" y="142"/>
                    <a:pt x="3177" y="268"/>
                  </a:cubicBezTo>
                  <a:cubicBezTo>
                    <a:pt x="2935" y="382"/>
                    <a:pt x="2703" y="496"/>
                    <a:pt x="2235" y="496"/>
                  </a:cubicBezTo>
                  <a:cubicBezTo>
                    <a:pt x="1763" y="496"/>
                    <a:pt x="1537" y="387"/>
                    <a:pt x="1292" y="268"/>
                  </a:cubicBezTo>
                  <a:cubicBezTo>
                    <a:pt x="1033" y="142"/>
                    <a:pt x="739" y="1"/>
                    <a:pt x="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5"/>
            <p:cNvSpPr/>
            <p:nvPr/>
          </p:nvSpPr>
          <p:spPr>
            <a:xfrm>
              <a:off x="3704414" y="3495042"/>
              <a:ext cx="20748" cy="57841"/>
            </a:xfrm>
            <a:custGeom>
              <a:rect b="b" l="l" r="r" t="t"/>
              <a:pathLst>
                <a:path extrusionOk="0" h="2470" w="886">
                  <a:moveTo>
                    <a:pt x="444" y="1"/>
                  </a:moveTo>
                  <a:cubicBezTo>
                    <a:pt x="199" y="1"/>
                    <a:pt x="0" y="554"/>
                    <a:pt x="0" y="1235"/>
                  </a:cubicBezTo>
                  <a:cubicBezTo>
                    <a:pt x="0" y="1916"/>
                    <a:pt x="199" y="2469"/>
                    <a:pt x="444" y="2469"/>
                  </a:cubicBezTo>
                  <a:cubicBezTo>
                    <a:pt x="687" y="2469"/>
                    <a:pt x="886" y="1916"/>
                    <a:pt x="886" y="1235"/>
                  </a:cubicBezTo>
                  <a:cubicBezTo>
                    <a:pt x="886" y="554"/>
                    <a:pt x="687" y="1"/>
                    <a:pt x="4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5"/>
            <p:cNvSpPr/>
            <p:nvPr/>
          </p:nvSpPr>
          <p:spPr>
            <a:xfrm>
              <a:off x="3661914" y="3550211"/>
              <a:ext cx="55734" cy="34026"/>
            </a:xfrm>
            <a:custGeom>
              <a:rect b="b" l="l" r="r" t="t"/>
              <a:pathLst>
                <a:path extrusionOk="0" h="1453" w="2380">
                  <a:moveTo>
                    <a:pt x="1981" y="1"/>
                  </a:moveTo>
                  <a:cubicBezTo>
                    <a:pt x="1730" y="1"/>
                    <a:pt x="1353" y="123"/>
                    <a:pt x="968" y="345"/>
                  </a:cubicBezTo>
                  <a:cubicBezTo>
                    <a:pt x="379" y="685"/>
                    <a:pt x="1" y="1132"/>
                    <a:pt x="123" y="1345"/>
                  </a:cubicBezTo>
                  <a:cubicBezTo>
                    <a:pt x="166" y="1418"/>
                    <a:pt x="264" y="1453"/>
                    <a:pt x="399" y="1453"/>
                  </a:cubicBezTo>
                  <a:cubicBezTo>
                    <a:pt x="650" y="1453"/>
                    <a:pt x="1028" y="1332"/>
                    <a:pt x="1412" y="1110"/>
                  </a:cubicBezTo>
                  <a:cubicBezTo>
                    <a:pt x="2001" y="770"/>
                    <a:pt x="2379" y="323"/>
                    <a:pt x="2257" y="110"/>
                  </a:cubicBezTo>
                  <a:cubicBezTo>
                    <a:pt x="2214" y="36"/>
                    <a:pt x="2116" y="1"/>
                    <a:pt x="19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5"/>
            <p:cNvSpPr/>
            <p:nvPr/>
          </p:nvSpPr>
          <p:spPr>
            <a:xfrm>
              <a:off x="3711884" y="3550234"/>
              <a:ext cx="55780" cy="34049"/>
            </a:xfrm>
            <a:custGeom>
              <a:rect b="b" l="l" r="r" t="t"/>
              <a:pathLst>
                <a:path extrusionOk="0" h="1454" w="2382">
                  <a:moveTo>
                    <a:pt x="399" y="1"/>
                  </a:moveTo>
                  <a:cubicBezTo>
                    <a:pt x="264" y="1"/>
                    <a:pt x="165" y="36"/>
                    <a:pt x="123" y="109"/>
                  </a:cubicBezTo>
                  <a:cubicBezTo>
                    <a:pt x="0" y="322"/>
                    <a:pt x="379" y="769"/>
                    <a:pt x="970" y="1109"/>
                  </a:cubicBezTo>
                  <a:cubicBezTo>
                    <a:pt x="1353" y="1331"/>
                    <a:pt x="1731" y="1453"/>
                    <a:pt x="1982" y="1453"/>
                  </a:cubicBezTo>
                  <a:cubicBezTo>
                    <a:pt x="2117" y="1453"/>
                    <a:pt x="2216" y="1418"/>
                    <a:pt x="2259" y="1344"/>
                  </a:cubicBezTo>
                  <a:cubicBezTo>
                    <a:pt x="2381" y="1131"/>
                    <a:pt x="2002" y="684"/>
                    <a:pt x="1411" y="344"/>
                  </a:cubicBezTo>
                  <a:cubicBezTo>
                    <a:pt x="1029" y="122"/>
                    <a:pt x="650"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5"/>
            <p:cNvSpPr/>
            <p:nvPr/>
          </p:nvSpPr>
          <p:spPr>
            <a:xfrm>
              <a:off x="3703314" y="3539252"/>
              <a:ext cx="22996" cy="22996"/>
            </a:xfrm>
            <a:custGeom>
              <a:rect b="b" l="l" r="r" t="t"/>
              <a:pathLst>
                <a:path extrusionOk="0" h="982" w="982">
                  <a:moveTo>
                    <a:pt x="491" y="1"/>
                  </a:moveTo>
                  <a:cubicBezTo>
                    <a:pt x="219" y="1"/>
                    <a:pt x="1" y="221"/>
                    <a:pt x="1" y="491"/>
                  </a:cubicBezTo>
                  <a:cubicBezTo>
                    <a:pt x="1" y="761"/>
                    <a:pt x="219" y="982"/>
                    <a:pt x="491" y="982"/>
                  </a:cubicBezTo>
                  <a:cubicBezTo>
                    <a:pt x="761" y="982"/>
                    <a:pt x="982" y="761"/>
                    <a:pt x="982" y="491"/>
                  </a:cubicBezTo>
                  <a:cubicBezTo>
                    <a:pt x="982" y="221"/>
                    <a:pt x="761" y="1"/>
                    <a:pt x="4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5"/>
            <p:cNvSpPr/>
            <p:nvPr/>
          </p:nvSpPr>
          <p:spPr>
            <a:xfrm>
              <a:off x="3668166" y="3512206"/>
              <a:ext cx="22106" cy="35571"/>
            </a:xfrm>
            <a:custGeom>
              <a:rect b="b" l="l" r="r" t="t"/>
              <a:pathLst>
                <a:path extrusionOk="0" h="1519" w="944">
                  <a:moveTo>
                    <a:pt x="739" y="1"/>
                  </a:moveTo>
                  <a:cubicBezTo>
                    <a:pt x="692" y="1"/>
                    <a:pt x="646" y="18"/>
                    <a:pt x="608" y="52"/>
                  </a:cubicBezTo>
                  <a:cubicBezTo>
                    <a:pt x="262" y="390"/>
                    <a:pt x="47" y="837"/>
                    <a:pt x="6" y="1317"/>
                  </a:cubicBezTo>
                  <a:cubicBezTo>
                    <a:pt x="1" y="1417"/>
                    <a:pt x="74" y="1507"/>
                    <a:pt x="178" y="1518"/>
                  </a:cubicBezTo>
                  <a:lnTo>
                    <a:pt x="194" y="1518"/>
                  </a:lnTo>
                  <a:cubicBezTo>
                    <a:pt x="290" y="1518"/>
                    <a:pt x="371" y="1442"/>
                    <a:pt x="377" y="1347"/>
                  </a:cubicBezTo>
                  <a:cubicBezTo>
                    <a:pt x="412" y="954"/>
                    <a:pt x="587" y="592"/>
                    <a:pt x="867" y="319"/>
                  </a:cubicBezTo>
                  <a:cubicBezTo>
                    <a:pt x="941" y="246"/>
                    <a:pt x="943" y="131"/>
                    <a:pt x="873" y="55"/>
                  </a:cubicBezTo>
                  <a:cubicBezTo>
                    <a:pt x="835" y="19"/>
                    <a:pt x="787"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5"/>
            <p:cNvSpPr/>
            <p:nvPr/>
          </p:nvSpPr>
          <p:spPr>
            <a:xfrm>
              <a:off x="3689100" y="3592056"/>
              <a:ext cx="50863" cy="14074"/>
            </a:xfrm>
            <a:custGeom>
              <a:rect b="b" l="l" r="r" t="t"/>
              <a:pathLst>
                <a:path extrusionOk="0" h="601" w="2172">
                  <a:moveTo>
                    <a:pt x="217" y="1"/>
                  </a:moveTo>
                  <a:cubicBezTo>
                    <a:pt x="151" y="1"/>
                    <a:pt x="88" y="35"/>
                    <a:pt x="52" y="97"/>
                  </a:cubicBezTo>
                  <a:cubicBezTo>
                    <a:pt x="0" y="184"/>
                    <a:pt x="36" y="296"/>
                    <a:pt x="123" y="348"/>
                  </a:cubicBezTo>
                  <a:cubicBezTo>
                    <a:pt x="420" y="511"/>
                    <a:pt x="758" y="601"/>
                    <a:pt x="1098" y="601"/>
                  </a:cubicBezTo>
                  <a:cubicBezTo>
                    <a:pt x="1436" y="601"/>
                    <a:pt x="1766" y="514"/>
                    <a:pt x="2049" y="359"/>
                  </a:cubicBezTo>
                  <a:cubicBezTo>
                    <a:pt x="2139" y="309"/>
                    <a:pt x="2172" y="195"/>
                    <a:pt x="2123" y="105"/>
                  </a:cubicBezTo>
                  <a:cubicBezTo>
                    <a:pt x="2091" y="44"/>
                    <a:pt x="2026" y="9"/>
                    <a:pt x="1960" y="9"/>
                  </a:cubicBezTo>
                  <a:cubicBezTo>
                    <a:pt x="1930" y="9"/>
                    <a:pt x="1900" y="16"/>
                    <a:pt x="1872" y="32"/>
                  </a:cubicBezTo>
                  <a:cubicBezTo>
                    <a:pt x="1635" y="160"/>
                    <a:pt x="1368" y="228"/>
                    <a:pt x="1096" y="228"/>
                  </a:cubicBezTo>
                  <a:cubicBezTo>
                    <a:pt x="818" y="228"/>
                    <a:pt x="545" y="160"/>
                    <a:pt x="306" y="23"/>
                  </a:cubicBezTo>
                  <a:cubicBezTo>
                    <a:pt x="277" y="8"/>
                    <a:pt x="247" y="1"/>
                    <a:pt x="2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5"/>
            <p:cNvSpPr/>
            <p:nvPr/>
          </p:nvSpPr>
          <p:spPr>
            <a:xfrm>
              <a:off x="3739422" y="3512183"/>
              <a:ext cx="22247" cy="36859"/>
            </a:xfrm>
            <a:custGeom>
              <a:rect b="b" l="l" r="r" t="t"/>
              <a:pathLst>
                <a:path extrusionOk="0" h="1574" w="950">
                  <a:moveTo>
                    <a:pt x="204" y="1"/>
                  </a:moveTo>
                  <a:cubicBezTo>
                    <a:pt x="156" y="1"/>
                    <a:pt x="109" y="19"/>
                    <a:pt x="72" y="56"/>
                  </a:cubicBezTo>
                  <a:cubicBezTo>
                    <a:pt x="1" y="132"/>
                    <a:pt x="1" y="247"/>
                    <a:pt x="77" y="320"/>
                  </a:cubicBezTo>
                  <a:cubicBezTo>
                    <a:pt x="372" y="601"/>
                    <a:pt x="546" y="988"/>
                    <a:pt x="570" y="1397"/>
                  </a:cubicBezTo>
                  <a:cubicBezTo>
                    <a:pt x="573" y="1497"/>
                    <a:pt x="655" y="1574"/>
                    <a:pt x="753" y="1574"/>
                  </a:cubicBezTo>
                  <a:lnTo>
                    <a:pt x="767" y="1574"/>
                  </a:lnTo>
                  <a:cubicBezTo>
                    <a:pt x="870" y="1568"/>
                    <a:pt x="949" y="1481"/>
                    <a:pt x="941" y="1377"/>
                  </a:cubicBezTo>
                  <a:cubicBezTo>
                    <a:pt x="914" y="873"/>
                    <a:pt x="698" y="405"/>
                    <a:pt x="336" y="53"/>
                  </a:cubicBezTo>
                  <a:cubicBezTo>
                    <a:pt x="298" y="18"/>
                    <a:pt x="251" y="1"/>
                    <a:pt x="2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5"/>
            <p:cNvSpPr/>
            <p:nvPr/>
          </p:nvSpPr>
          <p:spPr>
            <a:xfrm>
              <a:off x="3517482" y="3495042"/>
              <a:ext cx="20771" cy="57841"/>
            </a:xfrm>
            <a:custGeom>
              <a:rect b="b" l="l" r="r" t="t"/>
              <a:pathLst>
                <a:path extrusionOk="0" h="2470" w="887">
                  <a:moveTo>
                    <a:pt x="445" y="1"/>
                  </a:moveTo>
                  <a:cubicBezTo>
                    <a:pt x="200" y="1"/>
                    <a:pt x="1" y="554"/>
                    <a:pt x="1" y="1235"/>
                  </a:cubicBezTo>
                  <a:cubicBezTo>
                    <a:pt x="1" y="1916"/>
                    <a:pt x="200" y="2469"/>
                    <a:pt x="445" y="2469"/>
                  </a:cubicBezTo>
                  <a:cubicBezTo>
                    <a:pt x="687" y="2469"/>
                    <a:pt x="886" y="1916"/>
                    <a:pt x="886" y="1235"/>
                  </a:cubicBezTo>
                  <a:cubicBezTo>
                    <a:pt x="886" y="554"/>
                    <a:pt x="687" y="1"/>
                    <a:pt x="4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5"/>
            <p:cNvSpPr/>
            <p:nvPr/>
          </p:nvSpPr>
          <p:spPr>
            <a:xfrm>
              <a:off x="3474935" y="3550234"/>
              <a:ext cx="55710" cy="34049"/>
            </a:xfrm>
            <a:custGeom>
              <a:rect b="b" l="l" r="r" t="t"/>
              <a:pathLst>
                <a:path extrusionOk="0" h="1454" w="2379">
                  <a:moveTo>
                    <a:pt x="1980" y="1"/>
                  </a:moveTo>
                  <a:cubicBezTo>
                    <a:pt x="1730" y="1"/>
                    <a:pt x="1352" y="122"/>
                    <a:pt x="968" y="344"/>
                  </a:cubicBezTo>
                  <a:cubicBezTo>
                    <a:pt x="379" y="684"/>
                    <a:pt x="0" y="1131"/>
                    <a:pt x="123" y="1344"/>
                  </a:cubicBezTo>
                  <a:cubicBezTo>
                    <a:pt x="165" y="1418"/>
                    <a:pt x="263" y="1453"/>
                    <a:pt x="398" y="1453"/>
                  </a:cubicBezTo>
                  <a:cubicBezTo>
                    <a:pt x="648" y="1453"/>
                    <a:pt x="1027" y="1331"/>
                    <a:pt x="1412" y="1109"/>
                  </a:cubicBezTo>
                  <a:cubicBezTo>
                    <a:pt x="2000" y="769"/>
                    <a:pt x="2379" y="322"/>
                    <a:pt x="2256" y="109"/>
                  </a:cubicBezTo>
                  <a:cubicBezTo>
                    <a:pt x="2213" y="36"/>
                    <a:pt x="2115" y="1"/>
                    <a:pt x="1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5"/>
            <p:cNvSpPr/>
            <p:nvPr/>
          </p:nvSpPr>
          <p:spPr>
            <a:xfrm>
              <a:off x="3524882" y="3550258"/>
              <a:ext cx="55780" cy="34026"/>
            </a:xfrm>
            <a:custGeom>
              <a:rect b="b" l="l" r="r" t="t"/>
              <a:pathLst>
                <a:path extrusionOk="0" h="1453" w="2382">
                  <a:moveTo>
                    <a:pt x="402" y="1"/>
                  </a:moveTo>
                  <a:cubicBezTo>
                    <a:pt x="266" y="1"/>
                    <a:pt x="166" y="36"/>
                    <a:pt x="123" y="111"/>
                  </a:cubicBezTo>
                  <a:cubicBezTo>
                    <a:pt x="1" y="321"/>
                    <a:pt x="379" y="770"/>
                    <a:pt x="971" y="1111"/>
                  </a:cubicBezTo>
                  <a:cubicBezTo>
                    <a:pt x="1352" y="1332"/>
                    <a:pt x="1729" y="1453"/>
                    <a:pt x="1980" y="1453"/>
                  </a:cubicBezTo>
                  <a:cubicBezTo>
                    <a:pt x="2117" y="1453"/>
                    <a:pt x="2216" y="1417"/>
                    <a:pt x="2259" y="1343"/>
                  </a:cubicBezTo>
                  <a:cubicBezTo>
                    <a:pt x="2382" y="1133"/>
                    <a:pt x="2003" y="683"/>
                    <a:pt x="1412" y="343"/>
                  </a:cubicBezTo>
                  <a:cubicBezTo>
                    <a:pt x="1030" y="122"/>
                    <a:pt x="653" y="1"/>
                    <a:pt x="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5"/>
            <p:cNvSpPr/>
            <p:nvPr/>
          </p:nvSpPr>
          <p:spPr>
            <a:xfrm>
              <a:off x="3516405" y="3539252"/>
              <a:ext cx="22996" cy="22996"/>
            </a:xfrm>
            <a:custGeom>
              <a:rect b="b" l="l" r="r" t="t"/>
              <a:pathLst>
                <a:path extrusionOk="0" h="982" w="982">
                  <a:moveTo>
                    <a:pt x="491" y="1"/>
                  </a:moveTo>
                  <a:cubicBezTo>
                    <a:pt x="218" y="1"/>
                    <a:pt x="0" y="221"/>
                    <a:pt x="0" y="491"/>
                  </a:cubicBezTo>
                  <a:cubicBezTo>
                    <a:pt x="0" y="761"/>
                    <a:pt x="218" y="982"/>
                    <a:pt x="491" y="982"/>
                  </a:cubicBezTo>
                  <a:cubicBezTo>
                    <a:pt x="760" y="982"/>
                    <a:pt x="981" y="761"/>
                    <a:pt x="981" y="491"/>
                  </a:cubicBezTo>
                  <a:cubicBezTo>
                    <a:pt x="981" y="221"/>
                    <a:pt x="760" y="1"/>
                    <a:pt x="4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5"/>
            <p:cNvSpPr/>
            <p:nvPr/>
          </p:nvSpPr>
          <p:spPr>
            <a:xfrm>
              <a:off x="3481117" y="3512206"/>
              <a:ext cx="22176" cy="35571"/>
            </a:xfrm>
            <a:custGeom>
              <a:rect b="b" l="l" r="r" t="t"/>
              <a:pathLst>
                <a:path extrusionOk="0" h="1519" w="947">
                  <a:moveTo>
                    <a:pt x="741" y="1"/>
                  </a:moveTo>
                  <a:cubicBezTo>
                    <a:pt x="695" y="1"/>
                    <a:pt x="648" y="18"/>
                    <a:pt x="611" y="52"/>
                  </a:cubicBezTo>
                  <a:cubicBezTo>
                    <a:pt x="265" y="390"/>
                    <a:pt x="50" y="837"/>
                    <a:pt x="9" y="1317"/>
                  </a:cubicBezTo>
                  <a:cubicBezTo>
                    <a:pt x="1" y="1417"/>
                    <a:pt x="77" y="1507"/>
                    <a:pt x="178" y="1518"/>
                  </a:cubicBezTo>
                  <a:lnTo>
                    <a:pt x="197" y="1518"/>
                  </a:lnTo>
                  <a:cubicBezTo>
                    <a:pt x="292" y="1518"/>
                    <a:pt x="374" y="1442"/>
                    <a:pt x="379" y="1347"/>
                  </a:cubicBezTo>
                  <a:cubicBezTo>
                    <a:pt x="415" y="954"/>
                    <a:pt x="586" y="592"/>
                    <a:pt x="870" y="319"/>
                  </a:cubicBezTo>
                  <a:cubicBezTo>
                    <a:pt x="941" y="246"/>
                    <a:pt x="946" y="131"/>
                    <a:pt x="873" y="55"/>
                  </a:cubicBezTo>
                  <a:cubicBezTo>
                    <a:pt x="836" y="19"/>
                    <a:pt x="789"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5"/>
            <p:cNvSpPr/>
            <p:nvPr/>
          </p:nvSpPr>
          <p:spPr>
            <a:xfrm>
              <a:off x="3502168" y="3592056"/>
              <a:ext cx="50886" cy="14074"/>
            </a:xfrm>
            <a:custGeom>
              <a:rect b="b" l="l" r="r" t="t"/>
              <a:pathLst>
                <a:path extrusionOk="0" h="601" w="2173">
                  <a:moveTo>
                    <a:pt x="217" y="1"/>
                  </a:moveTo>
                  <a:cubicBezTo>
                    <a:pt x="152" y="1"/>
                    <a:pt x="88" y="35"/>
                    <a:pt x="53" y="97"/>
                  </a:cubicBezTo>
                  <a:cubicBezTo>
                    <a:pt x="1" y="184"/>
                    <a:pt x="36" y="296"/>
                    <a:pt x="123" y="348"/>
                  </a:cubicBezTo>
                  <a:cubicBezTo>
                    <a:pt x="420" y="511"/>
                    <a:pt x="758" y="601"/>
                    <a:pt x="1099" y="601"/>
                  </a:cubicBezTo>
                  <a:cubicBezTo>
                    <a:pt x="1431" y="601"/>
                    <a:pt x="1764" y="514"/>
                    <a:pt x="2050" y="359"/>
                  </a:cubicBezTo>
                  <a:cubicBezTo>
                    <a:pt x="2139" y="309"/>
                    <a:pt x="2172" y="195"/>
                    <a:pt x="2123" y="105"/>
                  </a:cubicBezTo>
                  <a:cubicBezTo>
                    <a:pt x="2091" y="44"/>
                    <a:pt x="2026" y="9"/>
                    <a:pt x="1961" y="9"/>
                  </a:cubicBezTo>
                  <a:cubicBezTo>
                    <a:pt x="1930" y="9"/>
                    <a:pt x="1900" y="16"/>
                    <a:pt x="1872" y="32"/>
                  </a:cubicBezTo>
                  <a:cubicBezTo>
                    <a:pt x="1635" y="160"/>
                    <a:pt x="1368" y="228"/>
                    <a:pt x="1096" y="228"/>
                  </a:cubicBezTo>
                  <a:cubicBezTo>
                    <a:pt x="818" y="228"/>
                    <a:pt x="546" y="160"/>
                    <a:pt x="306" y="23"/>
                  </a:cubicBezTo>
                  <a:cubicBezTo>
                    <a:pt x="278" y="8"/>
                    <a:pt x="247" y="1"/>
                    <a:pt x="2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5"/>
            <p:cNvSpPr/>
            <p:nvPr/>
          </p:nvSpPr>
          <p:spPr>
            <a:xfrm>
              <a:off x="3552443" y="3512183"/>
              <a:ext cx="22176" cy="36859"/>
            </a:xfrm>
            <a:custGeom>
              <a:rect b="b" l="l" r="r" t="t"/>
              <a:pathLst>
                <a:path extrusionOk="0" h="1574" w="947">
                  <a:moveTo>
                    <a:pt x="203" y="1"/>
                  </a:moveTo>
                  <a:cubicBezTo>
                    <a:pt x="155" y="1"/>
                    <a:pt x="107" y="19"/>
                    <a:pt x="71" y="56"/>
                  </a:cubicBezTo>
                  <a:cubicBezTo>
                    <a:pt x="1" y="132"/>
                    <a:pt x="1" y="247"/>
                    <a:pt x="74" y="320"/>
                  </a:cubicBezTo>
                  <a:cubicBezTo>
                    <a:pt x="371" y="601"/>
                    <a:pt x="546" y="988"/>
                    <a:pt x="570" y="1397"/>
                  </a:cubicBezTo>
                  <a:cubicBezTo>
                    <a:pt x="573" y="1497"/>
                    <a:pt x="655" y="1574"/>
                    <a:pt x="753" y="1574"/>
                  </a:cubicBezTo>
                  <a:lnTo>
                    <a:pt x="766" y="1574"/>
                  </a:lnTo>
                  <a:cubicBezTo>
                    <a:pt x="870" y="1568"/>
                    <a:pt x="946" y="1481"/>
                    <a:pt x="941" y="1377"/>
                  </a:cubicBezTo>
                  <a:cubicBezTo>
                    <a:pt x="913" y="873"/>
                    <a:pt x="698" y="405"/>
                    <a:pt x="333" y="53"/>
                  </a:cubicBezTo>
                  <a:cubicBezTo>
                    <a:pt x="297" y="18"/>
                    <a:pt x="249" y="1"/>
                    <a:pt x="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5"/>
            <p:cNvSpPr/>
            <p:nvPr/>
          </p:nvSpPr>
          <p:spPr>
            <a:xfrm>
              <a:off x="3568085" y="3594070"/>
              <a:ext cx="106690" cy="42877"/>
            </a:xfrm>
            <a:custGeom>
              <a:rect b="b" l="l" r="r" t="t"/>
              <a:pathLst>
                <a:path extrusionOk="0" h="1831" w="4556">
                  <a:moveTo>
                    <a:pt x="1550" y="0"/>
                  </a:moveTo>
                  <a:lnTo>
                    <a:pt x="106" y="1038"/>
                  </a:lnTo>
                  <a:cubicBezTo>
                    <a:pt x="38" y="1087"/>
                    <a:pt x="0" y="1161"/>
                    <a:pt x="0" y="1240"/>
                  </a:cubicBezTo>
                  <a:lnTo>
                    <a:pt x="0" y="1583"/>
                  </a:lnTo>
                  <a:cubicBezTo>
                    <a:pt x="0" y="1719"/>
                    <a:pt x="112" y="1831"/>
                    <a:pt x="248" y="1831"/>
                  </a:cubicBezTo>
                  <a:lnTo>
                    <a:pt x="4307" y="1831"/>
                  </a:lnTo>
                  <a:cubicBezTo>
                    <a:pt x="4444" y="1831"/>
                    <a:pt x="4555" y="1719"/>
                    <a:pt x="4555" y="1583"/>
                  </a:cubicBezTo>
                  <a:lnTo>
                    <a:pt x="4555" y="1240"/>
                  </a:lnTo>
                  <a:cubicBezTo>
                    <a:pt x="4555" y="1161"/>
                    <a:pt x="4520" y="1087"/>
                    <a:pt x="4455" y="1038"/>
                  </a:cubicBezTo>
                  <a:lnTo>
                    <a:pt x="30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5"/>
            <p:cNvSpPr/>
            <p:nvPr/>
          </p:nvSpPr>
          <p:spPr>
            <a:xfrm>
              <a:off x="3611709" y="3361452"/>
              <a:ext cx="19624" cy="39341"/>
            </a:xfrm>
            <a:custGeom>
              <a:rect b="b" l="l" r="r" t="t"/>
              <a:pathLst>
                <a:path extrusionOk="0" h="1680" w="838">
                  <a:moveTo>
                    <a:pt x="546" y="0"/>
                  </a:moveTo>
                  <a:cubicBezTo>
                    <a:pt x="492" y="0"/>
                    <a:pt x="438" y="24"/>
                    <a:pt x="401" y="69"/>
                  </a:cubicBezTo>
                  <a:lnTo>
                    <a:pt x="77" y="464"/>
                  </a:lnTo>
                  <a:cubicBezTo>
                    <a:pt x="20" y="532"/>
                    <a:pt x="1" y="619"/>
                    <a:pt x="20" y="704"/>
                  </a:cubicBezTo>
                  <a:cubicBezTo>
                    <a:pt x="42" y="791"/>
                    <a:pt x="99" y="862"/>
                    <a:pt x="178" y="900"/>
                  </a:cubicBezTo>
                  <a:lnTo>
                    <a:pt x="409" y="1012"/>
                  </a:lnTo>
                  <a:lnTo>
                    <a:pt x="156" y="1390"/>
                  </a:lnTo>
                  <a:cubicBezTo>
                    <a:pt x="99" y="1475"/>
                    <a:pt x="123" y="1589"/>
                    <a:pt x="208" y="1649"/>
                  </a:cubicBezTo>
                  <a:cubicBezTo>
                    <a:pt x="238" y="1668"/>
                    <a:pt x="276" y="1679"/>
                    <a:pt x="309" y="1679"/>
                  </a:cubicBezTo>
                  <a:cubicBezTo>
                    <a:pt x="371" y="1679"/>
                    <a:pt x="428" y="1652"/>
                    <a:pt x="472" y="1595"/>
                  </a:cubicBezTo>
                  <a:lnTo>
                    <a:pt x="780" y="1134"/>
                  </a:lnTo>
                  <a:cubicBezTo>
                    <a:pt x="823" y="1063"/>
                    <a:pt x="837" y="976"/>
                    <a:pt x="818" y="900"/>
                  </a:cubicBezTo>
                  <a:cubicBezTo>
                    <a:pt x="793" y="821"/>
                    <a:pt x="739" y="753"/>
                    <a:pt x="663" y="717"/>
                  </a:cubicBezTo>
                  <a:lnTo>
                    <a:pt x="439" y="614"/>
                  </a:lnTo>
                  <a:lnTo>
                    <a:pt x="690" y="303"/>
                  </a:lnTo>
                  <a:cubicBezTo>
                    <a:pt x="755" y="222"/>
                    <a:pt x="742" y="104"/>
                    <a:pt x="663" y="42"/>
                  </a:cubicBezTo>
                  <a:cubicBezTo>
                    <a:pt x="628" y="14"/>
                    <a:pt x="586" y="0"/>
                    <a:pt x="5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5"/>
            <p:cNvSpPr/>
            <p:nvPr/>
          </p:nvSpPr>
          <p:spPr>
            <a:xfrm>
              <a:off x="3473015" y="3423341"/>
              <a:ext cx="296700" cy="20186"/>
            </a:xfrm>
            <a:custGeom>
              <a:rect b="b" l="l" r="r" t="t"/>
              <a:pathLst>
                <a:path extrusionOk="0" h="862" w="12670">
                  <a:moveTo>
                    <a:pt x="183" y="1"/>
                  </a:moveTo>
                  <a:cubicBezTo>
                    <a:pt x="82" y="1"/>
                    <a:pt x="1" y="82"/>
                    <a:pt x="1" y="183"/>
                  </a:cubicBezTo>
                  <a:cubicBezTo>
                    <a:pt x="1" y="287"/>
                    <a:pt x="82" y="368"/>
                    <a:pt x="183" y="368"/>
                  </a:cubicBezTo>
                  <a:cubicBezTo>
                    <a:pt x="655" y="368"/>
                    <a:pt x="883" y="477"/>
                    <a:pt x="1129" y="594"/>
                  </a:cubicBezTo>
                  <a:cubicBezTo>
                    <a:pt x="1387" y="723"/>
                    <a:pt x="1679" y="861"/>
                    <a:pt x="2235" y="861"/>
                  </a:cubicBezTo>
                  <a:cubicBezTo>
                    <a:pt x="2791" y="861"/>
                    <a:pt x="3082" y="720"/>
                    <a:pt x="3341" y="594"/>
                  </a:cubicBezTo>
                  <a:cubicBezTo>
                    <a:pt x="3583" y="480"/>
                    <a:pt x="3815" y="368"/>
                    <a:pt x="4284" y="368"/>
                  </a:cubicBezTo>
                  <a:cubicBezTo>
                    <a:pt x="4755" y="368"/>
                    <a:pt x="4984" y="477"/>
                    <a:pt x="5229" y="594"/>
                  </a:cubicBezTo>
                  <a:cubicBezTo>
                    <a:pt x="5488" y="723"/>
                    <a:pt x="5779" y="861"/>
                    <a:pt x="6335" y="861"/>
                  </a:cubicBezTo>
                  <a:cubicBezTo>
                    <a:pt x="6891" y="861"/>
                    <a:pt x="7182" y="720"/>
                    <a:pt x="7441" y="594"/>
                  </a:cubicBezTo>
                  <a:cubicBezTo>
                    <a:pt x="7684" y="480"/>
                    <a:pt x="7915" y="368"/>
                    <a:pt x="8384" y="368"/>
                  </a:cubicBezTo>
                  <a:cubicBezTo>
                    <a:pt x="8855" y="368"/>
                    <a:pt x="9084" y="477"/>
                    <a:pt x="9329" y="594"/>
                  </a:cubicBezTo>
                  <a:cubicBezTo>
                    <a:pt x="9588" y="723"/>
                    <a:pt x="9880" y="861"/>
                    <a:pt x="10435" y="861"/>
                  </a:cubicBezTo>
                  <a:cubicBezTo>
                    <a:pt x="10991" y="861"/>
                    <a:pt x="11283" y="717"/>
                    <a:pt x="11541" y="594"/>
                  </a:cubicBezTo>
                  <a:cubicBezTo>
                    <a:pt x="11784" y="480"/>
                    <a:pt x="12016" y="368"/>
                    <a:pt x="12484" y="368"/>
                  </a:cubicBezTo>
                  <a:cubicBezTo>
                    <a:pt x="12588" y="368"/>
                    <a:pt x="12669" y="287"/>
                    <a:pt x="12669" y="183"/>
                  </a:cubicBezTo>
                  <a:cubicBezTo>
                    <a:pt x="12669" y="82"/>
                    <a:pt x="12588" y="1"/>
                    <a:pt x="12484" y="1"/>
                  </a:cubicBezTo>
                  <a:cubicBezTo>
                    <a:pt x="11931" y="1"/>
                    <a:pt x="11637" y="139"/>
                    <a:pt x="11378" y="265"/>
                  </a:cubicBezTo>
                  <a:cubicBezTo>
                    <a:pt x="11136" y="379"/>
                    <a:pt x="10904" y="494"/>
                    <a:pt x="10435" y="494"/>
                  </a:cubicBezTo>
                  <a:cubicBezTo>
                    <a:pt x="9964" y="494"/>
                    <a:pt x="9738" y="385"/>
                    <a:pt x="9493" y="265"/>
                  </a:cubicBezTo>
                  <a:cubicBezTo>
                    <a:pt x="9234" y="139"/>
                    <a:pt x="8940" y="1"/>
                    <a:pt x="8384" y="1"/>
                  </a:cubicBezTo>
                  <a:cubicBezTo>
                    <a:pt x="7831" y="1"/>
                    <a:pt x="7537" y="139"/>
                    <a:pt x="7278" y="265"/>
                  </a:cubicBezTo>
                  <a:cubicBezTo>
                    <a:pt x="7035" y="379"/>
                    <a:pt x="6804" y="494"/>
                    <a:pt x="6335" y="494"/>
                  </a:cubicBezTo>
                  <a:cubicBezTo>
                    <a:pt x="5864" y="494"/>
                    <a:pt x="5638" y="385"/>
                    <a:pt x="5392" y="265"/>
                  </a:cubicBezTo>
                  <a:cubicBezTo>
                    <a:pt x="5134" y="139"/>
                    <a:pt x="4839" y="1"/>
                    <a:pt x="4284" y="1"/>
                  </a:cubicBezTo>
                  <a:cubicBezTo>
                    <a:pt x="3730" y="1"/>
                    <a:pt x="3436" y="139"/>
                    <a:pt x="3177" y="265"/>
                  </a:cubicBezTo>
                  <a:cubicBezTo>
                    <a:pt x="2935" y="379"/>
                    <a:pt x="2703" y="494"/>
                    <a:pt x="2235" y="494"/>
                  </a:cubicBezTo>
                  <a:cubicBezTo>
                    <a:pt x="1763" y="494"/>
                    <a:pt x="1537" y="385"/>
                    <a:pt x="1292" y="265"/>
                  </a:cubicBezTo>
                  <a:cubicBezTo>
                    <a:pt x="1033" y="139"/>
                    <a:pt x="739" y="1"/>
                    <a:pt x="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75"/>
          <p:cNvGrpSpPr/>
          <p:nvPr/>
        </p:nvGrpSpPr>
        <p:grpSpPr>
          <a:xfrm>
            <a:off x="4794302" y="3465132"/>
            <a:ext cx="296733" cy="296887"/>
            <a:chOff x="4794302" y="3345061"/>
            <a:chExt cx="296733" cy="296887"/>
          </a:xfrm>
        </p:grpSpPr>
        <p:sp>
          <p:nvSpPr>
            <p:cNvPr id="4631" name="Google Shape;4631;p75"/>
            <p:cNvSpPr/>
            <p:nvPr/>
          </p:nvSpPr>
          <p:spPr>
            <a:xfrm>
              <a:off x="4917869" y="3421421"/>
              <a:ext cx="156733" cy="160808"/>
            </a:xfrm>
            <a:custGeom>
              <a:rect b="b" l="l" r="r" t="t"/>
              <a:pathLst>
                <a:path extrusionOk="0" h="6867" w="6693">
                  <a:moveTo>
                    <a:pt x="6501" y="1"/>
                  </a:moveTo>
                  <a:cubicBezTo>
                    <a:pt x="6395" y="1"/>
                    <a:pt x="6311" y="85"/>
                    <a:pt x="6311" y="192"/>
                  </a:cubicBezTo>
                  <a:lnTo>
                    <a:pt x="6311" y="5496"/>
                  </a:lnTo>
                  <a:cubicBezTo>
                    <a:pt x="6311" y="6041"/>
                    <a:pt x="5864" y="6488"/>
                    <a:pt x="5319" y="6493"/>
                  </a:cubicBezTo>
                  <a:lnTo>
                    <a:pt x="192" y="6493"/>
                  </a:lnTo>
                  <a:cubicBezTo>
                    <a:pt x="188" y="6493"/>
                    <a:pt x="185" y="6493"/>
                    <a:pt x="182" y="6493"/>
                  </a:cubicBezTo>
                  <a:cubicBezTo>
                    <a:pt x="83" y="6493"/>
                    <a:pt x="1" y="6575"/>
                    <a:pt x="1" y="6678"/>
                  </a:cubicBezTo>
                  <a:cubicBezTo>
                    <a:pt x="1" y="6783"/>
                    <a:pt x="85" y="6866"/>
                    <a:pt x="187" y="6866"/>
                  </a:cubicBezTo>
                  <a:cubicBezTo>
                    <a:pt x="188" y="6866"/>
                    <a:pt x="190" y="6866"/>
                    <a:pt x="192" y="6866"/>
                  </a:cubicBezTo>
                  <a:lnTo>
                    <a:pt x="5319" y="6866"/>
                  </a:lnTo>
                  <a:cubicBezTo>
                    <a:pt x="5321" y="6866"/>
                    <a:pt x="5322" y="6866"/>
                    <a:pt x="5324" y="6866"/>
                  </a:cubicBezTo>
                  <a:cubicBezTo>
                    <a:pt x="6076" y="6866"/>
                    <a:pt x="6692" y="6252"/>
                    <a:pt x="6681" y="5493"/>
                  </a:cubicBezTo>
                  <a:lnTo>
                    <a:pt x="6681" y="192"/>
                  </a:lnTo>
                  <a:cubicBezTo>
                    <a:pt x="6692" y="85"/>
                    <a:pt x="6605" y="1"/>
                    <a:pt x="65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5"/>
            <p:cNvSpPr/>
            <p:nvPr/>
          </p:nvSpPr>
          <p:spPr>
            <a:xfrm>
              <a:off x="5058039" y="3345201"/>
              <a:ext cx="23745" cy="17938"/>
            </a:xfrm>
            <a:custGeom>
              <a:rect b="b" l="l" r="r" t="t"/>
              <a:pathLst>
                <a:path extrusionOk="0" h="766" w="1014">
                  <a:moveTo>
                    <a:pt x="153" y="0"/>
                  </a:moveTo>
                  <a:cubicBezTo>
                    <a:pt x="69" y="0"/>
                    <a:pt x="0" y="68"/>
                    <a:pt x="0" y="153"/>
                  </a:cubicBezTo>
                  <a:lnTo>
                    <a:pt x="0" y="766"/>
                  </a:lnTo>
                  <a:lnTo>
                    <a:pt x="1014" y="766"/>
                  </a:lnTo>
                  <a:lnTo>
                    <a:pt x="1014" y="153"/>
                  </a:lnTo>
                  <a:cubicBezTo>
                    <a:pt x="1014" y="68"/>
                    <a:pt x="946" y="0"/>
                    <a:pt x="8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5"/>
            <p:cNvSpPr/>
            <p:nvPr/>
          </p:nvSpPr>
          <p:spPr>
            <a:xfrm>
              <a:off x="5049305" y="3362553"/>
              <a:ext cx="41730" cy="63180"/>
            </a:xfrm>
            <a:custGeom>
              <a:rect b="b" l="l" r="r" t="t"/>
              <a:pathLst>
                <a:path extrusionOk="0" h="2698" w="1782">
                  <a:moveTo>
                    <a:pt x="155" y="0"/>
                  </a:moveTo>
                  <a:cubicBezTo>
                    <a:pt x="68" y="0"/>
                    <a:pt x="0" y="68"/>
                    <a:pt x="0" y="153"/>
                  </a:cubicBezTo>
                  <a:lnTo>
                    <a:pt x="0" y="2545"/>
                  </a:lnTo>
                  <a:cubicBezTo>
                    <a:pt x="0" y="2629"/>
                    <a:pt x="68" y="2697"/>
                    <a:pt x="155" y="2697"/>
                  </a:cubicBezTo>
                  <a:lnTo>
                    <a:pt x="1629" y="2697"/>
                  </a:lnTo>
                  <a:cubicBezTo>
                    <a:pt x="1714" y="2697"/>
                    <a:pt x="1782" y="2629"/>
                    <a:pt x="1782" y="2545"/>
                  </a:cubicBezTo>
                  <a:lnTo>
                    <a:pt x="1782" y="153"/>
                  </a:lnTo>
                  <a:cubicBezTo>
                    <a:pt x="1782" y="68"/>
                    <a:pt x="1714" y="0"/>
                    <a:pt x="16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5"/>
            <p:cNvSpPr/>
            <p:nvPr/>
          </p:nvSpPr>
          <p:spPr>
            <a:xfrm>
              <a:off x="5069513" y="3362553"/>
              <a:ext cx="21521" cy="63180"/>
            </a:xfrm>
            <a:custGeom>
              <a:rect b="b" l="l" r="r" t="t"/>
              <a:pathLst>
                <a:path extrusionOk="0" h="2698" w="919">
                  <a:moveTo>
                    <a:pt x="1" y="0"/>
                  </a:moveTo>
                  <a:cubicBezTo>
                    <a:pt x="85" y="0"/>
                    <a:pt x="153" y="68"/>
                    <a:pt x="153" y="153"/>
                  </a:cubicBezTo>
                  <a:lnTo>
                    <a:pt x="153" y="2545"/>
                  </a:lnTo>
                  <a:cubicBezTo>
                    <a:pt x="153" y="2629"/>
                    <a:pt x="85" y="2697"/>
                    <a:pt x="1" y="2697"/>
                  </a:cubicBezTo>
                  <a:lnTo>
                    <a:pt x="766" y="2697"/>
                  </a:lnTo>
                  <a:cubicBezTo>
                    <a:pt x="851" y="2697"/>
                    <a:pt x="919" y="2629"/>
                    <a:pt x="919" y="2545"/>
                  </a:cubicBezTo>
                  <a:lnTo>
                    <a:pt x="919" y="153"/>
                  </a:lnTo>
                  <a:cubicBezTo>
                    <a:pt x="919" y="68"/>
                    <a:pt x="851" y="0"/>
                    <a:pt x="7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5"/>
            <p:cNvSpPr/>
            <p:nvPr/>
          </p:nvSpPr>
          <p:spPr>
            <a:xfrm>
              <a:off x="4794302" y="3345061"/>
              <a:ext cx="183757" cy="296887"/>
            </a:xfrm>
            <a:custGeom>
              <a:rect b="b" l="l" r="r" t="t"/>
              <a:pathLst>
                <a:path extrusionOk="0" h="12678" w="7847">
                  <a:moveTo>
                    <a:pt x="1690" y="1"/>
                  </a:moveTo>
                  <a:cubicBezTo>
                    <a:pt x="1554" y="1"/>
                    <a:pt x="1425" y="55"/>
                    <a:pt x="1330" y="151"/>
                  </a:cubicBezTo>
                  <a:lnTo>
                    <a:pt x="150" y="1333"/>
                  </a:lnTo>
                  <a:cubicBezTo>
                    <a:pt x="55" y="1428"/>
                    <a:pt x="1" y="1559"/>
                    <a:pt x="1" y="1695"/>
                  </a:cubicBezTo>
                  <a:lnTo>
                    <a:pt x="1" y="10986"/>
                  </a:lnTo>
                  <a:cubicBezTo>
                    <a:pt x="1" y="11122"/>
                    <a:pt x="55" y="11250"/>
                    <a:pt x="150" y="11345"/>
                  </a:cubicBezTo>
                  <a:lnTo>
                    <a:pt x="1330" y="12528"/>
                  </a:lnTo>
                  <a:cubicBezTo>
                    <a:pt x="1425" y="12623"/>
                    <a:pt x="1554" y="12677"/>
                    <a:pt x="1690" y="12677"/>
                  </a:cubicBezTo>
                  <a:lnTo>
                    <a:pt x="6158" y="12677"/>
                  </a:lnTo>
                  <a:cubicBezTo>
                    <a:pt x="6294" y="12677"/>
                    <a:pt x="6422" y="12623"/>
                    <a:pt x="6520" y="12528"/>
                  </a:cubicBezTo>
                  <a:lnTo>
                    <a:pt x="7697" y="11345"/>
                  </a:lnTo>
                  <a:cubicBezTo>
                    <a:pt x="7792" y="11250"/>
                    <a:pt x="7847" y="11122"/>
                    <a:pt x="7847" y="10986"/>
                  </a:cubicBezTo>
                  <a:lnTo>
                    <a:pt x="7847" y="1695"/>
                  </a:lnTo>
                  <a:cubicBezTo>
                    <a:pt x="7847" y="1559"/>
                    <a:pt x="7792" y="1428"/>
                    <a:pt x="7697" y="1333"/>
                  </a:cubicBezTo>
                  <a:lnTo>
                    <a:pt x="6520" y="151"/>
                  </a:lnTo>
                  <a:cubicBezTo>
                    <a:pt x="6425" y="55"/>
                    <a:pt x="6294" y="1"/>
                    <a:pt x="6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5"/>
            <p:cNvSpPr/>
            <p:nvPr/>
          </p:nvSpPr>
          <p:spPr>
            <a:xfrm>
              <a:off x="4920305" y="3345061"/>
              <a:ext cx="57748" cy="296700"/>
            </a:xfrm>
            <a:custGeom>
              <a:rect b="b" l="l" r="r" t="t"/>
              <a:pathLst>
                <a:path extrusionOk="0" h="12670" w="2466">
                  <a:moveTo>
                    <a:pt x="0" y="1"/>
                  </a:moveTo>
                  <a:cubicBezTo>
                    <a:pt x="137" y="1"/>
                    <a:pt x="265" y="55"/>
                    <a:pt x="360" y="151"/>
                  </a:cubicBezTo>
                  <a:lnTo>
                    <a:pt x="1548" y="1330"/>
                  </a:lnTo>
                  <a:cubicBezTo>
                    <a:pt x="1643" y="1426"/>
                    <a:pt x="1695" y="1554"/>
                    <a:pt x="1695" y="1690"/>
                  </a:cubicBezTo>
                  <a:lnTo>
                    <a:pt x="1695" y="10980"/>
                  </a:lnTo>
                  <a:cubicBezTo>
                    <a:pt x="1695" y="11116"/>
                    <a:pt x="1640" y="11247"/>
                    <a:pt x="1548" y="11342"/>
                  </a:cubicBezTo>
                  <a:lnTo>
                    <a:pt x="360" y="12519"/>
                  </a:lnTo>
                  <a:cubicBezTo>
                    <a:pt x="265" y="12615"/>
                    <a:pt x="137" y="12669"/>
                    <a:pt x="0" y="12669"/>
                  </a:cubicBezTo>
                  <a:lnTo>
                    <a:pt x="769" y="12669"/>
                  </a:lnTo>
                  <a:cubicBezTo>
                    <a:pt x="905" y="12669"/>
                    <a:pt x="1036" y="12615"/>
                    <a:pt x="1131" y="12519"/>
                  </a:cubicBezTo>
                  <a:lnTo>
                    <a:pt x="2316" y="11340"/>
                  </a:lnTo>
                  <a:cubicBezTo>
                    <a:pt x="2411" y="11244"/>
                    <a:pt x="2466" y="11114"/>
                    <a:pt x="2466" y="10977"/>
                  </a:cubicBezTo>
                  <a:lnTo>
                    <a:pt x="2466" y="1687"/>
                  </a:lnTo>
                  <a:cubicBezTo>
                    <a:pt x="2466" y="1562"/>
                    <a:pt x="2411" y="1428"/>
                    <a:pt x="2316" y="1333"/>
                  </a:cubicBezTo>
                  <a:lnTo>
                    <a:pt x="1131" y="151"/>
                  </a:lnTo>
                  <a:cubicBezTo>
                    <a:pt x="1036" y="55"/>
                    <a:pt x="905" y="1"/>
                    <a:pt x="769"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5"/>
            <p:cNvSpPr/>
            <p:nvPr/>
          </p:nvSpPr>
          <p:spPr>
            <a:xfrm>
              <a:off x="4812239" y="3363044"/>
              <a:ext cx="147764" cy="260848"/>
            </a:xfrm>
            <a:custGeom>
              <a:rect b="b" l="l" r="r" t="t"/>
              <a:pathLst>
                <a:path extrusionOk="0" h="11139" w="6310">
                  <a:moveTo>
                    <a:pt x="1240" y="1"/>
                  </a:moveTo>
                  <a:cubicBezTo>
                    <a:pt x="1104" y="1"/>
                    <a:pt x="975" y="55"/>
                    <a:pt x="880" y="151"/>
                  </a:cubicBezTo>
                  <a:lnTo>
                    <a:pt x="150" y="881"/>
                  </a:lnTo>
                  <a:cubicBezTo>
                    <a:pt x="55" y="976"/>
                    <a:pt x="0" y="1107"/>
                    <a:pt x="0" y="1243"/>
                  </a:cubicBezTo>
                  <a:lnTo>
                    <a:pt x="0" y="9896"/>
                  </a:lnTo>
                  <a:cubicBezTo>
                    <a:pt x="0" y="10032"/>
                    <a:pt x="55" y="10163"/>
                    <a:pt x="150" y="10258"/>
                  </a:cubicBezTo>
                  <a:lnTo>
                    <a:pt x="883" y="10989"/>
                  </a:lnTo>
                  <a:cubicBezTo>
                    <a:pt x="978" y="11089"/>
                    <a:pt x="1109" y="11138"/>
                    <a:pt x="1240" y="11138"/>
                  </a:cubicBezTo>
                  <a:lnTo>
                    <a:pt x="5073" y="11138"/>
                  </a:lnTo>
                  <a:cubicBezTo>
                    <a:pt x="5209" y="11138"/>
                    <a:pt x="5337" y="11084"/>
                    <a:pt x="5433" y="10989"/>
                  </a:cubicBezTo>
                  <a:lnTo>
                    <a:pt x="6163" y="10258"/>
                  </a:lnTo>
                  <a:cubicBezTo>
                    <a:pt x="6255" y="10163"/>
                    <a:pt x="6310" y="10032"/>
                    <a:pt x="6310" y="9896"/>
                  </a:cubicBezTo>
                  <a:lnTo>
                    <a:pt x="6310" y="1243"/>
                  </a:lnTo>
                  <a:cubicBezTo>
                    <a:pt x="6310" y="1107"/>
                    <a:pt x="6258" y="976"/>
                    <a:pt x="6163" y="881"/>
                  </a:cubicBezTo>
                  <a:lnTo>
                    <a:pt x="5433" y="151"/>
                  </a:lnTo>
                  <a:cubicBezTo>
                    <a:pt x="5337" y="55"/>
                    <a:pt x="5209" y="1"/>
                    <a:pt x="50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5"/>
            <p:cNvSpPr/>
            <p:nvPr/>
          </p:nvSpPr>
          <p:spPr>
            <a:xfrm>
              <a:off x="4807696" y="3358455"/>
              <a:ext cx="157038" cy="270097"/>
            </a:xfrm>
            <a:custGeom>
              <a:rect b="b" l="l" r="r" t="t"/>
              <a:pathLst>
                <a:path extrusionOk="0" h="11534" w="6706">
                  <a:moveTo>
                    <a:pt x="5259" y="374"/>
                  </a:moveTo>
                  <a:cubicBezTo>
                    <a:pt x="5343" y="374"/>
                    <a:pt x="5422" y="404"/>
                    <a:pt x="5485" y="464"/>
                  </a:cubicBezTo>
                  <a:lnTo>
                    <a:pt x="6215" y="1197"/>
                  </a:lnTo>
                  <a:cubicBezTo>
                    <a:pt x="6275" y="1254"/>
                    <a:pt x="6308" y="1336"/>
                    <a:pt x="6308" y="1423"/>
                  </a:cubicBezTo>
                  <a:lnTo>
                    <a:pt x="6308" y="10087"/>
                  </a:lnTo>
                  <a:cubicBezTo>
                    <a:pt x="6308" y="10171"/>
                    <a:pt x="6278" y="10247"/>
                    <a:pt x="6215" y="10310"/>
                  </a:cubicBezTo>
                  <a:lnTo>
                    <a:pt x="5485" y="11043"/>
                  </a:lnTo>
                  <a:cubicBezTo>
                    <a:pt x="5422" y="11100"/>
                    <a:pt x="5343" y="11133"/>
                    <a:pt x="5259" y="11133"/>
                  </a:cubicBezTo>
                  <a:lnTo>
                    <a:pt x="1420" y="11133"/>
                  </a:lnTo>
                  <a:cubicBezTo>
                    <a:pt x="1336" y="11133"/>
                    <a:pt x="1257" y="11103"/>
                    <a:pt x="1197" y="11043"/>
                  </a:cubicBezTo>
                  <a:lnTo>
                    <a:pt x="464" y="10310"/>
                  </a:lnTo>
                  <a:cubicBezTo>
                    <a:pt x="407" y="10253"/>
                    <a:pt x="371" y="10171"/>
                    <a:pt x="371" y="10087"/>
                  </a:cubicBezTo>
                  <a:lnTo>
                    <a:pt x="371" y="1423"/>
                  </a:lnTo>
                  <a:cubicBezTo>
                    <a:pt x="371" y="1336"/>
                    <a:pt x="401" y="1259"/>
                    <a:pt x="464" y="1197"/>
                  </a:cubicBezTo>
                  <a:lnTo>
                    <a:pt x="1197" y="464"/>
                  </a:lnTo>
                  <a:cubicBezTo>
                    <a:pt x="1257" y="407"/>
                    <a:pt x="1336" y="374"/>
                    <a:pt x="1420" y="374"/>
                  </a:cubicBezTo>
                  <a:close/>
                  <a:moveTo>
                    <a:pt x="1434" y="1"/>
                  </a:moveTo>
                  <a:cubicBezTo>
                    <a:pt x="1249" y="1"/>
                    <a:pt x="1069" y="74"/>
                    <a:pt x="938" y="205"/>
                  </a:cubicBezTo>
                  <a:lnTo>
                    <a:pt x="205" y="938"/>
                  </a:lnTo>
                  <a:cubicBezTo>
                    <a:pt x="72" y="1072"/>
                    <a:pt x="1" y="1249"/>
                    <a:pt x="1" y="1437"/>
                  </a:cubicBezTo>
                  <a:lnTo>
                    <a:pt x="1" y="10100"/>
                  </a:lnTo>
                  <a:cubicBezTo>
                    <a:pt x="1" y="10285"/>
                    <a:pt x="72" y="10463"/>
                    <a:pt x="205" y="10596"/>
                  </a:cubicBezTo>
                  <a:lnTo>
                    <a:pt x="938" y="11329"/>
                  </a:lnTo>
                  <a:cubicBezTo>
                    <a:pt x="1071" y="11462"/>
                    <a:pt x="1249" y="11533"/>
                    <a:pt x="1434" y="11533"/>
                  </a:cubicBezTo>
                  <a:lnTo>
                    <a:pt x="5273" y="11533"/>
                  </a:lnTo>
                  <a:cubicBezTo>
                    <a:pt x="5460" y="11533"/>
                    <a:pt x="5638" y="11462"/>
                    <a:pt x="5771" y="11329"/>
                  </a:cubicBezTo>
                  <a:lnTo>
                    <a:pt x="6501" y="10596"/>
                  </a:lnTo>
                  <a:cubicBezTo>
                    <a:pt x="6635" y="10463"/>
                    <a:pt x="6706" y="10285"/>
                    <a:pt x="6706" y="10100"/>
                  </a:cubicBezTo>
                  <a:lnTo>
                    <a:pt x="6706" y="1437"/>
                  </a:lnTo>
                  <a:cubicBezTo>
                    <a:pt x="6706" y="1249"/>
                    <a:pt x="6635" y="1072"/>
                    <a:pt x="6501" y="938"/>
                  </a:cubicBezTo>
                  <a:lnTo>
                    <a:pt x="5771" y="205"/>
                  </a:lnTo>
                  <a:cubicBezTo>
                    <a:pt x="5638" y="74"/>
                    <a:pt x="5460" y="1"/>
                    <a:pt x="52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5"/>
            <p:cNvSpPr/>
            <p:nvPr/>
          </p:nvSpPr>
          <p:spPr>
            <a:xfrm>
              <a:off x="4807508" y="3387421"/>
              <a:ext cx="157483" cy="211460"/>
            </a:xfrm>
            <a:custGeom>
              <a:rect b="b" l="l" r="r" t="t"/>
              <a:pathLst>
                <a:path extrusionOk="0" h="9030" w="6725">
                  <a:moveTo>
                    <a:pt x="3153" y="377"/>
                  </a:moveTo>
                  <a:lnTo>
                    <a:pt x="3153" y="1439"/>
                  </a:lnTo>
                  <a:lnTo>
                    <a:pt x="1965" y="1439"/>
                  </a:lnTo>
                  <a:lnTo>
                    <a:pt x="1965" y="377"/>
                  </a:lnTo>
                  <a:close/>
                  <a:moveTo>
                    <a:pt x="4736" y="377"/>
                  </a:moveTo>
                  <a:lnTo>
                    <a:pt x="4736" y="1439"/>
                  </a:lnTo>
                  <a:lnTo>
                    <a:pt x="3548" y="1439"/>
                  </a:lnTo>
                  <a:lnTo>
                    <a:pt x="3548" y="377"/>
                  </a:lnTo>
                  <a:close/>
                  <a:moveTo>
                    <a:pt x="3153" y="1834"/>
                  </a:moveTo>
                  <a:lnTo>
                    <a:pt x="3153" y="2897"/>
                  </a:lnTo>
                  <a:lnTo>
                    <a:pt x="1965" y="2897"/>
                  </a:lnTo>
                  <a:lnTo>
                    <a:pt x="1965" y="1834"/>
                  </a:lnTo>
                  <a:close/>
                  <a:moveTo>
                    <a:pt x="4736" y="1837"/>
                  </a:moveTo>
                  <a:lnTo>
                    <a:pt x="4736" y="2899"/>
                  </a:lnTo>
                  <a:lnTo>
                    <a:pt x="3548" y="2899"/>
                  </a:lnTo>
                  <a:lnTo>
                    <a:pt x="3548" y="1837"/>
                  </a:lnTo>
                  <a:close/>
                  <a:moveTo>
                    <a:pt x="3153" y="3270"/>
                  </a:moveTo>
                  <a:lnTo>
                    <a:pt x="3153" y="4333"/>
                  </a:lnTo>
                  <a:lnTo>
                    <a:pt x="1965" y="4333"/>
                  </a:lnTo>
                  <a:lnTo>
                    <a:pt x="1965" y="3270"/>
                  </a:lnTo>
                  <a:close/>
                  <a:moveTo>
                    <a:pt x="4736" y="3270"/>
                  </a:moveTo>
                  <a:lnTo>
                    <a:pt x="4736" y="4333"/>
                  </a:lnTo>
                  <a:lnTo>
                    <a:pt x="3548" y="4333"/>
                  </a:lnTo>
                  <a:lnTo>
                    <a:pt x="3548" y="3270"/>
                  </a:lnTo>
                  <a:close/>
                  <a:moveTo>
                    <a:pt x="3153" y="4703"/>
                  </a:moveTo>
                  <a:lnTo>
                    <a:pt x="3153" y="5766"/>
                  </a:lnTo>
                  <a:lnTo>
                    <a:pt x="1965" y="5766"/>
                  </a:lnTo>
                  <a:lnTo>
                    <a:pt x="1965" y="4703"/>
                  </a:lnTo>
                  <a:close/>
                  <a:moveTo>
                    <a:pt x="4736" y="4708"/>
                  </a:moveTo>
                  <a:lnTo>
                    <a:pt x="4736" y="5771"/>
                  </a:lnTo>
                  <a:lnTo>
                    <a:pt x="3548" y="5771"/>
                  </a:lnTo>
                  <a:lnTo>
                    <a:pt x="3548" y="4708"/>
                  </a:lnTo>
                  <a:close/>
                  <a:moveTo>
                    <a:pt x="3153" y="6166"/>
                  </a:moveTo>
                  <a:lnTo>
                    <a:pt x="3153" y="7229"/>
                  </a:lnTo>
                  <a:lnTo>
                    <a:pt x="1965" y="7229"/>
                  </a:lnTo>
                  <a:lnTo>
                    <a:pt x="1965" y="6166"/>
                  </a:lnTo>
                  <a:close/>
                  <a:moveTo>
                    <a:pt x="4736" y="6166"/>
                  </a:moveTo>
                  <a:lnTo>
                    <a:pt x="4736" y="7229"/>
                  </a:lnTo>
                  <a:lnTo>
                    <a:pt x="3548" y="7229"/>
                  </a:lnTo>
                  <a:lnTo>
                    <a:pt x="3548" y="6166"/>
                  </a:lnTo>
                  <a:close/>
                  <a:moveTo>
                    <a:pt x="3153" y="7599"/>
                  </a:moveTo>
                  <a:lnTo>
                    <a:pt x="3153" y="8662"/>
                  </a:lnTo>
                  <a:lnTo>
                    <a:pt x="1965" y="8662"/>
                  </a:lnTo>
                  <a:lnTo>
                    <a:pt x="1965" y="7599"/>
                  </a:lnTo>
                  <a:close/>
                  <a:moveTo>
                    <a:pt x="4736" y="7602"/>
                  </a:moveTo>
                  <a:lnTo>
                    <a:pt x="4736" y="8664"/>
                  </a:lnTo>
                  <a:lnTo>
                    <a:pt x="3548" y="8664"/>
                  </a:lnTo>
                  <a:lnTo>
                    <a:pt x="3548" y="7602"/>
                  </a:lnTo>
                  <a:close/>
                  <a:moveTo>
                    <a:pt x="357" y="1"/>
                  </a:moveTo>
                  <a:cubicBezTo>
                    <a:pt x="262" y="1"/>
                    <a:pt x="175" y="69"/>
                    <a:pt x="161" y="164"/>
                  </a:cubicBezTo>
                  <a:cubicBezTo>
                    <a:pt x="148" y="276"/>
                    <a:pt x="238" y="371"/>
                    <a:pt x="352" y="371"/>
                  </a:cubicBezTo>
                  <a:lnTo>
                    <a:pt x="1592" y="371"/>
                  </a:lnTo>
                  <a:lnTo>
                    <a:pt x="1592" y="1461"/>
                  </a:lnTo>
                  <a:lnTo>
                    <a:pt x="374" y="1461"/>
                  </a:lnTo>
                  <a:cubicBezTo>
                    <a:pt x="270" y="1461"/>
                    <a:pt x="183" y="1540"/>
                    <a:pt x="180" y="1644"/>
                  </a:cubicBezTo>
                  <a:cubicBezTo>
                    <a:pt x="175" y="1747"/>
                    <a:pt x="262" y="1834"/>
                    <a:pt x="363" y="1834"/>
                  </a:cubicBezTo>
                  <a:lnTo>
                    <a:pt x="1592" y="1834"/>
                  </a:lnTo>
                  <a:lnTo>
                    <a:pt x="1592" y="2897"/>
                  </a:lnTo>
                  <a:lnTo>
                    <a:pt x="349" y="2897"/>
                  </a:lnTo>
                  <a:cubicBezTo>
                    <a:pt x="248" y="2897"/>
                    <a:pt x="159" y="2973"/>
                    <a:pt x="156" y="3077"/>
                  </a:cubicBezTo>
                  <a:cubicBezTo>
                    <a:pt x="153" y="3183"/>
                    <a:pt x="238" y="3267"/>
                    <a:pt x="338" y="3267"/>
                  </a:cubicBezTo>
                  <a:lnTo>
                    <a:pt x="1592" y="3267"/>
                  </a:lnTo>
                  <a:lnTo>
                    <a:pt x="1592" y="4330"/>
                  </a:lnTo>
                  <a:lnTo>
                    <a:pt x="325" y="4330"/>
                  </a:lnTo>
                  <a:cubicBezTo>
                    <a:pt x="224" y="4330"/>
                    <a:pt x="134" y="4409"/>
                    <a:pt x="131" y="4510"/>
                  </a:cubicBezTo>
                  <a:cubicBezTo>
                    <a:pt x="129" y="4616"/>
                    <a:pt x="213" y="4700"/>
                    <a:pt x="317" y="4700"/>
                  </a:cubicBezTo>
                  <a:lnTo>
                    <a:pt x="1592" y="4700"/>
                  </a:lnTo>
                  <a:lnTo>
                    <a:pt x="1592" y="5763"/>
                  </a:lnTo>
                  <a:lnTo>
                    <a:pt x="303" y="5763"/>
                  </a:lnTo>
                  <a:cubicBezTo>
                    <a:pt x="199" y="5763"/>
                    <a:pt x="112" y="5842"/>
                    <a:pt x="107" y="5943"/>
                  </a:cubicBezTo>
                  <a:cubicBezTo>
                    <a:pt x="104" y="6049"/>
                    <a:pt x="189" y="6133"/>
                    <a:pt x="292" y="6133"/>
                  </a:cubicBezTo>
                  <a:lnTo>
                    <a:pt x="1592" y="6133"/>
                  </a:lnTo>
                  <a:lnTo>
                    <a:pt x="1592" y="7223"/>
                  </a:lnTo>
                  <a:lnTo>
                    <a:pt x="278" y="7223"/>
                  </a:lnTo>
                  <a:cubicBezTo>
                    <a:pt x="175" y="7223"/>
                    <a:pt x="88" y="7302"/>
                    <a:pt x="85" y="7406"/>
                  </a:cubicBezTo>
                  <a:cubicBezTo>
                    <a:pt x="80" y="7509"/>
                    <a:pt x="167" y="7596"/>
                    <a:pt x="268" y="7596"/>
                  </a:cubicBezTo>
                  <a:lnTo>
                    <a:pt x="1592" y="7596"/>
                  </a:lnTo>
                  <a:lnTo>
                    <a:pt x="1592" y="8656"/>
                  </a:lnTo>
                  <a:lnTo>
                    <a:pt x="210" y="8656"/>
                  </a:lnTo>
                  <a:cubicBezTo>
                    <a:pt x="115" y="8656"/>
                    <a:pt x="28" y="8724"/>
                    <a:pt x="14" y="8822"/>
                  </a:cubicBezTo>
                  <a:cubicBezTo>
                    <a:pt x="1" y="8934"/>
                    <a:pt x="90" y="9029"/>
                    <a:pt x="205" y="9029"/>
                  </a:cubicBezTo>
                  <a:lnTo>
                    <a:pt x="6517" y="9029"/>
                  </a:lnTo>
                  <a:cubicBezTo>
                    <a:pt x="6613" y="9029"/>
                    <a:pt x="6697" y="8961"/>
                    <a:pt x="6711" y="8866"/>
                  </a:cubicBezTo>
                  <a:cubicBezTo>
                    <a:pt x="6724" y="8752"/>
                    <a:pt x="6637" y="8656"/>
                    <a:pt x="6520" y="8656"/>
                  </a:cubicBezTo>
                  <a:lnTo>
                    <a:pt x="5131" y="8656"/>
                  </a:lnTo>
                  <a:lnTo>
                    <a:pt x="5131" y="7596"/>
                  </a:lnTo>
                  <a:lnTo>
                    <a:pt x="6471" y="7596"/>
                  </a:lnTo>
                  <a:cubicBezTo>
                    <a:pt x="6575" y="7596"/>
                    <a:pt x="6665" y="7517"/>
                    <a:pt x="6667" y="7414"/>
                  </a:cubicBezTo>
                  <a:cubicBezTo>
                    <a:pt x="6670" y="7308"/>
                    <a:pt x="6586" y="7223"/>
                    <a:pt x="6482" y="7223"/>
                  </a:cubicBezTo>
                  <a:lnTo>
                    <a:pt x="5131" y="7223"/>
                  </a:lnTo>
                  <a:lnTo>
                    <a:pt x="5131" y="6133"/>
                  </a:lnTo>
                  <a:lnTo>
                    <a:pt x="6471" y="6133"/>
                  </a:lnTo>
                  <a:cubicBezTo>
                    <a:pt x="6575" y="6133"/>
                    <a:pt x="6665" y="6054"/>
                    <a:pt x="6667" y="5954"/>
                  </a:cubicBezTo>
                  <a:cubicBezTo>
                    <a:pt x="6670" y="5847"/>
                    <a:pt x="6586" y="5763"/>
                    <a:pt x="6482" y="5763"/>
                  </a:cubicBezTo>
                  <a:lnTo>
                    <a:pt x="5131" y="5763"/>
                  </a:lnTo>
                  <a:lnTo>
                    <a:pt x="5131" y="4700"/>
                  </a:lnTo>
                  <a:lnTo>
                    <a:pt x="6471" y="4700"/>
                  </a:lnTo>
                  <a:cubicBezTo>
                    <a:pt x="6575" y="4700"/>
                    <a:pt x="6665" y="4621"/>
                    <a:pt x="6667" y="4521"/>
                  </a:cubicBezTo>
                  <a:cubicBezTo>
                    <a:pt x="6670" y="4414"/>
                    <a:pt x="6586" y="4330"/>
                    <a:pt x="6482" y="4330"/>
                  </a:cubicBezTo>
                  <a:lnTo>
                    <a:pt x="5131" y="4330"/>
                  </a:lnTo>
                  <a:lnTo>
                    <a:pt x="5131" y="3267"/>
                  </a:lnTo>
                  <a:lnTo>
                    <a:pt x="6471" y="3267"/>
                  </a:lnTo>
                  <a:cubicBezTo>
                    <a:pt x="6575" y="3267"/>
                    <a:pt x="6665" y="3188"/>
                    <a:pt x="6667" y="3085"/>
                  </a:cubicBezTo>
                  <a:cubicBezTo>
                    <a:pt x="6670" y="2981"/>
                    <a:pt x="6586" y="2897"/>
                    <a:pt x="6482" y="2897"/>
                  </a:cubicBezTo>
                  <a:lnTo>
                    <a:pt x="5131" y="2897"/>
                  </a:lnTo>
                  <a:lnTo>
                    <a:pt x="5131" y="1834"/>
                  </a:lnTo>
                  <a:lnTo>
                    <a:pt x="6479" y="1834"/>
                  </a:lnTo>
                  <a:cubicBezTo>
                    <a:pt x="6586" y="1834"/>
                    <a:pt x="6667" y="1747"/>
                    <a:pt x="6665" y="1644"/>
                  </a:cubicBezTo>
                  <a:cubicBezTo>
                    <a:pt x="6659" y="1540"/>
                    <a:pt x="6572" y="1461"/>
                    <a:pt x="6468" y="1461"/>
                  </a:cubicBezTo>
                  <a:lnTo>
                    <a:pt x="5131" y="1461"/>
                  </a:lnTo>
                  <a:lnTo>
                    <a:pt x="5131" y="371"/>
                  </a:lnTo>
                  <a:lnTo>
                    <a:pt x="6515" y="371"/>
                  </a:lnTo>
                  <a:cubicBezTo>
                    <a:pt x="6610" y="371"/>
                    <a:pt x="6694" y="303"/>
                    <a:pt x="6708" y="208"/>
                  </a:cubicBezTo>
                  <a:cubicBezTo>
                    <a:pt x="6722" y="96"/>
                    <a:pt x="6632" y="1"/>
                    <a:pt x="6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5"/>
            <p:cNvSpPr/>
            <p:nvPr/>
          </p:nvSpPr>
          <p:spPr>
            <a:xfrm>
              <a:off x="4978026" y="3560818"/>
              <a:ext cx="22692" cy="33581"/>
            </a:xfrm>
            <a:custGeom>
              <a:rect b="b" l="l" r="r" t="t"/>
              <a:pathLst>
                <a:path extrusionOk="0" h="1434" w="969">
                  <a:moveTo>
                    <a:pt x="1" y="1"/>
                  </a:moveTo>
                  <a:lnTo>
                    <a:pt x="1" y="1434"/>
                  </a:lnTo>
                  <a:lnTo>
                    <a:pt x="816" y="1434"/>
                  </a:lnTo>
                  <a:cubicBezTo>
                    <a:pt x="900" y="1434"/>
                    <a:pt x="968" y="1366"/>
                    <a:pt x="965" y="1284"/>
                  </a:cubicBezTo>
                  <a:lnTo>
                    <a:pt x="965" y="153"/>
                  </a:lnTo>
                  <a:cubicBezTo>
                    <a:pt x="965" y="69"/>
                    <a:pt x="897" y="1"/>
                    <a:pt x="8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1" name="Google Shape;4641;p75"/>
          <p:cNvGrpSpPr/>
          <p:nvPr/>
        </p:nvGrpSpPr>
        <p:grpSpPr>
          <a:xfrm>
            <a:off x="5424855" y="3476608"/>
            <a:ext cx="298924" cy="296647"/>
            <a:chOff x="5424855" y="3345248"/>
            <a:chExt cx="298924" cy="296647"/>
          </a:xfrm>
        </p:grpSpPr>
        <p:sp>
          <p:nvSpPr>
            <p:cNvPr id="4642" name="Google Shape;4642;p75"/>
            <p:cNvSpPr/>
            <p:nvPr/>
          </p:nvSpPr>
          <p:spPr>
            <a:xfrm>
              <a:off x="5424855" y="3457155"/>
              <a:ext cx="298924" cy="184741"/>
            </a:xfrm>
            <a:custGeom>
              <a:rect b="b" l="l" r="r" t="t"/>
              <a:pathLst>
                <a:path extrusionOk="0" h="7889" w="12765">
                  <a:moveTo>
                    <a:pt x="5333" y="1534"/>
                  </a:moveTo>
                  <a:lnTo>
                    <a:pt x="8493" y="1581"/>
                  </a:lnTo>
                  <a:lnTo>
                    <a:pt x="6442" y="4981"/>
                  </a:lnTo>
                  <a:lnTo>
                    <a:pt x="5333" y="1534"/>
                  </a:lnTo>
                  <a:close/>
                  <a:moveTo>
                    <a:pt x="4003" y="3518"/>
                  </a:moveTo>
                  <a:cubicBezTo>
                    <a:pt x="4523" y="3918"/>
                    <a:pt x="4864" y="4542"/>
                    <a:pt x="4878" y="5245"/>
                  </a:cubicBezTo>
                  <a:lnTo>
                    <a:pt x="2976" y="5245"/>
                  </a:lnTo>
                  <a:lnTo>
                    <a:pt x="4003" y="3518"/>
                  </a:lnTo>
                  <a:close/>
                  <a:moveTo>
                    <a:pt x="5025" y="1799"/>
                  </a:moveTo>
                  <a:lnTo>
                    <a:pt x="6131" y="5245"/>
                  </a:lnTo>
                  <a:lnTo>
                    <a:pt x="5245" y="5245"/>
                  </a:lnTo>
                  <a:cubicBezTo>
                    <a:pt x="5232" y="4406"/>
                    <a:pt x="4820" y="3665"/>
                    <a:pt x="4188" y="3196"/>
                  </a:cubicBezTo>
                  <a:lnTo>
                    <a:pt x="5025" y="1799"/>
                  </a:lnTo>
                  <a:close/>
                  <a:moveTo>
                    <a:pt x="2656" y="3065"/>
                  </a:moveTo>
                  <a:cubicBezTo>
                    <a:pt x="3028" y="3065"/>
                    <a:pt x="3380" y="3159"/>
                    <a:pt x="3690" y="3319"/>
                  </a:cubicBezTo>
                  <a:lnTo>
                    <a:pt x="2491" y="5335"/>
                  </a:lnTo>
                  <a:cubicBezTo>
                    <a:pt x="2445" y="5411"/>
                    <a:pt x="2456" y="5507"/>
                    <a:pt x="2524" y="5566"/>
                  </a:cubicBezTo>
                  <a:cubicBezTo>
                    <a:pt x="2559" y="5599"/>
                    <a:pt x="2605" y="5616"/>
                    <a:pt x="2655" y="5616"/>
                  </a:cubicBezTo>
                  <a:lnTo>
                    <a:pt x="4853" y="5616"/>
                  </a:lnTo>
                  <a:cubicBezTo>
                    <a:pt x="4692" y="6689"/>
                    <a:pt x="3766" y="7514"/>
                    <a:pt x="2649" y="7514"/>
                  </a:cubicBezTo>
                  <a:cubicBezTo>
                    <a:pt x="1393" y="7514"/>
                    <a:pt x="374" y="6471"/>
                    <a:pt x="423" y="5204"/>
                  </a:cubicBezTo>
                  <a:cubicBezTo>
                    <a:pt x="467" y="4035"/>
                    <a:pt x="1423" y="3093"/>
                    <a:pt x="2595" y="3065"/>
                  </a:cubicBezTo>
                  <a:cubicBezTo>
                    <a:pt x="2615" y="3065"/>
                    <a:pt x="2635" y="3065"/>
                    <a:pt x="2656" y="3065"/>
                  </a:cubicBezTo>
                  <a:close/>
                  <a:moveTo>
                    <a:pt x="10125" y="3068"/>
                  </a:moveTo>
                  <a:cubicBezTo>
                    <a:pt x="11354" y="3068"/>
                    <a:pt x="12354" y="4065"/>
                    <a:pt x="12354" y="5294"/>
                  </a:cubicBezTo>
                  <a:cubicBezTo>
                    <a:pt x="12354" y="6520"/>
                    <a:pt x="11351" y="7523"/>
                    <a:pt x="10125" y="7523"/>
                  </a:cubicBezTo>
                  <a:cubicBezTo>
                    <a:pt x="8896" y="7523"/>
                    <a:pt x="7899" y="6525"/>
                    <a:pt x="7899" y="5294"/>
                  </a:cubicBezTo>
                  <a:cubicBezTo>
                    <a:pt x="7899" y="4379"/>
                    <a:pt x="8452" y="3591"/>
                    <a:pt x="9242" y="3251"/>
                  </a:cubicBezTo>
                  <a:lnTo>
                    <a:pt x="9951" y="5357"/>
                  </a:lnTo>
                  <a:cubicBezTo>
                    <a:pt x="9978" y="5436"/>
                    <a:pt x="10051" y="5482"/>
                    <a:pt x="10128" y="5482"/>
                  </a:cubicBezTo>
                  <a:cubicBezTo>
                    <a:pt x="10149" y="5482"/>
                    <a:pt x="10169" y="5479"/>
                    <a:pt x="10188" y="5471"/>
                  </a:cubicBezTo>
                  <a:cubicBezTo>
                    <a:pt x="10286" y="5438"/>
                    <a:pt x="10337" y="5335"/>
                    <a:pt x="10302" y="5237"/>
                  </a:cubicBezTo>
                  <a:lnTo>
                    <a:pt x="9594" y="3131"/>
                  </a:lnTo>
                  <a:cubicBezTo>
                    <a:pt x="9765" y="3090"/>
                    <a:pt x="9942" y="3068"/>
                    <a:pt x="10125" y="3068"/>
                  </a:cubicBezTo>
                  <a:close/>
                  <a:moveTo>
                    <a:pt x="4186" y="0"/>
                  </a:moveTo>
                  <a:cubicBezTo>
                    <a:pt x="4090" y="0"/>
                    <a:pt x="4006" y="69"/>
                    <a:pt x="3995" y="164"/>
                  </a:cubicBezTo>
                  <a:cubicBezTo>
                    <a:pt x="3981" y="276"/>
                    <a:pt x="4069" y="371"/>
                    <a:pt x="4177" y="371"/>
                  </a:cubicBezTo>
                  <a:lnTo>
                    <a:pt x="4564" y="371"/>
                  </a:lnTo>
                  <a:lnTo>
                    <a:pt x="4875" y="1330"/>
                  </a:lnTo>
                  <a:lnTo>
                    <a:pt x="3881" y="3003"/>
                  </a:lnTo>
                  <a:cubicBezTo>
                    <a:pt x="3509" y="2803"/>
                    <a:pt x="3092" y="2693"/>
                    <a:pt x="2644" y="2693"/>
                  </a:cubicBezTo>
                  <a:cubicBezTo>
                    <a:pt x="2609" y="2693"/>
                    <a:pt x="2573" y="2694"/>
                    <a:pt x="2537" y="2695"/>
                  </a:cubicBezTo>
                  <a:cubicBezTo>
                    <a:pt x="1197" y="2755"/>
                    <a:pt x="110" y="3845"/>
                    <a:pt x="58" y="5188"/>
                  </a:cubicBezTo>
                  <a:cubicBezTo>
                    <a:pt x="1" y="6667"/>
                    <a:pt x="1186" y="7885"/>
                    <a:pt x="2655" y="7885"/>
                  </a:cubicBezTo>
                  <a:cubicBezTo>
                    <a:pt x="3976" y="7885"/>
                    <a:pt x="5068" y="6896"/>
                    <a:pt x="5229" y="5618"/>
                  </a:cubicBezTo>
                  <a:lnTo>
                    <a:pt x="6387" y="5618"/>
                  </a:lnTo>
                  <a:cubicBezTo>
                    <a:pt x="6450" y="5618"/>
                    <a:pt x="6512" y="5583"/>
                    <a:pt x="6545" y="5528"/>
                  </a:cubicBezTo>
                  <a:lnTo>
                    <a:pt x="8765" y="1848"/>
                  </a:lnTo>
                  <a:lnTo>
                    <a:pt x="9120" y="2897"/>
                  </a:lnTo>
                  <a:cubicBezTo>
                    <a:pt x="8166" y="3294"/>
                    <a:pt x="7501" y="4245"/>
                    <a:pt x="7526" y="5346"/>
                  </a:cubicBezTo>
                  <a:cubicBezTo>
                    <a:pt x="7553" y="6719"/>
                    <a:pt x="8665" y="7841"/>
                    <a:pt x="10035" y="7888"/>
                  </a:cubicBezTo>
                  <a:cubicBezTo>
                    <a:pt x="10062" y="7889"/>
                    <a:pt x="10090" y="7889"/>
                    <a:pt x="10117" y="7889"/>
                  </a:cubicBezTo>
                  <a:cubicBezTo>
                    <a:pt x="11578" y="7889"/>
                    <a:pt x="12764" y="6678"/>
                    <a:pt x="12716" y="5207"/>
                  </a:cubicBezTo>
                  <a:cubicBezTo>
                    <a:pt x="12670" y="3836"/>
                    <a:pt x="11563" y="2733"/>
                    <a:pt x="10196" y="2692"/>
                  </a:cubicBezTo>
                  <a:cubicBezTo>
                    <a:pt x="10175" y="2692"/>
                    <a:pt x="10154" y="2692"/>
                    <a:pt x="10133" y="2692"/>
                  </a:cubicBezTo>
                  <a:cubicBezTo>
                    <a:pt x="9905" y="2692"/>
                    <a:pt x="9683" y="2719"/>
                    <a:pt x="9471" y="2774"/>
                  </a:cubicBezTo>
                  <a:lnTo>
                    <a:pt x="8665" y="371"/>
                  </a:lnTo>
                  <a:lnTo>
                    <a:pt x="9607" y="371"/>
                  </a:lnTo>
                  <a:cubicBezTo>
                    <a:pt x="9703" y="371"/>
                    <a:pt x="9787" y="303"/>
                    <a:pt x="9798" y="208"/>
                  </a:cubicBezTo>
                  <a:cubicBezTo>
                    <a:pt x="9812" y="96"/>
                    <a:pt x="9724" y="0"/>
                    <a:pt x="9615" y="0"/>
                  </a:cubicBezTo>
                  <a:lnTo>
                    <a:pt x="7926" y="0"/>
                  </a:lnTo>
                  <a:cubicBezTo>
                    <a:pt x="7831" y="0"/>
                    <a:pt x="7744" y="69"/>
                    <a:pt x="7736" y="164"/>
                  </a:cubicBezTo>
                  <a:cubicBezTo>
                    <a:pt x="7722" y="276"/>
                    <a:pt x="7809" y="371"/>
                    <a:pt x="7918" y="371"/>
                  </a:cubicBezTo>
                  <a:lnTo>
                    <a:pt x="8264" y="371"/>
                  </a:lnTo>
                  <a:lnTo>
                    <a:pt x="8547" y="1213"/>
                  </a:lnTo>
                  <a:lnTo>
                    <a:pt x="5221" y="1164"/>
                  </a:lnTo>
                  <a:lnTo>
                    <a:pt x="4965" y="371"/>
                  </a:lnTo>
                  <a:lnTo>
                    <a:pt x="5613" y="371"/>
                  </a:lnTo>
                  <a:cubicBezTo>
                    <a:pt x="5709" y="371"/>
                    <a:pt x="5793" y="303"/>
                    <a:pt x="5804" y="208"/>
                  </a:cubicBezTo>
                  <a:cubicBezTo>
                    <a:pt x="5818" y="93"/>
                    <a:pt x="5728" y="0"/>
                    <a:pt x="561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5"/>
            <p:cNvSpPr/>
            <p:nvPr/>
          </p:nvSpPr>
          <p:spPr>
            <a:xfrm>
              <a:off x="5648527" y="3567703"/>
              <a:ext cx="26836" cy="26836"/>
            </a:xfrm>
            <a:custGeom>
              <a:rect b="b" l="l" r="r" t="t"/>
              <a:pathLst>
                <a:path extrusionOk="0" h="1146" w="1146">
                  <a:moveTo>
                    <a:pt x="573" y="1"/>
                  </a:moveTo>
                  <a:cubicBezTo>
                    <a:pt x="257" y="1"/>
                    <a:pt x="1" y="257"/>
                    <a:pt x="1" y="573"/>
                  </a:cubicBezTo>
                  <a:cubicBezTo>
                    <a:pt x="1" y="889"/>
                    <a:pt x="257" y="1145"/>
                    <a:pt x="573" y="1145"/>
                  </a:cubicBezTo>
                  <a:cubicBezTo>
                    <a:pt x="889" y="1145"/>
                    <a:pt x="1145" y="889"/>
                    <a:pt x="1145" y="573"/>
                  </a:cubicBezTo>
                  <a:cubicBezTo>
                    <a:pt x="1145" y="257"/>
                    <a:pt x="889"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5"/>
            <p:cNvSpPr/>
            <p:nvPr/>
          </p:nvSpPr>
          <p:spPr>
            <a:xfrm>
              <a:off x="5473467" y="3567703"/>
              <a:ext cx="26836" cy="26836"/>
            </a:xfrm>
            <a:custGeom>
              <a:rect b="b" l="l" r="r" t="t"/>
              <a:pathLst>
                <a:path extrusionOk="0" h="1146" w="1146">
                  <a:moveTo>
                    <a:pt x="573" y="1"/>
                  </a:moveTo>
                  <a:cubicBezTo>
                    <a:pt x="257" y="1"/>
                    <a:pt x="1" y="257"/>
                    <a:pt x="1" y="573"/>
                  </a:cubicBezTo>
                  <a:cubicBezTo>
                    <a:pt x="1" y="889"/>
                    <a:pt x="257" y="1145"/>
                    <a:pt x="573" y="1145"/>
                  </a:cubicBezTo>
                  <a:cubicBezTo>
                    <a:pt x="889" y="1145"/>
                    <a:pt x="1145" y="889"/>
                    <a:pt x="1145" y="573"/>
                  </a:cubicBezTo>
                  <a:cubicBezTo>
                    <a:pt x="1145" y="257"/>
                    <a:pt x="889"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5"/>
            <p:cNvSpPr/>
            <p:nvPr/>
          </p:nvSpPr>
          <p:spPr>
            <a:xfrm>
              <a:off x="5498429" y="3345248"/>
              <a:ext cx="193382" cy="109945"/>
            </a:xfrm>
            <a:custGeom>
              <a:rect b="b" l="l" r="r" t="t"/>
              <a:pathLst>
                <a:path extrusionOk="0" h="4695" w="8258">
                  <a:moveTo>
                    <a:pt x="3721" y="1"/>
                  </a:moveTo>
                  <a:cubicBezTo>
                    <a:pt x="2847" y="1"/>
                    <a:pt x="1996" y="310"/>
                    <a:pt x="1319" y="889"/>
                  </a:cubicBezTo>
                  <a:lnTo>
                    <a:pt x="1316" y="892"/>
                  </a:lnTo>
                  <a:cubicBezTo>
                    <a:pt x="837" y="1322"/>
                    <a:pt x="229" y="2047"/>
                    <a:pt x="74" y="3071"/>
                  </a:cubicBezTo>
                  <a:cubicBezTo>
                    <a:pt x="0" y="3545"/>
                    <a:pt x="33" y="4060"/>
                    <a:pt x="169" y="4556"/>
                  </a:cubicBezTo>
                  <a:cubicBezTo>
                    <a:pt x="192" y="4640"/>
                    <a:pt x="265" y="4694"/>
                    <a:pt x="347" y="4694"/>
                  </a:cubicBezTo>
                  <a:cubicBezTo>
                    <a:pt x="364" y="4694"/>
                    <a:pt x="381" y="4691"/>
                    <a:pt x="398" y="4687"/>
                  </a:cubicBezTo>
                  <a:cubicBezTo>
                    <a:pt x="496" y="4660"/>
                    <a:pt x="553" y="4556"/>
                    <a:pt x="526" y="4458"/>
                  </a:cubicBezTo>
                  <a:cubicBezTo>
                    <a:pt x="406" y="4008"/>
                    <a:pt x="376" y="3548"/>
                    <a:pt x="442" y="3126"/>
                  </a:cubicBezTo>
                  <a:cubicBezTo>
                    <a:pt x="581" y="2210"/>
                    <a:pt x="1128" y="1556"/>
                    <a:pt x="1561" y="1170"/>
                  </a:cubicBezTo>
                  <a:cubicBezTo>
                    <a:pt x="2173" y="650"/>
                    <a:pt x="2935" y="372"/>
                    <a:pt x="3722" y="372"/>
                  </a:cubicBezTo>
                  <a:cubicBezTo>
                    <a:pt x="3916" y="372"/>
                    <a:pt x="4112" y="389"/>
                    <a:pt x="4308" y="423"/>
                  </a:cubicBezTo>
                  <a:cubicBezTo>
                    <a:pt x="6057" y="728"/>
                    <a:pt x="7250" y="2357"/>
                    <a:pt x="7046" y="4101"/>
                  </a:cubicBezTo>
                  <a:lnTo>
                    <a:pt x="6580" y="3586"/>
                  </a:lnTo>
                  <a:cubicBezTo>
                    <a:pt x="6543" y="3547"/>
                    <a:pt x="6492" y="3526"/>
                    <a:pt x="6441" y="3526"/>
                  </a:cubicBezTo>
                  <a:cubicBezTo>
                    <a:pt x="6397" y="3526"/>
                    <a:pt x="6353" y="3541"/>
                    <a:pt x="6318" y="3573"/>
                  </a:cubicBezTo>
                  <a:cubicBezTo>
                    <a:pt x="6245" y="3641"/>
                    <a:pt x="6236" y="3761"/>
                    <a:pt x="6305" y="3834"/>
                  </a:cubicBezTo>
                  <a:lnTo>
                    <a:pt x="7021" y="4632"/>
                  </a:lnTo>
                  <a:cubicBezTo>
                    <a:pt x="7054" y="4670"/>
                    <a:pt x="7108" y="4694"/>
                    <a:pt x="7164" y="4694"/>
                  </a:cubicBezTo>
                  <a:cubicBezTo>
                    <a:pt x="7206" y="4694"/>
                    <a:pt x="7249" y="4680"/>
                    <a:pt x="7283" y="4646"/>
                  </a:cubicBezTo>
                  <a:lnTo>
                    <a:pt x="8168" y="3848"/>
                  </a:lnTo>
                  <a:cubicBezTo>
                    <a:pt x="8250" y="3780"/>
                    <a:pt x="8258" y="3665"/>
                    <a:pt x="8184" y="3589"/>
                  </a:cubicBezTo>
                  <a:cubicBezTo>
                    <a:pt x="8148" y="3549"/>
                    <a:pt x="8097" y="3529"/>
                    <a:pt x="8046" y="3529"/>
                  </a:cubicBezTo>
                  <a:cubicBezTo>
                    <a:pt x="8002" y="3529"/>
                    <a:pt x="7958" y="3544"/>
                    <a:pt x="7923" y="3575"/>
                  </a:cubicBezTo>
                  <a:lnTo>
                    <a:pt x="7427" y="4022"/>
                  </a:lnTo>
                  <a:cubicBezTo>
                    <a:pt x="7585" y="2131"/>
                    <a:pt x="6275" y="393"/>
                    <a:pt x="4370" y="58"/>
                  </a:cubicBezTo>
                  <a:cubicBezTo>
                    <a:pt x="4154" y="20"/>
                    <a:pt x="3937" y="1"/>
                    <a:pt x="372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5"/>
            <p:cNvSpPr/>
            <p:nvPr/>
          </p:nvSpPr>
          <p:spPr>
            <a:xfrm>
              <a:off x="5560552" y="3379764"/>
              <a:ext cx="47819" cy="69433"/>
            </a:xfrm>
            <a:custGeom>
              <a:rect b="b" l="l" r="r" t="t"/>
              <a:pathLst>
                <a:path extrusionOk="0" h="2965" w="2042">
                  <a:moveTo>
                    <a:pt x="1423" y="1"/>
                  </a:moveTo>
                  <a:cubicBezTo>
                    <a:pt x="1377" y="1"/>
                    <a:pt x="1336" y="28"/>
                    <a:pt x="1298" y="63"/>
                  </a:cubicBezTo>
                  <a:cubicBezTo>
                    <a:pt x="897" y="445"/>
                    <a:pt x="491" y="826"/>
                    <a:pt x="91" y="1208"/>
                  </a:cubicBezTo>
                  <a:cubicBezTo>
                    <a:pt x="1" y="1289"/>
                    <a:pt x="14" y="1417"/>
                    <a:pt x="118" y="1480"/>
                  </a:cubicBezTo>
                  <a:cubicBezTo>
                    <a:pt x="339" y="1616"/>
                    <a:pt x="567" y="1742"/>
                    <a:pt x="791" y="1870"/>
                  </a:cubicBezTo>
                  <a:cubicBezTo>
                    <a:pt x="805" y="1878"/>
                    <a:pt x="813" y="1883"/>
                    <a:pt x="805" y="1902"/>
                  </a:cubicBezTo>
                  <a:cubicBezTo>
                    <a:pt x="731" y="2074"/>
                    <a:pt x="660" y="2248"/>
                    <a:pt x="587" y="2423"/>
                  </a:cubicBezTo>
                  <a:cubicBezTo>
                    <a:pt x="543" y="2532"/>
                    <a:pt x="497" y="2638"/>
                    <a:pt x="456" y="2747"/>
                  </a:cubicBezTo>
                  <a:cubicBezTo>
                    <a:pt x="423" y="2823"/>
                    <a:pt x="461" y="2910"/>
                    <a:pt x="538" y="2946"/>
                  </a:cubicBezTo>
                  <a:cubicBezTo>
                    <a:pt x="563" y="2959"/>
                    <a:pt x="587" y="2965"/>
                    <a:pt x="612" y="2965"/>
                  </a:cubicBezTo>
                  <a:cubicBezTo>
                    <a:pt x="655" y="2965"/>
                    <a:pt x="698" y="2944"/>
                    <a:pt x="742" y="2902"/>
                  </a:cubicBezTo>
                  <a:cubicBezTo>
                    <a:pt x="1142" y="2521"/>
                    <a:pt x="1548" y="2139"/>
                    <a:pt x="1949" y="1758"/>
                  </a:cubicBezTo>
                  <a:cubicBezTo>
                    <a:pt x="2041" y="1671"/>
                    <a:pt x="2025" y="1543"/>
                    <a:pt x="1916" y="1480"/>
                  </a:cubicBezTo>
                  <a:cubicBezTo>
                    <a:pt x="1690" y="1352"/>
                    <a:pt x="1469" y="1224"/>
                    <a:pt x="1249" y="1093"/>
                  </a:cubicBezTo>
                  <a:cubicBezTo>
                    <a:pt x="1230" y="1088"/>
                    <a:pt x="1227" y="1080"/>
                    <a:pt x="1235" y="1063"/>
                  </a:cubicBezTo>
                  <a:cubicBezTo>
                    <a:pt x="1355" y="785"/>
                    <a:pt x="1477" y="502"/>
                    <a:pt x="1586" y="219"/>
                  </a:cubicBezTo>
                  <a:cubicBezTo>
                    <a:pt x="1627" y="112"/>
                    <a:pt x="1546" y="1"/>
                    <a:pt x="14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5"/>
            <p:cNvSpPr/>
            <p:nvPr/>
          </p:nvSpPr>
          <p:spPr>
            <a:xfrm>
              <a:off x="5570387" y="3379834"/>
              <a:ext cx="37983" cy="69527"/>
            </a:xfrm>
            <a:custGeom>
              <a:rect b="b" l="l" r="r" t="t"/>
              <a:pathLst>
                <a:path extrusionOk="0" h="2969" w="1622">
                  <a:moveTo>
                    <a:pt x="1002" y="0"/>
                  </a:moveTo>
                  <a:cubicBezTo>
                    <a:pt x="1000" y="0"/>
                    <a:pt x="999" y="0"/>
                    <a:pt x="998" y="0"/>
                  </a:cubicBezTo>
                  <a:cubicBezTo>
                    <a:pt x="954" y="0"/>
                    <a:pt x="913" y="28"/>
                    <a:pt x="880" y="63"/>
                  </a:cubicBezTo>
                  <a:cubicBezTo>
                    <a:pt x="736" y="199"/>
                    <a:pt x="597" y="330"/>
                    <a:pt x="453" y="466"/>
                  </a:cubicBezTo>
                  <a:cubicBezTo>
                    <a:pt x="439" y="518"/>
                    <a:pt x="363" y="682"/>
                    <a:pt x="297" y="831"/>
                  </a:cubicBezTo>
                  <a:cubicBezTo>
                    <a:pt x="235" y="976"/>
                    <a:pt x="289" y="1142"/>
                    <a:pt x="425" y="1221"/>
                  </a:cubicBezTo>
                  <a:cubicBezTo>
                    <a:pt x="575" y="1308"/>
                    <a:pt x="731" y="1393"/>
                    <a:pt x="880" y="1483"/>
                  </a:cubicBezTo>
                  <a:cubicBezTo>
                    <a:pt x="989" y="1548"/>
                    <a:pt x="1006" y="1673"/>
                    <a:pt x="913" y="1760"/>
                  </a:cubicBezTo>
                  <a:cubicBezTo>
                    <a:pt x="654" y="2006"/>
                    <a:pt x="393" y="2256"/>
                    <a:pt x="134" y="2502"/>
                  </a:cubicBezTo>
                  <a:cubicBezTo>
                    <a:pt x="98" y="2583"/>
                    <a:pt x="66" y="2668"/>
                    <a:pt x="30" y="2749"/>
                  </a:cubicBezTo>
                  <a:cubicBezTo>
                    <a:pt x="0" y="2828"/>
                    <a:pt x="39" y="2916"/>
                    <a:pt x="112" y="2951"/>
                  </a:cubicBezTo>
                  <a:cubicBezTo>
                    <a:pt x="136" y="2962"/>
                    <a:pt x="159" y="2968"/>
                    <a:pt x="183" y="2968"/>
                  </a:cubicBezTo>
                  <a:cubicBezTo>
                    <a:pt x="227" y="2968"/>
                    <a:pt x="272" y="2947"/>
                    <a:pt x="316" y="2905"/>
                  </a:cubicBezTo>
                  <a:cubicBezTo>
                    <a:pt x="720" y="2523"/>
                    <a:pt x="1126" y="2142"/>
                    <a:pt x="1526" y="1760"/>
                  </a:cubicBezTo>
                  <a:cubicBezTo>
                    <a:pt x="1621" y="1671"/>
                    <a:pt x="1602" y="1540"/>
                    <a:pt x="1493" y="1480"/>
                  </a:cubicBezTo>
                  <a:cubicBezTo>
                    <a:pt x="1270" y="1349"/>
                    <a:pt x="1049" y="1224"/>
                    <a:pt x="826" y="1093"/>
                  </a:cubicBezTo>
                  <a:cubicBezTo>
                    <a:pt x="812" y="1088"/>
                    <a:pt x="804" y="1079"/>
                    <a:pt x="812" y="1063"/>
                  </a:cubicBezTo>
                  <a:cubicBezTo>
                    <a:pt x="929" y="785"/>
                    <a:pt x="1052" y="502"/>
                    <a:pt x="1161" y="218"/>
                  </a:cubicBezTo>
                  <a:cubicBezTo>
                    <a:pt x="1201" y="113"/>
                    <a:pt x="1122" y="0"/>
                    <a:pt x="1002"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8" name="Google Shape;4648;p75"/>
          <p:cNvGrpSpPr/>
          <p:nvPr/>
        </p:nvGrpSpPr>
        <p:grpSpPr>
          <a:xfrm>
            <a:off x="6115846" y="3473318"/>
            <a:ext cx="205435" cy="296743"/>
            <a:chOff x="6115846" y="3345201"/>
            <a:chExt cx="205435" cy="296743"/>
          </a:xfrm>
        </p:grpSpPr>
        <p:sp>
          <p:nvSpPr>
            <p:cNvPr id="4649" name="Google Shape;4649;p75"/>
            <p:cNvSpPr/>
            <p:nvPr/>
          </p:nvSpPr>
          <p:spPr>
            <a:xfrm>
              <a:off x="6115846" y="3418401"/>
              <a:ext cx="205208" cy="223473"/>
            </a:xfrm>
            <a:custGeom>
              <a:rect b="b" l="l" r="r" t="t"/>
              <a:pathLst>
                <a:path extrusionOk="0" h="9543" w="8763">
                  <a:moveTo>
                    <a:pt x="917" y="0"/>
                  </a:moveTo>
                  <a:cubicBezTo>
                    <a:pt x="815" y="0"/>
                    <a:pt x="713" y="8"/>
                    <a:pt x="611" y="24"/>
                  </a:cubicBezTo>
                  <a:cubicBezTo>
                    <a:pt x="98" y="664"/>
                    <a:pt x="0" y="1576"/>
                    <a:pt x="436" y="2326"/>
                  </a:cubicBezTo>
                  <a:cubicBezTo>
                    <a:pt x="551" y="2522"/>
                    <a:pt x="695" y="2696"/>
                    <a:pt x="859" y="2841"/>
                  </a:cubicBezTo>
                  <a:cubicBezTo>
                    <a:pt x="905" y="2881"/>
                    <a:pt x="918" y="2952"/>
                    <a:pt x="897" y="3010"/>
                  </a:cubicBezTo>
                  <a:cubicBezTo>
                    <a:pt x="684" y="3484"/>
                    <a:pt x="570" y="4007"/>
                    <a:pt x="570" y="4562"/>
                  </a:cubicBezTo>
                  <a:cubicBezTo>
                    <a:pt x="570" y="5655"/>
                    <a:pt x="1027" y="6644"/>
                    <a:pt x="1763" y="7341"/>
                  </a:cubicBezTo>
                  <a:cubicBezTo>
                    <a:pt x="1796" y="7369"/>
                    <a:pt x="1812" y="7409"/>
                    <a:pt x="1812" y="7450"/>
                  </a:cubicBezTo>
                  <a:lnTo>
                    <a:pt x="1812" y="9085"/>
                  </a:lnTo>
                  <a:cubicBezTo>
                    <a:pt x="1812" y="9338"/>
                    <a:pt x="2016" y="9543"/>
                    <a:pt x="2267" y="9543"/>
                  </a:cubicBezTo>
                  <a:lnTo>
                    <a:pt x="3324" y="9543"/>
                  </a:lnTo>
                  <a:cubicBezTo>
                    <a:pt x="3419" y="9543"/>
                    <a:pt x="3493" y="9464"/>
                    <a:pt x="3493" y="9371"/>
                  </a:cubicBezTo>
                  <a:lnTo>
                    <a:pt x="3493" y="8311"/>
                  </a:lnTo>
                  <a:cubicBezTo>
                    <a:pt x="3493" y="8296"/>
                    <a:pt x="3509" y="8284"/>
                    <a:pt x="3524" y="8284"/>
                  </a:cubicBezTo>
                  <a:cubicBezTo>
                    <a:pt x="3526" y="8284"/>
                    <a:pt x="3527" y="8284"/>
                    <a:pt x="3528" y="8284"/>
                  </a:cubicBezTo>
                  <a:cubicBezTo>
                    <a:pt x="3806" y="8349"/>
                    <a:pt x="4098" y="8385"/>
                    <a:pt x="4398" y="8385"/>
                  </a:cubicBezTo>
                  <a:cubicBezTo>
                    <a:pt x="4697" y="8385"/>
                    <a:pt x="4986" y="8349"/>
                    <a:pt x="5264" y="8284"/>
                  </a:cubicBezTo>
                  <a:cubicBezTo>
                    <a:pt x="5266" y="8284"/>
                    <a:pt x="5267" y="8284"/>
                    <a:pt x="5269" y="8284"/>
                  </a:cubicBezTo>
                  <a:cubicBezTo>
                    <a:pt x="5286" y="8284"/>
                    <a:pt x="5299" y="8296"/>
                    <a:pt x="5299" y="8311"/>
                  </a:cubicBezTo>
                  <a:lnTo>
                    <a:pt x="5299" y="9371"/>
                  </a:lnTo>
                  <a:cubicBezTo>
                    <a:pt x="5299" y="9466"/>
                    <a:pt x="5378" y="9543"/>
                    <a:pt x="5468" y="9543"/>
                  </a:cubicBezTo>
                  <a:lnTo>
                    <a:pt x="6498" y="9543"/>
                  </a:lnTo>
                  <a:cubicBezTo>
                    <a:pt x="6749" y="9543"/>
                    <a:pt x="6953" y="9338"/>
                    <a:pt x="6953" y="9085"/>
                  </a:cubicBezTo>
                  <a:lnTo>
                    <a:pt x="6953" y="7450"/>
                  </a:lnTo>
                  <a:cubicBezTo>
                    <a:pt x="6953" y="7409"/>
                    <a:pt x="6972" y="7369"/>
                    <a:pt x="7002" y="7341"/>
                  </a:cubicBezTo>
                  <a:cubicBezTo>
                    <a:pt x="7738" y="6644"/>
                    <a:pt x="8198" y="5660"/>
                    <a:pt x="8198" y="4562"/>
                  </a:cubicBezTo>
                  <a:cubicBezTo>
                    <a:pt x="8198" y="4012"/>
                    <a:pt x="8081" y="3486"/>
                    <a:pt x="7871" y="3010"/>
                  </a:cubicBezTo>
                  <a:cubicBezTo>
                    <a:pt x="7844" y="2952"/>
                    <a:pt x="7858" y="2881"/>
                    <a:pt x="7907" y="2841"/>
                  </a:cubicBezTo>
                  <a:cubicBezTo>
                    <a:pt x="8073" y="2696"/>
                    <a:pt x="8215" y="2527"/>
                    <a:pt x="8332" y="2326"/>
                  </a:cubicBezTo>
                  <a:cubicBezTo>
                    <a:pt x="8762" y="1574"/>
                    <a:pt x="8667" y="661"/>
                    <a:pt x="8157" y="24"/>
                  </a:cubicBezTo>
                  <a:cubicBezTo>
                    <a:pt x="8056" y="8"/>
                    <a:pt x="7953" y="0"/>
                    <a:pt x="7852" y="0"/>
                  </a:cubicBezTo>
                  <a:cubicBezTo>
                    <a:pt x="7146" y="0"/>
                    <a:pt x="6457" y="366"/>
                    <a:pt x="6076" y="1023"/>
                  </a:cubicBezTo>
                  <a:cubicBezTo>
                    <a:pt x="6059" y="1056"/>
                    <a:pt x="6043" y="1086"/>
                    <a:pt x="6030" y="1113"/>
                  </a:cubicBezTo>
                  <a:cubicBezTo>
                    <a:pt x="5531" y="874"/>
                    <a:pt x="4972" y="743"/>
                    <a:pt x="4384" y="743"/>
                  </a:cubicBezTo>
                  <a:cubicBezTo>
                    <a:pt x="3795" y="743"/>
                    <a:pt x="3240" y="874"/>
                    <a:pt x="2738" y="1113"/>
                  </a:cubicBezTo>
                  <a:cubicBezTo>
                    <a:pt x="2722" y="1083"/>
                    <a:pt x="2708" y="1051"/>
                    <a:pt x="2692" y="1023"/>
                  </a:cubicBezTo>
                  <a:cubicBezTo>
                    <a:pt x="2314" y="366"/>
                    <a:pt x="1625" y="0"/>
                    <a:pt x="91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5"/>
            <p:cNvSpPr/>
            <p:nvPr/>
          </p:nvSpPr>
          <p:spPr>
            <a:xfrm>
              <a:off x="6143969" y="3418752"/>
              <a:ext cx="149521" cy="65101"/>
            </a:xfrm>
            <a:custGeom>
              <a:rect b="b" l="l" r="r" t="t"/>
              <a:pathLst>
                <a:path extrusionOk="0" h="2780" w="6385">
                  <a:moveTo>
                    <a:pt x="1" y="0"/>
                  </a:moveTo>
                  <a:cubicBezTo>
                    <a:pt x="216" y="1575"/>
                    <a:pt x="1562" y="2779"/>
                    <a:pt x="3188" y="2779"/>
                  </a:cubicBezTo>
                  <a:cubicBezTo>
                    <a:pt x="4818" y="2779"/>
                    <a:pt x="6166" y="1572"/>
                    <a:pt x="6384" y="0"/>
                  </a:cubicBezTo>
                  <a:lnTo>
                    <a:pt x="6384" y="0"/>
                  </a:lnTo>
                  <a:cubicBezTo>
                    <a:pt x="5777" y="82"/>
                    <a:pt x="5215" y="434"/>
                    <a:pt x="4886" y="1006"/>
                  </a:cubicBezTo>
                  <a:cubicBezTo>
                    <a:pt x="4869" y="1036"/>
                    <a:pt x="4850" y="1068"/>
                    <a:pt x="4837" y="1096"/>
                  </a:cubicBezTo>
                  <a:cubicBezTo>
                    <a:pt x="4341" y="856"/>
                    <a:pt x="3782" y="722"/>
                    <a:pt x="3194" y="722"/>
                  </a:cubicBezTo>
                  <a:cubicBezTo>
                    <a:pt x="2603" y="722"/>
                    <a:pt x="2044" y="856"/>
                    <a:pt x="1548" y="1096"/>
                  </a:cubicBezTo>
                  <a:cubicBezTo>
                    <a:pt x="1532" y="1063"/>
                    <a:pt x="1518" y="1033"/>
                    <a:pt x="1499" y="1006"/>
                  </a:cubicBezTo>
                  <a:cubicBezTo>
                    <a:pt x="1170" y="434"/>
                    <a:pt x="608" y="82"/>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5"/>
            <p:cNvSpPr/>
            <p:nvPr/>
          </p:nvSpPr>
          <p:spPr>
            <a:xfrm>
              <a:off x="6168861" y="3613177"/>
              <a:ext cx="28733" cy="28686"/>
            </a:xfrm>
            <a:custGeom>
              <a:rect b="b" l="l" r="r" t="t"/>
              <a:pathLst>
                <a:path extrusionOk="0" h="1225" w="1227">
                  <a:moveTo>
                    <a:pt x="707" y="1"/>
                  </a:moveTo>
                  <a:cubicBezTo>
                    <a:pt x="574" y="1"/>
                    <a:pt x="461" y="110"/>
                    <a:pt x="461" y="247"/>
                  </a:cubicBezTo>
                  <a:lnTo>
                    <a:pt x="461" y="767"/>
                  </a:lnTo>
                  <a:cubicBezTo>
                    <a:pt x="461" y="1020"/>
                    <a:pt x="256" y="1225"/>
                    <a:pt x="0" y="1225"/>
                  </a:cubicBezTo>
                  <a:lnTo>
                    <a:pt x="771" y="1225"/>
                  </a:lnTo>
                  <a:cubicBezTo>
                    <a:pt x="1022" y="1225"/>
                    <a:pt x="1226" y="1020"/>
                    <a:pt x="1226" y="767"/>
                  </a:cubicBezTo>
                  <a:lnTo>
                    <a:pt x="1226" y="53"/>
                  </a:lnTo>
                  <a:cubicBezTo>
                    <a:pt x="1063" y="45"/>
                    <a:pt x="905" y="31"/>
                    <a:pt x="747" y="4"/>
                  </a:cubicBezTo>
                  <a:cubicBezTo>
                    <a:pt x="733" y="2"/>
                    <a:pt x="720" y="1"/>
                    <a:pt x="7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5"/>
            <p:cNvSpPr/>
            <p:nvPr/>
          </p:nvSpPr>
          <p:spPr>
            <a:xfrm>
              <a:off x="6209675" y="3435775"/>
              <a:ext cx="32902" cy="8711"/>
            </a:xfrm>
            <a:custGeom>
              <a:rect b="b" l="l" r="r" t="t"/>
              <a:pathLst>
                <a:path extrusionOk="0" h="372" w="1405">
                  <a:moveTo>
                    <a:pt x="382" y="1"/>
                  </a:moveTo>
                  <a:cubicBezTo>
                    <a:pt x="254" y="1"/>
                    <a:pt x="129" y="6"/>
                    <a:pt x="1" y="20"/>
                  </a:cubicBezTo>
                  <a:cubicBezTo>
                    <a:pt x="451" y="63"/>
                    <a:pt x="878" y="186"/>
                    <a:pt x="1265" y="371"/>
                  </a:cubicBezTo>
                  <a:cubicBezTo>
                    <a:pt x="1281" y="341"/>
                    <a:pt x="1295" y="309"/>
                    <a:pt x="1314" y="281"/>
                  </a:cubicBezTo>
                  <a:cubicBezTo>
                    <a:pt x="1341" y="232"/>
                    <a:pt x="1371" y="183"/>
                    <a:pt x="1404" y="140"/>
                  </a:cubicBezTo>
                  <a:cubicBezTo>
                    <a:pt x="1083" y="50"/>
                    <a:pt x="737" y="1"/>
                    <a:pt x="382" y="1"/>
                  </a:cubicBezTo>
                  <a:close/>
                </a:path>
              </a:pathLst>
            </a:custGeom>
            <a:solidFill>
              <a:srgbClr val="FE9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5"/>
            <p:cNvSpPr/>
            <p:nvPr/>
          </p:nvSpPr>
          <p:spPr>
            <a:xfrm>
              <a:off x="6249998" y="3418401"/>
              <a:ext cx="71283" cy="223543"/>
            </a:xfrm>
            <a:custGeom>
              <a:rect b="b" l="l" r="r" t="t"/>
              <a:pathLst>
                <a:path extrusionOk="0" h="9546" w="3044">
                  <a:moveTo>
                    <a:pt x="2128" y="1"/>
                  </a:moveTo>
                  <a:cubicBezTo>
                    <a:pt x="1978" y="1"/>
                    <a:pt x="1828" y="17"/>
                    <a:pt x="1682" y="48"/>
                  </a:cubicBezTo>
                  <a:cubicBezTo>
                    <a:pt x="2180" y="683"/>
                    <a:pt x="2268" y="1582"/>
                    <a:pt x="1840" y="2326"/>
                  </a:cubicBezTo>
                  <a:cubicBezTo>
                    <a:pt x="1739" y="2492"/>
                    <a:pt x="1625" y="2642"/>
                    <a:pt x="1491" y="2772"/>
                  </a:cubicBezTo>
                  <a:cubicBezTo>
                    <a:pt x="1398" y="2860"/>
                    <a:pt x="1371" y="2993"/>
                    <a:pt x="1420" y="3108"/>
                  </a:cubicBezTo>
                  <a:cubicBezTo>
                    <a:pt x="1608" y="3557"/>
                    <a:pt x="1709" y="4048"/>
                    <a:pt x="1709" y="4565"/>
                  </a:cubicBezTo>
                  <a:cubicBezTo>
                    <a:pt x="1709" y="5614"/>
                    <a:pt x="1284" y="6568"/>
                    <a:pt x="595" y="7257"/>
                  </a:cubicBezTo>
                  <a:cubicBezTo>
                    <a:pt x="508" y="7344"/>
                    <a:pt x="459" y="7464"/>
                    <a:pt x="459" y="7587"/>
                  </a:cubicBezTo>
                  <a:lnTo>
                    <a:pt x="459" y="9088"/>
                  </a:lnTo>
                  <a:cubicBezTo>
                    <a:pt x="459" y="9341"/>
                    <a:pt x="254" y="9545"/>
                    <a:pt x="1" y="9545"/>
                  </a:cubicBezTo>
                  <a:lnTo>
                    <a:pt x="769" y="9545"/>
                  </a:lnTo>
                  <a:cubicBezTo>
                    <a:pt x="1022" y="9545"/>
                    <a:pt x="1227" y="9341"/>
                    <a:pt x="1227" y="9088"/>
                  </a:cubicBezTo>
                  <a:lnTo>
                    <a:pt x="1227" y="7453"/>
                  </a:lnTo>
                  <a:cubicBezTo>
                    <a:pt x="1227" y="7412"/>
                    <a:pt x="1243" y="7371"/>
                    <a:pt x="1273" y="7344"/>
                  </a:cubicBezTo>
                  <a:cubicBezTo>
                    <a:pt x="2011" y="6647"/>
                    <a:pt x="2475" y="5663"/>
                    <a:pt x="2475" y="4565"/>
                  </a:cubicBezTo>
                  <a:cubicBezTo>
                    <a:pt x="2475" y="4015"/>
                    <a:pt x="2357" y="3489"/>
                    <a:pt x="2145" y="3012"/>
                  </a:cubicBezTo>
                  <a:cubicBezTo>
                    <a:pt x="2118" y="2955"/>
                    <a:pt x="2131" y="2884"/>
                    <a:pt x="2183" y="2843"/>
                  </a:cubicBezTo>
                  <a:cubicBezTo>
                    <a:pt x="2349" y="2696"/>
                    <a:pt x="2494" y="2527"/>
                    <a:pt x="2608" y="2326"/>
                  </a:cubicBezTo>
                  <a:cubicBezTo>
                    <a:pt x="3044" y="1574"/>
                    <a:pt x="2946" y="661"/>
                    <a:pt x="2431" y="24"/>
                  </a:cubicBezTo>
                  <a:cubicBezTo>
                    <a:pt x="2330" y="8"/>
                    <a:pt x="2229" y="1"/>
                    <a:pt x="212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5"/>
            <p:cNvSpPr/>
            <p:nvPr/>
          </p:nvSpPr>
          <p:spPr>
            <a:xfrm>
              <a:off x="6185182" y="3539135"/>
              <a:ext cx="66880" cy="47233"/>
            </a:xfrm>
            <a:custGeom>
              <a:rect b="b" l="l" r="r" t="t"/>
              <a:pathLst>
                <a:path extrusionOk="0" h="2017" w="2856">
                  <a:moveTo>
                    <a:pt x="1428" y="0"/>
                  </a:moveTo>
                  <a:cubicBezTo>
                    <a:pt x="641" y="0"/>
                    <a:pt x="1" y="450"/>
                    <a:pt x="1" y="1008"/>
                  </a:cubicBezTo>
                  <a:cubicBezTo>
                    <a:pt x="1" y="1564"/>
                    <a:pt x="641" y="2016"/>
                    <a:pt x="1428" y="2016"/>
                  </a:cubicBezTo>
                  <a:cubicBezTo>
                    <a:pt x="2218" y="2016"/>
                    <a:pt x="2856" y="1564"/>
                    <a:pt x="2856" y="1008"/>
                  </a:cubicBezTo>
                  <a:cubicBezTo>
                    <a:pt x="2856" y="450"/>
                    <a:pt x="2218" y="0"/>
                    <a:pt x="14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5"/>
            <p:cNvSpPr/>
            <p:nvPr/>
          </p:nvSpPr>
          <p:spPr>
            <a:xfrm>
              <a:off x="6244589" y="3491740"/>
              <a:ext cx="8688" cy="16861"/>
            </a:xfrm>
            <a:custGeom>
              <a:rect b="b" l="l" r="r" t="t"/>
              <a:pathLst>
                <a:path extrusionOk="0" h="720" w="371">
                  <a:moveTo>
                    <a:pt x="185" y="0"/>
                  </a:moveTo>
                  <a:cubicBezTo>
                    <a:pt x="183" y="0"/>
                    <a:pt x="182" y="0"/>
                    <a:pt x="180" y="0"/>
                  </a:cubicBezTo>
                  <a:cubicBezTo>
                    <a:pt x="77" y="3"/>
                    <a:pt x="0" y="93"/>
                    <a:pt x="0" y="194"/>
                  </a:cubicBezTo>
                  <a:lnTo>
                    <a:pt x="0" y="529"/>
                  </a:lnTo>
                  <a:cubicBezTo>
                    <a:pt x="0" y="629"/>
                    <a:pt x="77" y="719"/>
                    <a:pt x="180" y="719"/>
                  </a:cubicBezTo>
                  <a:cubicBezTo>
                    <a:pt x="182" y="719"/>
                    <a:pt x="183" y="719"/>
                    <a:pt x="185" y="719"/>
                  </a:cubicBezTo>
                  <a:cubicBezTo>
                    <a:pt x="289" y="719"/>
                    <a:pt x="371" y="639"/>
                    <a:pt x="371" y="534"/>
                  </a:cubicBezTo>
                  <a:lnTo>
                    <a:pt x="371" y="185"/>
                  </a:lnTo>
                  <a:cubicBezTo>
                    <a:pt x="371" y="83"/>
                    <a:pt x="289"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5"/>
            <p:cNvSpPr/>
            <p:nvPr/>
          </p:nvSpPr>
          <p:spPr>
            <a:xfrm>
              <a:off x="6183730" y="3491740"/>
              <a:ext cx="8688" cy="16861"/>
            </a:xfrm>
            <a:custGeom>
              <a:rect b="b" l="l" r="r" t="t"/>
              <a:pathLst>
                <a:path extrusionOk="0" h="720" w="371">
                  <a:moveTo>
                    <a:pt x="185" y="0"/>
                  </a:moveTo>
                  <a:cubicBezTo>
                    <a:pt x="183" y="0"/>
                    <a:pt x="182" y="0"/>
                    <a:pt x="180" y="0"/>
                  </a:cubicBezTo>
                  <a:cubicBezTo>
                    <a:pt x="79" y="3"/>
                    <a:pt x="0" y="93"/>
                    <a:pt x="0" y="194"/>
                  </a:cubicBezTo>
                  <a:lnTo>
                    <a:pt x="0" y="529"/>
                  </a:lnTo>
                  <a:cubicBezTo>
                    <a:pt x="0" y="629"/>
                    <a:pt x="79" y="719"/>
                    <a:pt x="180" y="719"/>
                  </a:cubicBezTo>
                  <a:cubicBezTo>
                    <a:pt x="182" y="719"/>
                    <a:pt x="183" y="719"/>
                    <a:pt x="185" y="719"/>
                  </a:cubicBezTo>
                  <a:cubicBezTo>
                    <a:pt x="289" y="719"/>
                    <a:pt x="371" y="639"/>
                    <a:pt x="371" y="534"/>
                  </a:cubicBezTo>
                  <a:lnTo>
                    <a:pt x="371" y="185"/>
                  </a:lnTo>
                  <a:cubicBezTo>
                    <a:pt x="371" y="83"/>
                    <a:pt x="289" y="0"/>
                    <a:pt x="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5"/>
            <p:cNvSpPr/>
            <p:nvPr/>
          </p:nvSpPr>
          <p:spPr>
            <a:xfrm>
              <a:off x="6201456" y="3557634"/>
              <a:ext cx="10233" cy="10233"/>
            </a:xfrm>
            <a:custGeom>
              <a:rect b="b" l="l" r="r" t="t"/>
              <a:pathLst>
                <a:path extrusionOk="0" h="437" w="437">
                  <a:moveTo>
                    <a:pt x="218" y="0"/>
                  </a:moveTo>
                  <a:cubicBezTo>
                    <a:pt x="99" y="0"/>
                    <a:pt x="1" y="96"/>
                    <a:pt x="1" y="218"/>
                  </a:cubicBezTo>
                  <a:cubicBezTo>
                    <a:pt x="1" y="338"/>
                    <a:pt x="99" y="436"/>
                    <a:pt x="218" y="436"/>
                  </a:cubicBezTo>
                  <a:cubicBezTo>
                    <a:pt x="341" y="436"/>
                    <a:pt x="436" y="338"/>
                    <a:pt x="436" y="218"/>
                  </a:cubicBezTo>
                  <a:cubicBezTo>
                    <a:pt x="436" y="96"/>
                    <a:pt x="341" y="0"/>
                    <a:pt x="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5"/>
            <p:cNvSpPr/>
            <p:nvPr/>
          </p:nvSpPr>
          <p:spPr>
            <a:xfrm>
              <a:off x="6225645" y="3557634"/>
              <a:ext cx="10210" cy="10233"/>
            </a:xfrm>
            <a:custGeom>
              <a:rect b="b" l="l" r="r" t="t"/>
              <a:pathLst>
                <a:path extrusionOk="0" h="437" w="436">
                  <a:moveTo>
                    <a:pt x="218" y="0"/>
                  </a:moveTo>
                  <a:cubicBezTo>
                    <a:pt x="98" y="0"/>
                    <a:pt x="0" y="96"/>
                    <a:pt x="0" y="218"/>
                  </a:cubicBezTo>
                  <a:cubicBezTo>
                    <a:pt x="0" y="338"/>
                    <a:pt x="98" y="436"/>
                    <a:pt x="218" y="436"/>
                  </a:cubicBezTo>
                  <a:cubicBezTo>
                    <a:pt x="338" y="436"/>
                    <a:pt x="436" y="338"/>
                    <a:pt x="436" y="218"/>
                  </a:cubicBezTo>
                  <a:cubicBezTo>
                    <a:pt x="436" y="96"/>
                    <a:pt x="338" y="0"/>
                    <a:pt x="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5"/>
            <p:cNvSpPr/>
            <p:nvPr/>
          </p:nvSpPr>
          <p:spPr>
            <a:xfrm>
              <a:off x="6155396" y="3345201"/>
              <a:ext cx="126478" cy="126454"/>
            </a:xfrm>
            <a:custGeom>
              <a:rect b="b" l="l" r="r" t="t"/>
              <a:pathLst>
                <a:path extrusionOk="0" h="5400" w="5401">
                  <a:moveTo>
                    <a:pt x="2700" y="0"/>
                  </a:moveTo>
                  <a:cubicBezTo>
                    <a:pt x="1210" y="0"/>
                    <a:pt x="0" y="1207"/>
                    <a:pt x="0" y="2700"/>
                  </a:cubicBezTo>
                  <a:cubicBezTo>
                    <a:pt x="0" y="4190"/>
                    <a:pt x="1210" y="5400"/>
                    <a:pt x="2700" y="5400"/>
                  </a:cubicBezTo>
                  <a:cubicBezTo>
                    <a:pt x="4193" y="5400"/>
                    <a:pt x="5400" y="4190"/>
                    <a:pt x="5400" y="2700"/>
                  </a:cubicBezTo>
                  <a:cubicBezTo>
                    <a:pt x="5400" y="1207"/>
                    <a:pt x="4193" y="0"/>
                    <a:pt x="27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5"/>
            <p:cNvSpPr/>
            <p:nvPr/>
          </p:nvSpPr>
          <p:spPr>
            <a:xfrm>
              <a:off x="6181880" y="3348058"/>
              <a:ext cx="100110" cy="123551"/>
            </a:xfrm>
            <a:custGeom>
              <a:rect b="b" l="l" r="r" t="t"/>
              <a:pathLst>
                <a:path extrusionOk="0" h="5276" w="4275">
                  <a:moveTo>
                    <a:pt x="2381" y="1"/>
                  </a:moveTo>
                  <a:lnTo>
                    <a:pt x="2381" y="1"/>
                  </a:lnTo>
                  <a:cubicBezTo>
                    <a:pt x="3062" y="491"/>
                    <a:pt x="3509" y="1289"/>
                    <a:pt x="3509" y="2194"/>
                  </a:cubicBezTo>
                  <a:cubicBezTo>
                    <a:pt x="3509" y="3684"/>
                    <a:pt x="2300" y="4894"/>
                    <a:pt x="807" y="4894"/>
                  </a:cubicBezTo>
                  <a:cubicBezTo>
                    <a:pt x="526" y="4894"/>
                    <a:pt x="256" y="4850"/>
                    <a:pt x="0" y="4771"/>
                  </a:cubicBezTo>
                  <a:lnTo>
                    <a:pt x="0" y="4771"/>
                  </a:lnTo>
                  <a:cubicBezTo>
                    <a:pt x="444" y="5087"/>
                    <a:pt x="989" y="5275"/>
                    <a:pt x="1575" y="5275"/>
                  </a:cubicBezTo>
                  <a:cubicBezTo>
                    <a:pt x="3065" y="5275"/>
                    <a:pt x="4275" y="4066"/>
                    <a:pt x="4275" y="2575"/>
                  </a:cubicBezTo>
                  <a:cubicBezTo>
                    <a:pt x="4272" y="1368"/>
                    <a:pt x="3477" y="344"/>
                    <a:pt x="2381"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5"/>
            <p:cNvSpPr/>
            <p:nvPr/>
          </p:nvSpPr>
          <p:spPr>
            <a:xfrm>
              <a:off x="6189139" y="3365409"/>
              <a:ext cx="59106" cy="86059"/>
            </a:xfrm>
            <a:custGeom>
              <a:rect b="b" l="l" r="r" t="t"/>
              <a:pathLst>
                <a:path extrusionOk="0" h="3675" w="2524">
                  <a:moveTo>
                    <a:pt x="1758" y="1"/>
                  </a:moveTo>
                  <a:cubicBezTo>
                    <a:pt x="1703" y="3"/>
                    <a:pt x="1654" y="36"/>
                    <a:pt x="1605" y="82"/>
                  </a:cubicBezTo>
                  <a:cubicBezTo>
                    <a:pt x="1107" y="557"/>
                    <a:pt x="606" y="1025"/>
                    <a:pt x="110" y="1499"/>
                  </a:cubicBezTo>
                  <a:cubicBezTo>
                    <a:pt x="1" y="1600"/>
                    <a:pt x="14" y="1758"/>
                    <a:pt x="142" y="1837"/>
                  </a:cubicBezTo>
                  <a:cubicBezTo>
                    <a:pt x="420" y="2003"/>
                    <a:pt x="698" y="2159"/>
                    <a:pt x="979" y="2319"/>
                  </a:cubicBezTo>
                  <a:cubicBezTo>
                    <a:pt x="995" y="2330"/>
                    <a:pt x="1006" y="2341"/>
                    <a:pt x="995" y="2360"/>
                  </a:cubicBezTo>
                  <a:cubicBezTo>
                    <a:pt x="902" y="2575"/>
                    <a:pt x="815" y="2791"/>
                    <a:pt x="725" y="3003"/>
                  </a:cubicBezTo>
                  <a:cubicBezTo>
                    <a:pt x="671" y="3137"/>
                    <a:pt x="614" y="3270"/>
                    <a:pt x="562" y="3404"/>
                  </a:cubicBezTo>
                  <a:cubicBezTo>
                    <a:pt x="524" y="3502"/>
                    <a:pt x="573" y="3608"/>
                    <a:pt x="665" y="3651"/>
                  </a:cubicBezTo>
                  <a:cubicBezTo>
                    <a:pt x="695" y="3667"/>
                    <a:pt x="724" y="3674"/>
                    <a:pt x="754" y="3674"/>
                  </a:cubicBezTo>
                  <a:cubicBezTo>
                    <a:pt x="808" y="3674"/>
                    <a:pt x="861" y="3648"/>
                    <a:pt x="916" y="3597"/>
                  </a:cubicBezTo>
                  <a:cubicBezTo>
                    <a:pt x="1415" y="3123"/>
                    <a:pt x="1913" y="2654"/>
                    <a:pt x="2412" y="2180"/>
                  </a:cubicBezTo>
                  <a:cubicBezTo>
                    <a:pt x="2524" y="2071"/>
                    <a:pt x="2504" y="1913"/>
                    <a:pt x="2368" y="1837"/>
                  </a:cubicBezTo>
                  <a:cubicBezTo>
                    <a:pt x="2090" y="1676"/>
                    <a:pt x="1818" y="1518"/>
                    <a:pt x="1543" y="1360"/>
                  </a:cubicBezTo>
                  <a:cubicBezTo>
                    <a:pt x="1526" y="1349"/>
                    <a:pt x="1518" y="1338"/>
                    <a:pt x="1529" y="1319"/>
                  </a:cubicBezTo>
                  <a:cubicBezTo>
                    <a:pt x="1676" y="971"/>
                    <a:pt x="1826" y="625"/>
                    <a:pt x="1962" y="273"/>
                  </a:cubicBezTo>
                  <a:cubicBezTo>
                    <a:pt x="2014" y="140"/>
                    <a:pt x="1911" y="1"/>
                    <a:pt x="17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5"/>
            <p:cNvSpPr/>
            <p:nvPr/>
          </p:nvSpPr>
          <p:spPr>
            <a:xfrm>
              <a:off x="6201386" y="3365363"/>
              <a:ext cx="46858" cy="85942"/>
            </a:xfrm>
            <a:custGeom>
              <a:rect b="b" l="l" r="r" t="t"/>
              <a:pathLst>
                <a:path extrusionOk="0" h="3670" w="2001">
                  <a:moveTo>
                    <a:pt x="1235" y="0"/>
                  </a:moveTo>
                  <a:cubicBezTo>
                    <a:pt x="1180" y="3"/>
                    <a:pt x="1131" y="33"/>
                    <a:pt x="1085" y="74"/>
                  </a:cubicBezTo>
                  <a:cubicBezTo>
                    <a:pt x="905" y="245"/>
                    <a:pt x="728" y="414"/>
                    <a:pt x="546" y="586"/>
                  </a:cubicBezTo>
                  <a:cubicBezTo>
                    <a:pt x="527" y="657"/>
                    <a:pt x="404" y="913"/>
                    <a:pt x="322" y="1109"/>
                  </a:cubicBezTo>
                  <a:cubicBezTo>
                    <a:pt x="268" y="1242"/>
                    <a:pt x="322" y="1392"/>
                    <a:pt x="445" y="1463"/>
                  </a:cubicBezTo>
                  <a:lnTo>
                    <a:pt x="1077" y="1831"/>
                  </a:lnTo>
                  <a:cubicBezTo>
                    <a:pt x="1213" y="1910"/>
                    <a:pt x="1235" y="2068"/>
                    <a:pt x="1123" y="2177"/>
                  </a:cubicBezTo>
                  <a:cubicBezTo>
                    <a:pt x="805" y="2477"/>
                    <a:pt x="486" y="2779"/>
                    <a:pt x="170" y="3079"/>
                  </a:cubicBezTo>
                  <a:cubicBezTo>
                    <a:pt x="123" y="3185"/>
                    <a:pt x="80" y="3288"/>
                    <a:pt x="39" y="3397"/>
                  </a:cubicBezTo>
                  <a:cubicBezTo>
                    <a:pt x="1" y="3498"/>
                    <a:pt x="47" y="3602"/>
                    <a:pt x="142" y="3648"/>
                  </a:cubicBezTo>
                  <a:cubicBezTo>
                    <a:pt x="171" y="3662"/>
                    <a:pt x="200" y="3669"/>
                    <a:pt x="229" y="3669"/>
                  </a:cubicBezTo>
                  <a:cubicBezTo>
                    <a:pt x="283" y="3669"/>
                    <a:pt x="338" y="3644"/>
                    <a:pt x="393" y="3594"/>
                  </a:cubicBezTo>
                  <a:cubicBezTo>
                    <a:pt x="892" y="3120"/>
                    <a:pt x="1390" y="2648"/>
                    <a:pt x="1889" y="2177"/>
                  </a:cubicBezTo>
                  <a:cubicBezTo>
                    <a:pt x="2001" y="2071"/>
                    <a:pt x="1981" y="1913"/>
                    <a:pt x="1845" y="1836"/>
                  </a:cubicBezTo>
                  <a:cubicBezTo>
                    <a:pt x="1567" y="1678"/>
                    <a:pt x="1295" y="1518"/>
                    <a:pt x="1020" y="1360"/>
                  </a:cubicBezTo>
                  <a:cubicBezTo>
                    <a:pt x="1003" y="1349"/>
                    <a:pt x="995" y="1338"/>
                    <a:pt x="1006" y="1319"/>
                  </a:cubicBezTo>
                  <a:cubicBezTo>
                    <a:pt x="1153" y="970"/>
                    <a:pt x="1303" y="624"/>
                    <a:pt x="1439" y="272"/>
                  </a:cubicBezTo>
                  <a:cubicBezTo>
                    <a:pt x="1491" y="139"/>
                    <a:pt x="1388" y="0"/>
                    <a:pt x="1235"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3" name="Google Shape;4663;p75"/>
          <p:cNvGrpSpPr/>
          <p:nvPr/>
        </p:nvGrpSpPr>
        <p:grpSpPr>
          <a:xfrm>
            <a:off x="6776958" y="3472546"/>
            <a:ext cx="296811" cy="296946"/>
            <a:chOff x="6776958" y="3344990"/>
            <a:chExt cx="296811" cy="296946"/>
          </a:xfrm>
        </p:grpSpPr>
        <p:sp>
          <p:nvSpPr>
            <p:cNvPr id="4664" name="Google Shape;4664;p75"/>
            <p:cNvSpPr/>
            <p:nvPr/>
          </p:nvSpPr>
          <p:spPr>
            <a:xfrm>
              <a:off x="6776958" y="3344990"/>
              <a:ext cx="296700" cy="187223"/>
            </a:xfrm>
            <a:custGeom>
              <a:rect b="b" l="l" r="r" t="t"/>
              <a:pathLst>
                <a:path extrusionOk="0" h="7995" w="12670">
                  <a:moveTo>
                    <a:pt x="6409" y="1"/>
                  </a:moveTo>
                  <a:cubicBezTo>
                    <a:pt x="5125" y="1"/>
                    <a:pt x="4082" y="1023"/>
                    <a:pt x="4046" y="2289"/>
                  </a:cubicBezTo>
                  <a:cubicBezTo>
                    <a:pt x="4041" y="2344"/>
                    <a:pt x="4002" y="2388"/>
                    <a:pt x="3949" y="2388"/>
                  </a:cubicBezTo>
                  <a:cubicBezTo>
                    <a:pt x="3946" y="2388"/>
                    <a:pt x="3943" y="2388"/>
                    <a:pt x="3940" y="2388"/>
                  </a:cubicBezTo>
                  <a:cubicBezTo>
                    <a:pt x="3920" y="2387"/>
                    <a:pt x="3901" y="2386"/>
                    <a:pt x="3881" y="2386"/>
                  </a:cubicBezTo>
                  <a:cubicBezTo>
                    <a:pt x="3065" y="2386"/>
                    <a:pt x="2390" y="3042"/>
                    <a:pt x="2374" y="3859"/>
                  </a:cubicBezTo>
                  <a:cubicBezTo>
                    <a:pt x="2374" y="3917"/>
                    <a:pt x="2325" y="3960"/>
                    <a:pt x="2270" y="3960"/>
                  </a:cubicBezTo>
                  <a:cubicBezTo>
                    <a:pt x="2268" y="3960"/>
                    <a:pt x="2266" y="3960"/>
                    <a:pt x="2265" y="3960"/>
                  </a:cubicBezTo>
                  <a:cubicBezTo>
                    <a:pt x="2219" y="3957"/>
                    <a:pt x="2174" y="3956"/>
                    <a:pt x="2129" y="3956"/>
                  </a:cubicBezTo>
                  <a:cubicBezTo>
                    <a:pt x="984" y="3956"/>
                    <a:pt x="3" y="4778"/>
                    <a:pt x="1" y="5981"/>
                  </a:cubicBezTo>
                  <a:cubicBezTo>
                    <a:pt x="1" y="7095"/>
                    <a:pt x="902" y="7994"/>
                    <a:pt x="2011" y="7994"/>
                  </a:cubicBezTo>
                  <a:lnTo>
                    <a:pt x="11037" y="7994"/>
                  </a:lnTo>
                  <a:cubicBezTo>
                    <a:pt x="11939" y="7994"/>
                    <a:pt x="12669" y="7262"/>
                    <a:pt x="12669" y="6362"/>
                  </a:cubicBezTo>
                  <a:cubicBezTo>
                    <a:pt x="12669" y="5521"/>
                    <a:pt x="12029" y="4826"/>
                    <a:pt x="11212" y="4741"/>
                  </a:cubicBezTo>
                  <a:cubicBezTo>
                    <a:pt x="11138" y="4741"/>
                    <a:pt x="11103" y="4654"/>
                    <a:pt x="11144" y="4589"/>
                  </a:cubicBezTo>
                  <a:cubicBezTo>
                    <a:pt x="11348" y="4286"/>
                    <a:pt x="11465" y="3921"/>
                    <a:pt x="11460" y="3526"/>
                  </a:cubicBezTo>
                  <a:cubicBezTo>
                    <a:pt x="11446" y="2546"/>
                    <a:pt x="10653" y="1739"/>
                    <a:pt x="9672" y="1706"/>
                  </a:cubicBezTo>
                  <a:cubicBezTo>
                    <a:pt x="9655" y="1706"/>
                    <a:pt x="9637" y="1706"/>
                    <a:pt x="9619" y="1706"/>
                  </a:cubicBezTo>
                  <a:cubicBezTo>
                    <a:pt x="9344" y="1706"/>
                    <a:pt x="9080" y="1765"/>
                    <a:pt x="8847" y="1870"/>
                  </a:cubicBezTo>
                  <a:cubicBezTo>
                    <a:pt x="8833" y="1876"/>
                    <a:pt x="8819" y="1880"/>
                    <a:pt x="8804" y="1880"/>
                  </a:cubicBezTo>
                  <a:cubicBezTo>
                    <a:pt x="8760" y="1880"/>
                    <a:pt x="8718" y="1849"/>
                    <a:pt x="8708" y="1802"/>
                  </a:cubicBezTo>
                  <a:cubicBezTo>
                    <a:pt x="8455" y="767"/>
                    <a:pt x="7523" y="1"/>
                    <a:pt x="64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5"/>
            <p:cNvSpPr/>
            <p:nvPr/>
          </p:nvSpPr>
          <p:spPr>
            <a:xfrm>
              <a:off x="6879919" y="3345061"/>
              <a:ext cx="193850" cy="183640"/>
            </a:xfrm>
            <a:custGeom>
              <a:rect b="b" l="l" r="r" t="t"/>
              <a:pathLst>
                <a:path extrusionOk="0" h="7842" w="8278">
                  <a:moveTo>
                    <a:pt x="2014" y="1"/>
                  </a:moveTo>
                  <a:cubicBezTo>
                    <a:pt x="1164" y="1"/>
                    <a:pt x="420" y="450"/>
                    <a:pt x="1" y="1123"/>
                  </a:cubicBezTo>
                  <a:cubicBezTo>
                    <a:pt x="363" y="897"/>
                    <a:pt x="791" y="769"/>
                    <a:pt x="1249" y="769"/>
                  </a:cubicBezTo>
                  <a:cubicBezTo>
                    <a:pt x="2360" y="769"/>
                    <a:pt x="3292" y="1535"/>
                    <a:pt x="3548" y="2570"/>
                  </a:cubicBezTo>
                  <a:cubicBezTo>
                    <a:pt x="3559" y="2616"/>
                    <a:pt x="3601" y="2647"/>
                    <a:pt x="3646" y="2647"/>
                  </a:cubicBezTo>
                  <a:cubicBezTo>
                    <a:pt x="3660" y="2647"/>
                    <a:pt x="3674" y="2644"/>
                    <a:pt x="3687" y="2638"/>
                  </a:cubicBezTo>
                  <a:cubicBezTo>
                    <a:pt x="3916" y="2535"/>
                    <a:pt x="4174" y="2473"/>
                    <a:pt x="4446" y="2473"/>
                  </a:cubicBezTo>
                  <a:cubicBezTo>
                    <a:pt x="4468" y="2473"/>
                    <a:pt x="4490" y="2474"/>
                    <a:pt x="4513" y="2474"/>
                  </a:cubicBezTo>
                  <a:cubicBezTo>
                    <a:pt x="5493" y="2504"/>
                    <a:pt x="6286" y="3311"/>
                    <a:pt x="6300" y="4292"/>
                  </a:cubicBezTo>
                  <a:cubicBezTo>
                    <a:pt x="6305" y="4687"/>
                    <a:pt x="6185" y="5052"/>
                    <a:pt x="5981" y="5354"/>
                  </a:cubicBezTo>
                  <a:cubicBezTo>
                    <a:pt x="5937" y="5420"/>
                    <a:pt x="5978" y="5504"/>
                    <a:pt x="6055" y="5515"/>
                  </a:cubicBezTo>
                  <a:cubicBezTo>
                    <a:pt x="6872" y="5605"/>
                    <a:pt x="7512" y="6294"/>
                    <a:pt x="7512" y="7136"/>
                  </a:cubicBezTo>
                  <a:cubicBezTo>
                    <a:pt x="7512" y="7389"/>
                    <a:pt x="7455" y="7629"/>
                    <a:pt x="7351" y="7842"/>
                  </a:cubicBezTo>
                  <a:cubicBezTo>
                    <a:pt x="7899" y="7580"/>
                    <a:pt x="8278" y="7016"/>
                    <a:pt x="8278" y="6370"/>
                  </a:cubicBezTo>
                  <a:cubicBezTo>
                    <a:pt x="8275" y="5529"/>
                    <a:pt x="7638" y="4834"/>
                    <a:pt x="6820" y="4749"/>
                  </a:cubicBezTo>
                  <a:cubicBezTo>
                    <a:pt x="6747" y="4741"/>
                    <a:pt x="6706" y="4654"/>
                    <a:pt x="6749" y="4589"/>
                  </a:cubicBezTo>
                  <a:cubicBezTo>
                    <a:pt x="6954" y="4286"/>
                    <a:pt x="7071" y="3921"/>
                    <a:pt x="7065" y="3526"/>
                  </a:cubicBezTo>
                  <a:cubicBezTo>
                    <a:pt x="7052" y="2545"/>
                    <a:pt x="6259" y="1739"/>
                    <a:pt x="5278" y="1709"/>
                  </a:cubicBezTo>
                  <a:cubicBezTo>
                    <a:pt x="5255" y="1708"/>
                    <a:pt x="5233" y="1708"/>
                    <a:pt x="5210" y="1708"/>
                  </a:cubicBezTo>
                  <a:cubicBezTo>
                    <a:pt x="4941" y="1708"/>
                    <a:pt x="4684" y="1767"/>
                    <a:pt x="4453" y="1872"/>
                  </a:cubicBezTo>
                  <a:cubicBezTo>
                    <a:pt x="4439" y="1879"/>
                    <a:pt x="4425" y="1882"/>
                    <a:pt x="4412" y="1882"/>
                  </a:cubicBezTo>
                  <a:cubicBezTo>
                    <a:pt x="4367" y="1882"/>
                    <a:pt x="4324" y="1850"/>
                    <a:pt x="4314" y="1804"/>
                  </a:cubicBezTo>
                  <a:cubicBezTo>
                    <a:pt x="4063" y="769"/>
                    <a:pt x="3129" y="1"/>
                    <a:pt x="2014" y="1"/>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5"/>
            <p:cNvSpPr/>
            <p:nvPr/>
          </p:nvSpPr>
          <p:spPr>
            <a:xfrm>
              <a:off x="6895819" y="3413764"/>
              <a:ext cx="59153" cy="86012"/>
            </a:xfrm>
            <a:custGeom>
              <a:rect b="b" l="l" r="r" t="t"/>
              <a:pathLst>
                <a:path extrusionOk="0" h="3673" w="2526">
                  <a:moveTo>
                    <a:pt x="1758" y="1"/>
                  </a:moveTo>
                  <a:cubicBezTo>
                    <a:pt x="1703" y="4"/>
                    <a:pt x="1654" y="34"/>
                    <a:pt x="1605" y="83"/>
                  </a:cubicBezTo>
                  <a:cubicBezTo>
                    <a:pt x="1109" y="554"/>
                    <a:pt x="608" y="1025"/>
                    <a:pt x="109" y="1499"/>
                  </a:cubicBezTo>
                  <a:cubicBezTo>
                    <a:pt x="0" y="1600"/>
                    <a:pt x="14" y="1755"/>
                    <a:pt x="145" y="1834"/>
                  </a:cubicBezTo>
                  <a:cubicBezTo>
                    <a:pt x="420" y="2001"/>
                    <a:pt x="700" y="2159"/>
                    <a:pt x="978" y="2319"/>
                  </a:cubicBezTo>
                  <a:cubicBezTo>
                    <a:pt x="995" y="2328"/>
                    <a:pt x="1006" y="2338"/>
                    <a:pt x="995" y="2360"/>
                  </a:cubicBezTo>
                  <a:cubicBezTo>
                    <a:pt x="905" y="2573"/>
                    <a:pt x="815" y="2788"/>
                    <a:pt x="728" y="3003"/>
                  </a:cubicBezTo>
                  <a:cubicBezTo>
                    <a:pt x="673" y="3137"/>
                    <a:pt x="613" y="3267"/>
                    <a:pt x="564" y="3401"/>
                  </a:cubicBezTo>
                  <a:cubicBezTo>
                    <a:pt x="526" y="3499"/>
                    <a:pt x="572" y="3605"/>
                    <a:pt x="665" y="3649"/>
                  </a:cubicBezTo>
                  <a:cubicBezTo>
                    <a:pt x="695" y="3665"/>
                    <a:pt x="724" y="3673"/>
                    <a:pt x="753" y="3673"/>
                  </a:cubicBezTo>
                  <a:cubicBezTo>
                    <a:pt x="807" y="3673"/>
                    <a:pt x="862" y="3646"/>
                    <a:pt x="918" y="3594"/>
                  </a:cubicBezTo>
                  <a:cubicBezTo>
                    <a:pt x="1414" y="3123"/>
                    <a:pt x="1916" y="2652"/>
                    <a:pt x="2411" y="2180"/>
                  </a:cubicBezTo>
                  <a:cubicBezTo>
                    <a:pt x="2526" y="2071"/>
                    <a:pt x="2504" y="1913"/>
                    <a:pt x="2368" y="1834"/>
                  </a:cubicBezTo>
                  <a:cubicBezTo>
                    <a:pt x="2093" y="1676"/>
                    <a:pt x="1820" y="1518"/>
                    <a:pt x="1545" y="1358"/>
                  </a:cubicBezTo>
                  <a:cubicBezTo>
                    <a:pt x="1526" y="1349"/>
                    <a:pt x="1521" y="1339"/>
                    <a:pt x="1531" y="1317"/>
                  </a:cubicBezTo>
                  <a:cubicBezTo>
                    <a:pt x="1676" y="971"/>
                    <a:pt x="1826" y="622"/>
                    <a:pt x="1962" y="273"/>
                  </a:cubicBezTo>
                  <a:cubicBezTo>
                    <a:pt x="2014" y="140"/>
                    <a:pt x="1913" y="1"/>
                    <a:pt x="175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5"/>
            <p:cNvSpPr/>
            <p:nvPr/>
          </p:nvSpPr>
          <p:spPr>
            <a:xfrm>
              <a:off x="6908136" y="3413647"/>
              <a:ext cx="46835" cy="85872"/>
            </a:xfrm>
            <a:custGeom>
              <a:rect b="b" l="l" r="r" t="t"/>
              <a:pathLst>
                <a:path extrusionOk="0" h="3667" w="2000">
                  <a:moveTo>
                    <a:pt x="1232" y="0"/>
                  </a:moveTo>
                  <a:cubicBezTo>
                    <a:pt x="1177" y="6"/>
                    <a:pt x="1131" y="36"/>
                    <a:pt x="1082" y="77"/>
                  </a:cubicBezTo>
                  <a:cubicBezTo>
                    <a:pt x="902" y="246"/>
                    <a:pt x="725" y="417"/>
                    <a:pt x="545" y="586"/>
                  </a:cubicBezTo>
                  <a:cubicBezTo>
                    <a:pt x="523" y="654"/>
                    <a:pt x="401" y="908"/>
                    <a:pt x="324" y="1104"/>
                  </a:cubicBezTo>
                  <a:cubicBezTo>
                    <a:pt x="270" y="1237"/>
                    <a:pt x="319" y="1395"/>
                    <a:pt x="447" y="1466"/>
                  </a:cubicBezTo>
                  <a:cubicBezTo>
                    <a:pt x="657" y="1589"/>
                    <a:pt x="869" y="1711"/>
                    <a:pt x="1076" y="1829"/>
                  </a:cubicBezTo>
                  <a:cubicBezTo>
                    <a:pt x="1212" y="1908"/>
                    <a:pt x="1232" y="2066"/>
                    <a:pt x="1120" y="2175"/>
                  </a:cubicBezTo>
                  <a:cubicBezTo>
                    <a:pt x="804" y="2474"/>
                    <a:pt x="482" y="2777"/>
                    <a:pt x="166" y="3076"/>
                  </a:cubicBezTo>
                  <a:cubicBezTo>
                    <a:pt x="123" y="3183"/>
                    <a:pt x="79" y="3286"/>
                    <a:pt x="38" y="3395"/>
                  </a:cubicBezTo>
                  <a:cubicBezTo>
                    <a:pt x="0" y="3496"/>
                    <a:pt x="44" y="3599"/>
                    <a:pt x="139" y="3646"/>
                  </a:cubicBezTo>
                  <a:cubicBezTo>
                    <a:pt x="168" y="3660"/>
                    <a:pt x="197" y="3667"/>
                    <a:pt x="225" y="3667"/>
                  </a:cubicBezTo>
                  <a:cubicBezTo>
                    <a:pt x="280" y="3667"/>
                    <a:pt x="335" y="3641"/>
                    <a:pt x="392" y="3591"/>
                  </a:cubicBezTo>
                  <a:cubicBezTo>
                    <a:pt x="888" y="3117"/>
                    <a:pt x="1390" y="2649"/>
                    <a:pt x="1885" y="2175"/>
                  </a:cubicBezTo>
                  <a:cubicBezTo>
                    <a:pt x="2000" y="2076"/>
                    <a:pt x="1975" y="1916"/>
                    <a:pt x="1842" y="1837"/>
                  </a:cubicBezTo>
                  <a:cubicBezTo>
                    <a:pt x="1567" y="1681"/>
                    <a:pt x="1294" y="1521"/>
                    <a:pt x="1019" y="1360"/>
                  </a:cubicBezTo>
                  <a:cubicBezTo>
                    <a:pt x="1000" y="1349"/>
                    <a:pt x="995" y="1341"/>
                    <a:pt x="1005" y="1319"/>
                  </a:cubicBezTo>
                  <a:cubicBezTo>
                    <a:pt x="1150" y="973"/>
                    <a:pt x="1300" y="624"/>
                    <a:pt x="1436" y="273"/>
                  </a:cubicBezTo>
                  <a:cubicBezTo>
                    <a:pt x="1488" y="142"/>
                    <a:pt x="1387" y="0"/>
                    <a:pt x="1232"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5"/>
            <p:cNvSpPr/>
            <p:nvPr/>
          </p:nvSpPr>
          <p:spPr>
            <a:xfrm>
              <a:off x="6823907" y="3507734"/>
              <a:ext cx="59691" cy="77676"/>
            </a:xfrm>
            <a:custGeom>
              <a:rect b="b" l="l" r="r" t="t"/>
              <a:pathLst>
                <a:path extrusionOk="0" h="3317" w="2549">
                  <a:moveTo>
                    <a:pt x="1273" y="0"/>
                  </a:moveTo>
                  <a:cubicBezTo>
                    <a:pt x="1237" y="0"/>
                    <a:pt x="1201" y="16"/>
                    <a:pt x="1175" y="47"/>
                  </a:cubicBezTo>
                  <a:cubicBezTo>
                    <a:pt x="878" y="401"/>
                    <a:pt x="1" y="1497"/>
                    <a:pt x="1" y="2069"/>
                  </a:cubicBezTo>
                  <a:cubicBezTo>
                    <a:pt x="1" y="2758"/>
                    <a:pt x="573" y="3317"/>
                    <a:pt x="1273" y="3317"/>
                  </a:cubicBezTo>
                  <a:cubicBezTo>
                    <a:pt x="1979" y="3317"/>
                    <a:pt x="2548" y="2758"/>
                    <a:pt x="2548" y="2069"/>
                  </a:cubicBezTo>
                  <a:cubicBezTo>
                    <a:pt x="2548" y="1497"/>
                    <a:pt x="1668" y="401"/>
                    <a:pt x="1369" y="47"/>
                  </a:cubicBezTo>
                  <a:cubicBezTo>
                    <a:pt x="1344" y="16"/>
                    <a:pt x="1309" y="0"/>
                    <a:pt x="1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5"/>
            <p:cNvSpPr/>
            <p:nvPr/>
          </p:nvSpPr>
          <p:spPr>
            <a:xfrm>
              <a:off x="6844725" y="3507734"/>
              <a:ext cx="38873" cy="77676"/>
            </a:xfrm>
            <a:custGeom>
              <a:rect b="b" l="l" r="r" t="t"/>
              <a:pathLst>
                <a:path extrusionOk="0" h="3317" w="1660">
                  <a:moveTo>
                    <a:pt x="384" y="0"/>
                  </a:moveTo>
                  <a:cubicBezTo>
                    <a:pt x="348" y="0"/>
                    <a:pt x="312" y="16"/>
                    <a:pt x="286" y="47"/>
                  </a:cubicBezTo>
                  <a:cubicBezTo>
                    <a:pt x="218" y="129"/>
                    <a:pt x="117" y="254"/>
                    <a:pt x="0" y="401"/>
                  </a:cubicBezTo>
                  <a:cubicBezTo>
                    <a:pt x="376" y="884"/>
                    <a:pt x="888" y="1630"/>
                    <a:pt x="888" y="2069"/>
                  </a:cubicBezTo>
                  <a:cubicBezTo>
                    <a:pt x="888" y="2627"/>
                    <a:pt x="515" y="3099"/>
                    <a:pt x="0" y="3257"/>
                  </a:cubicBezTo>
                  <a:cubicBezTo>
                    <a:pt x="120" y="3295"/>
                    <a:pt x="248" y="3317"/>
                    <a:pt x="381" y="3317"/>
                  </a:cubicBezTo>
                  <a:cubicBezTo>
                    <a:pt x="1084" y="3317"/>
                    <a:pt x="1656" y="2758"/>
                    <a:pt x="1656" y="2069"/>
                  </a:cubicBezTo>
                  <a:cubicBezTo>
                    <a:pt x="1659" y="1497"/>
                    <a:pt x="779" y="401"/>
                    <a:pt x="480" y="47"/>
                  </a:cubicBezTo>
                  <a:cubicBezTo>
                    <a:pt x="455" y="16"/>
                    <a:pt x="420" y="0"/>
                    <a:pt x="384"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5"/>
            <p:cNvSpPr/>
            <p:nvPr/>
          </p:nvSpPr>
          <p:spPr>
            <a:xfrm>
              <a:off x="6967145" y="3507734"/>
              <a:ext cx="59668" cy="77676"/>
            </a:xfrm>
            <a:custGeom>
              <a:rect b="b" l="l" r="r" t="t"/>
              <a:pathLst>
                <a:path extrusionOk="0" h="3317" w="2548">
                  <a:moveTo>
                    <a:pt x="1272" y="0"/>
                  </a:moveTo>
                  <a:cubicBezTo>
                    <a:pt x="1236" y="0"/>
                    <a:pt x="1200" y="16"/>
                    <a:pt x="1174" y="47"/>
                  </a:cubicBezTo>
                  <a:cubicBezTo>
                    <a:pt x="877" y="401"/>
                    <a:pt x="0" y="1497"/>
                    <a:pt x="0" y="2069"/>
                  </a:cubicBezTo>
                  <a:cubicBezTo>
                    <a:pt x="0" y="2758"/>
                    <a:pt x="572" y="3317"/>
                    <a:pt x="1273" y="3317"/>
                  </a:cubicBezTo>
                  <a:cubicBezTo>
                    <a:pt x="1978" y="3317"/>
                    <a:pt x="2548" y="2758"/>
                    <a:pt x="2548" y="2069"/>
                  </a:cubicBezTo>
                  <a:cubicBezTo>
                    <a:pt x="2548" y="1497"/>
                    <a:pt x="1668" y="401"/>
                    <a:pt x="1368" y="47"/>
                  </a:cubicBezTo>
                  <a:cubicBezTo>
                    <a:pt x="1343" y="16"/>
                    <a:pt x="1308" y="0"/>
                    <a:pt x="12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5"/>
            <p:cNvSpPr/>
            <p:nvPr/>
          </p:nvSpPr>
          <p:spPr>
            <a:xfrm>
              <a:off x="6988009" y="3507734"/>
              <a:ext cx="38803" cy="77676"/>
            </a:xfrm>
            <a:custGeom>
              <a:rect b="b" l="l" r="r" t="t"/>
              <a:pathLst>
                <a:path extrusionOk="0" h="3317" w="1657">
                  <a:moveTo>
                    <a:pt x="384" y="0"/>
                  </a:moveTo>
                  <a:cubicBezTo>
                    <a:pt x="348" y="0"/>
                    <a:pt x="312" y="16"/>
                    <a:pt x="286" y="47"/>
                  </a:cubicBezTo>
                  <a:cubicBezTo>
                    <a:pt x="218" y="129"/>
                    <a:pt x="117" y="254"/>
                    <a:pt x="0" y="401"/>
                  </a:cubicBezTo>
                  <a:cubicBezTo>
                    <a:pt x="376" y="884"/>
                    <a:pt x="891" y="1630"/>
                    <a:pt x="891" y="2069"/>
                  </a:cubicBezTo>
                  <a:cubicBezTo>
                    <a:pt x="891" y="2627"/>
                    <a:pt x="515" y="3099"/>
                    <a:pt x="0" y="3257"/>
                  </a:cubicBezTo>
                  <a:cubicBezTo>
                    <a:pt x="120" y="3295"/>
                    <a:pt x="251" y="3317"/>
                    <a:pt x="382" y="3317"/>
                  </a:cubicBezTo>
                  <a:cubicBezTo>
                    <a:pt x="1084" y="3317"/>
                    <a:pt x="1657" y="2758"/>
                    <a:pt x="1657" y="2069"/>
                  </a:cubicBezTo>
                  <a:cubicBezTo>
                    <a:pt x="1657" y="1497"/>
                    <a:pt x="777" y="401"/>
                    <a:pt x="482" y="47"/>
                  </a:cubicBezTo>
                  <a:cubicBezTo>
                    <a:pt x="456" y="16"/>
                    <a:pt x="420" y="0"/>
                    <a:pt x="384"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5"/>
            <p:cNvSpPr/>
            <p:nvPr/>
          </p:nvSpPr>
          <p:spPr>
            <a:xfrm>
              <a:off x="6895491" y="3564261"/>
              <a:ext cx="59691" cy="77676"/>
            </a:xfrm>
            <a:custGeom>
              <a:rect b="b" l="l" r="r" t="t"/>
              <a:pathLst>
                <a:path extrusionOk="0" h="3317" w="2549">
                  <a:moveTo>
                    <a:pt x="1273" y="0"/>
                  </a:moveTo>
                  <a:cubicBezTo>
                    <a:pt x="1238" y="0"/>
                    <a:pt x="1202" y="16"/>
                    <a:pt x="1178" y="47"/>
                  </a:cubicBezTo>
                  <a:cubicBezTo>
                    <a:pt x="881" y="401"/>
                    <a:pt x="1" y="1496"/>
                    <a:pt x="1" y="2069"/>
                  </a:cubicBezTo>
                  <a:cubicBezTo>
                    <a:pt x="1" y="2758"/>
                    <a:pt x="573" y="3316"/>
                    <a:pt x="1276" y="3316"/>
                  </a:cubicBezTo>
                  <a:cubicBezTo>
                    <a:pt x="1981" y="3316"/>
                    <a:pt x="2548" y="2758"/>
                    <a:pt x="2548" y="2069"/>
                  </a:cubicBezTo>
                  <a:cubicBezTo>
                    <a:pt x="2548" y="1496"/>
                    <a:pt x="1671" y="401"/>
                    <a:pt x="1371" y="47"/>
                  </a:cubicBezTo>
                  <a:cubicBezTo>
                    <a:pt x="1345" y="16"/>
                    <a:pt x="1309" y="0"/>
                    <a:pt x="1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5"/>
            <p:cNvSpPr/>
            <p:nvPr/>
          </p:nvSpPr>
          <p:spPr>
            <a:xfrm>
              <a:off x="6916425" y="3564261"/>
              <a:ext cx="38756" cy="77676"/>
            </a:xfrm>
            <a:custGeom>
              <a:rect b="b" l="l" r="r" t="t"/>
              <a:pathLst>
                <a:path extrusionOk="0" h="3317" w="1655">
                  <a:moveTo>
                    <a:pt x="383" y="0"/>
                  </a:moveTo>
                  <a:cubicBezTo>
                    <a:pt x="348" y="0"/>
                    <a:pt x="312" y="16"/>
                    <a:pt x="286" y="47"/>
                  </a:cubicBezTo>
                  <a:cubicBezTo>
                    <a:pt x="218" y="129"/>
                    <a:pt x="115" y="254"/>
                    <a:pt x="0" y="401"/>
                  </a:cubicBezTo>
                  <a:cubicBezTo>
                    <a:pt x="374" y="884"/>
                    <a:pt x="888" y="1630"/>
                    <a:pt x="888" y="2069"/>
                  </a:cubicBezTo>
                  <a:cubicBezTo>
                    <a:pt x="888" y="2627"/>
                    <a:pt x="515" y="3098"/>
                    <a:pt x="0" y="3259"/>
                  </a:cubicBezTo>
                  <a:cubicBezTo>
                    <a:pt x="120" y="3295"/>
                    <a:pt x="248" y="3316"/>
                    <a:pt x="382" y="3316"/>
                  </a:cubicBezTo>
                  <a:cubicBezTo>
                    <a:pt x="1082" y="3316"/>
                    <a:pt x="1654" y="2758"/>
                    <a:pt x="1654" y="2069"/>
                  </a:cubicBezTo>
                  <a:cubicBezTo>
                    <a:pt x="1654" y="1496"/>
                    <a:pt x="777" y="401"/>
                    <a:pt x="480" y="47"/>
                  </a:cubicBezTo>
                  <a:cubicBezTo>
                    <a:pt x="454" y="16"/>
                    <a:pt x="419" y="0"/>
                    <a:pt x="383" y="0"/>
                  </a:cubicBezTo>
                  <a:close/>
                </a:path>
              </a:pathLst>
            </a:custGeom>
            <a:solidFill>
              <a:srgbClr val="395110">
                <a:alpha val="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4" name="Google Shape;4674;p75"/>
          <p:cNvGrpSpPr/>
          <p:nvPr/>
        </p:nvGrpSpPr>
        <p:grpSpPr>
          <a:xfrm>
            <a:off x="7469799" y="3492575"/>
            <a:ext cx="296595" cy="256738"/>
            <a:chOff x="7469799" y="3365152"/>
            <a:chExt cx="296595" cy="256738"/>
          </a:xfrm>
        </p:grpSpPr>
        <p:sp>
          <p:nvSpPr>
            <p:cNvPr id="4675" name="Google Shape;4675;p75"/>
            <p:cNvSpPr/>
            <p:nvPr/>
          </p:nvSpPr>
          <p:spPr>
            <a:xfrm>
              <a:off x="7567140" y="3402173"/>
              <a:ext cx="27258" cy="50418"/>
            </a:xfrm>
            <a:custGeom>
              <a:rect b="b" l="l" r="r" t="t"/>
              <a:pathLst>
                <a:path extrusionOk="0" h="2153" w="1164">
                  <a:moveTo>
                    <a:pt x="1" y="0"/>
                  </a:moveTo>
                  <a:lnTo>
                    <a:pt x="1" y="2152"/>
                  </a:lnTo>
                  <a:lnTo>
                    <a:pt x="1164" y="2152"/>
                  </a:lnTo>
                  <a:lnTo>
                    <a:pt x="11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5"/>
            <p:cNvSpPr/>
            <p:nvPr/>
          </p:nvSpPr>
          <p:spPr>
            <a:xfrm>
              <a:off x="7469799" y="3469401"/>
              <a:ext cx="67770" cy="68356"/>
            </a:xfrm>
            <a:custGeom>
              <a:rect b="b" l="l" r="r" t="t"/>
              <a:pathLst>
                <a:path extrusionOk="0" h="2919" w="2894">
                  <a:moveTo>
                    <a:pt x="150" y="1"/>
                  </a:moveTo>
                  <a:cubicBezTo>
                    <a:pt x="68" y="1"/>
                    <a:pt x="0" y="69"/>
                    <a:pt x="0" y="150"/>
                  </a:cubicBezTo>
                  <a:lnTo>
                    <a:pt x="0" y="2769"/>
                  </a:lnTo>
                  <a:cubicBezTo>
                    <a:pt x="0" y="2850"/>
                    <a:pt x="68" y="2918"/>
                    <a:pt x="150" y="2918"/>
                  </a:cubicBezTo>
                  <a:lnTo>
                    <a:pt x="2893" y="2918"/>
                  </a:lnTo>
                  <a:lnTo>
                    <a:pt x="28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5"/>
            <p:cNvSpPr/>
            <p:nvPr/>
          </p:nvSpPr>
          <p:spPr>
            <a:xfrm>
              <a:off x="7623925" y="3469401"/>
              <a:ext cx="133292" cy="117673"/>
            </a:xfrm>
            <a:custGeom>
              <a:rect b="b" l="l" r="r" t="t"/>
              <a:pathLst>
                <a:path extrusionOk="0" h="5025" w="5692">
                  <a:moveTo>
                    <a:pt x="0" y="1"/>
                  </a:moveTo>
                  <a:lnTo>
                    <a:pt x="0" y="2918"/>
                  </a:lnTo>
                  <a:lnTo>
                    <a:pt x="1839" y="2918"/>
                  </a:lnTo>
                  <a:cubicBezTo>
                    <a:pt x="2368" y="2918"/>
                    <a:pt x="2796" y="3349"/>
                    <a:pt x="2796" y="3875"/>
                  </a:cubicBezTo>
                  <a:lnTo>
                    <a:pt x="2796" y="5024"/>
                  </a:lnTo>
                  <a:lnTo>
                    <a:pt x="5692" y="5024"/>
                  </a:lnTo>
                  <a:lnTo>
                    <a:pt x="5692" y="3529"/>
                  </a:lnTo>
                  <a:cubicBezTo>
                    <a:pt x="5692" y="1581"/>
                    <a:pt x="4114" y="1"/>
                    <a:pt x="21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5"/>
            <p:cNvSpPr/>
            <p:nvPr/>
          </p:nvSpPr>
          <p:spPr>
            <a:xfrm>
              <a:off x="7658440" y="3469401"/>
              <a:ext cx="98775" cy="117673"/>
            </a:xfrm>
            <a:custGeom>
              <a:rect b="b" l="l" r="r" t="t"/>
              <a:pathLst>
                <a:path extrusionOk="0" h="5025" w="4218">
                  <a:moveTo>
                    <a:pt x="0" y="1"/>
                  </a:moveTo>
                  <a:cubicBezTo>
                    <a:pt x="1918" y="1"/>
                    <a:pt x="3474" y="1581"/>
                    <a:pt x="3474" y="3529"/>
                  </a:cubicBezTo>
                  <a:lnTo>
                    <a:pt x="3474" y="5024"/>
                  </a:lnTo>
                  <a:lnTo>
                    <a:pt x="4215" y="5024"/>
                  </a:lnTo>
                  <a:lnTo>
                    <a:pt x="4215" y="3529"/>
                  </a:lnTo>
                  <a:cubicBezTo>
                    <a:pt x="4218" y="1581"/>
                    <a:pt x="2659" y="1"/>
                    <a:pt x="744"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5"/>
            <p:cNvSpPr/>
            <p:nvPr/>
          </p:nvSpPr>
          <p:spPr>
            <a:xfrm>
              <a:off x="7680709" y="3587045"/>
              <a:ext cx="85685" cy="34798"/>
            </a:xfrm>
            <a:custGeom>
              <a:rect b="b" l="l" r="r" t="t"/>
              <a:pathLst>
                <a:path extrusionOk="0" h="1486" w="3659">
                  <a:moveTo>
                    <a:pt x="248" y="0"/>
                  </a:moveTo>
                  <a:cubicBezTo>
                    <a:pt x="112" y="0"/>
                    <a:pt x="0" y="112"/>
                    <a:pt x="0" y="248"/>
                  </a:cubicBezTo>
                  <a:lnTo>
                    <a:pt x="0" y="1235"/>
                  </a:lnTo>
                  <a:cubicBezTo>
                    <a:pt x="0" y="1371"/>
                    <a:pt x="112" y="1485"/>
                    <a:pt x="248" y="1485"/>
                  </a:cubicBezTo>
                  <a:lnTo>
                    <a:pt x="3411" y="1485"/>
                  </a:lnTo>
                  <a:cubicBezTo>
                    <a:pt x="3553" y="1485"/>
                    <a:pt x="3659" y="1376"/>
                    <a:pt x="3659" y="1235"/>
                  </a:cubicBezTo>
                  <a:lnTo>
                    <a:pt x="3659" y="248"/>
                  </a:lnTo>
                  <a:cubicBezTo>
                    <a:pt x="3659" y="112"/>
                    <a:pt x="3547" y="0"/>
                    <a:pt x="34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5"/>
            <p:cNvSpPr/>
            <p:nvPr/>
          </p:nvSpPr>
          <p:spPr>
            <a:xfrm>
              <a:off x="7742715" y="3587045"/>
              <a:ext cx="23183" cy="34845"/>
            </a:xfrm>
            <a:custGeom>
              <a:rect b="b" l="l" r="r" t="t"/>
              <a:pathLst>
                <a:path extrusionOk="0" h="1488" w="990">
                  <a:moveTo>
                    <a:pt x="0" y="0"/>
                  </a:moveTo>
                  <a:cubicBezTo>
                    <a:pt x="136" y="0"/>
                    <a:pt x="245" y="112"/>
                    <a:pt x="245" y="248"/>
                  </a:cubicBezTo>
                  <a:lnTo>
                    <a:pt x="245" y="1240"/>
                  </a:lnTo>
                  <a:cubicBezTo>
                    <a:pt x="245" y="1376"/>
                    <a:pt x="136" y="1488"/>
                    <a:pt x="0" y="1488"/>
                  </a:cubicBezTo>
                  <a:lnTo>
                    <a:pt x="741" y="1488"/>
                  </a:lnTo>
                  <a:cubicBezTo>
                    <a:pt x="878" y="1488"/>
                    <a:pt x="989" y="1376"/>
                    <a:pt x="989" y="1240"/>
                  </a:cubicBezTo>
                  <a:lnTo>
                    <a:pt x="989" y="248"/>
                  </a:lnTo>
                  <a:cubicBezTo>
                    <a:pt x="989" y="112"/>
                    <a:pt x="878" y="0"/>
                    <a:pt x="741" y="0"/>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5"/>
            <p:cNvSpPr/>
            <p:nvPr/>
          </p:nvSpPr>
          <p:spPr>
            <a:xfrm>
              <a:off x="7528925" y="3452682"/>
              <a:ext cx="103693" cy="101983"/>
            </a:xfrm>
            <a:custGeom>
              <a:rect b="b" l="l" r="r" t="t"/>
              <a:pathLst>
                <a:path extrusionOk="0" h="4355" w="4428">
                  <a:moveTo>
                    <a:pt x="298" y="1"/>
                  </a:moveTo>
                  <a:cubicBezTo>
                    <a:pt x="134" y="1"/>
                    <a:pt x="1" y="132"/>
                    <a:pt x="1" y="295"/>
                  </a:cubicBezTo>
                  <a:lnTo>
                    <a:pt x="1" y="4060"/>
                  </a:lnTo>
                  <a:cubicBezTo>
                    <a:pt x="1" y="4224"/>
                    <a:pt x="134" y="4354"/>
                    <a:pt x="298" y="4354"/>
                  </a:cubicBezTo>
                  <a:lnTo>
                    <a:pt x="4131" y="4354"/>
                  </a:lnTo>
                  <a:cubicBezTo>
                    <a:pt x="4294" y="4354"/>
                    <a:pt x="4428" y="4224"/>
                    <a:pt x="4428" y="4060"/>
                  </a:cubicBezTo>
                  <a:lnTo>
                    <a:pt x="4428" y="295"/>
                  </a:lnTo>
                  <a:cubicBezTo>
                    <a:pt x="4428" y="132"/>
                    <a:pt x="4294" y="1"/>
                    <a:pt x="4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5"/>
            <p:cNvSpPr/>
            <p:nvPr/>
          </p:nvSpPr>
          <p:spPr>
            <a:xfrm>
              <a:off x="7607791" y="3452682"/>
              <a:ext cx="24261" cy="101983"/>
            </a:xfrm>
            <a:custGeom>
              <a:rect b="b" l="l" r="r" t="t"/>
              <a:pathLst>
                <a:path extrusionOk="0" h="4355" w="1036">
                  <a:moveTo>
                    <a:pt x="0" y="1"/>
                  </a:moveTo>
                  <a:cubicBezTo>
                    <a:pt x="161" y="1"/>
                    <a:pt x="294" y="132"/>
                    <a:pt x="294" y="295"/>
                  </a:cubicBezTo>
                  <a:lnTo>
                    <a:pt x="294" y="4060"/>
                  </a:lnTo>
                  <a:cubicBezTo>
                    <a:pt x="294" y="4224"/>
                    <a:pt x="164" y="4354"/>
                    <a:pt x="0" y="4354"/>
                  </a:cubicBezTo>
                  <a:lnTo>
                    <a:pt x="741" y="4354"/>
                  </a:lnTo>
                  <a:cubicBezTo>
                    <a:pt x="905" y="4354"/>
                    <a:pt x="1035" y="4221"/>
                    <a:pt x="1035" y="4060"/>
                  </a:cubicBezTo>
                  <a:lnTo>
                    <a:pt x="1035" y="295"/>
                  </a:lnTo>
                  <a:cubicBezTo>
                    <a:pt x="1035" y="132"/>
                    <a:pt x="905" y="1"/>
                    <a:pt x="744" y="1"/>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5"/>
            <p:cNvSpPr/>
            <p:nvPr/>
          </p:nvSpPr>
          <p:spPr>
            <a:xfrm>
              <a:off x="7557633" y="3470033"/>
              <a:ext cx="46156" cy="67068"/>
            </a:xfrm>
            <a:custGeom>
              <a:rect b="b" l="l" r="r" t="t"/>
              <a:pathLst>
                <a:path extrusionOk="0" h="2864" w="1971">
                  <a:moveTo>
                    <a:pt x="1371" y="1"/>
                  </a:moveTo>
                  <a:cubicBezTo>
                    <a:pt x="1330" y="1"/>
                    <a:pt x="1292" y="25"/>
                    <a:pt x="1254" y="58"/>
                  </a:cubicBezTo>
                  <a:cubicBezTo>
                    <a:pt x="864" y="431"/>
                    <a:pt x="475" y="799"/>
                    <a:pt x="85" y="1167"/>
                  </a:cubicBezTo>
                  <a:cubicBezTo>
                    <a:pt x="1" y="1243"/>
                    <a:pt x="14" y="1366"/>
                    <a:pt x="112" y="1428"/>
                  </a:cubicBezTo>
                  <a:cubicBezTo>
                    <a:pt x="328" y="1556"/>
                    <a:pt x="546" y="1679"/>
                    <a:pt x="763" y="1807"/>
                  </a:cubicBezTo>
                  <a:cubicBezTo>
                    <a:pt x="777" y="1813"/>
                    <a:pt x="783" y="1821"/>
                    <a:pt x="777" y="1837"/>
                  </a:cubicBezTo>
                  <a:cubicBezTo>
                    <a:pt x="706" y="2003"/>
                    <a:pt x="635" y="2175"/>
                    <a:pt x="567" y="2341"/>
                  </a:cubicBezTo>
                  <a:cubicBezTo>
                    <a:pt x="521" y="2447"/>
                    <a:pt x="477" y="2548"/>
                    <a:pt x="437" y="2654"/>
                  </a:cubicBezTo>
                  <a:cubicBezTo>
                    <a:pt x="407" y="2728"/>
                    <a:pt x="442" y="2815"/>
                    <a:pt x="516" y="2848"/>
                  </a:cubicBezTo>
                  <a:cubicBezTo>
                    <a:pt x="539" y="2858"/>
                    <a:pt x="562" y="2863"/>
                    <a:pt x="584" y="2863"/>
                  </a:cubicBezTo>
                  <a:cubicBezTo>
                    <a:pt x="628" y="2863"/>
                    <a:pt x="670" y="2844"/>
                    <a:pt x="712" y="2804"/>
                  </a:cubicBezTo>
                  <a:cubicBezTo>
                    <a:pt x="1101" y="2436"/>
                    <a:pt x="1494" y="2066"/>
                    <a:pt x="1881" y="1698"/>
                  </a:cubicBezTo>
                  <a:cubicBezTo>
                    <a:pt x="1970" y="1611"/>
                    <a:pt x="1951" y="1488"/>
                    <a:pt x="1848" y="1428"/>
                  </a:cubicBezTo>
                  <a:cubicBezTo>
                    <a:pt x="1633" y="1306"/>
                    <a:pt x="1417" y="1180"/>
                    <a:pt x="1202" y="1058"/>
                  </a:cubicBezTo>
                  <a:cubicBezTo>
                    <a:pt x="1188" y="1050"/>
                    <a:pt x="1186" y="1044"/>
                    <a:pt x="1194" y="1025"/>
                  </a:cubicBezTo>
                  <a:cubicBezTo>
                    <a:pt x="1306" y="758"/>
                    <a:pt x="1423" y="486"/>
                    <a:pt x="1529" y="213"/>
                  </a:cubicBezTo>
                  <a:cubicBezTo>
                    <a:pt x="1567" y="110"/>
                    <a:pt x="1488" y="1"/>
                    <a:pt x="13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5"/>
            <p:cNvSpPr/>
            <p:nvPr/>
          </p:nvSpPr>
          <p:spPr>
            <a:xfrm>
              <a:off x="7567140" y="3470104"/>
              <a:ext cx="36648" cy="67115"/>
            </a:xfrm>
            <a:custGeom>
              <a:rect b="b" l="l" r="r" t="t"/>
              <a:pathLst>
                <a:path extrusionOk="0" h="2866" w="1565">
                  <a:moveTo>
                    <a:pt x="965" y="1"/>
                  </a:moveTo>
                  <a:cubicBezTo>
                    <a:pt x="924" y="1"/>
                    <a:pt x="883" y="28"/>
                    <a:pt x="848" y="63"/>
                  </a:cubicBezTo>
                  <a:cubicBezTo>
                    <a:pt x="701" y="202"/>
                    <a:pt x="556" y="338"/>
                    <a:pt x="409" y="477"/>
                  </a:cubicBezTo>
                  <a:cubicBezTo>
                    <a:pt x="393" y="529"/>
                    <a:pt x="298" y="723"/>
                    <a:pt x="235" y="878"/>
                  </a:cubicBezTo>
                  <a:cubicBezTo>
                    <a:pt x="194" y="976"/>
                    <a:pt x="235" y="1090"/>
                    <a:pt x="328" y="1142"/>
                  </a:cubicBezTo>
                  <a:cubicBezTo>
                    <a:pt x="494" y="1237"/>
                    <a:pt x="660" y="1336"/>
                    <a:pt x="832" y="1431"/>
                  </a:cubicBezTo>
                  <a:cubicBezTo>
                    <a:pt x="938" y="1494"/>
                    <a:pt x="954" y="1616"/>
                    <a:pt x="864" y="1701"/>
                  </a:cubicBezTo>
                  <a:cubicBezTo>
                    <a:pt x="624" y="1929"/>
                    <a:pt x="382" y="2161"/>
                    <a:pt x="140" y="2390"/>
                  </a:cubicBezTo>
                  <a:cubicBezTo>
                    <a:pt x="101" y="2477"/>
                    <a:pt x="66" y="2567"/>
                    <a:pt x="31" y="2654"/>
                  </a:cubicBezTo>
                  <a:cubicBezTo>
                    <a:pt x="1" y="2733"/>
                    <a:pt x="39" y="2815"/>
                    <a:pt x="110" y="2848"/>
                  </a:cubicBezTo>
                  <a:cubicBezTo>
                    <a:pt x="133" y="2860"/>
                    <a:pt x="157" y="2866"/>
                    <a:pt x="180" y="2866"/>
                  </a:cubicBezTo>
                  <a:cubicBezTo>
                    <a:pt x="223" y="2866"/>
                    <a:pt x="265" y="2845"/>
                    <a:pt x="306" y="2804"/>
                  </a:cubicBezTo>
                  <a:cubicBezTo>
                    <a:pt x="695" y="2436"/>
                    <a:pt x="1088" y="2068"/>
                    <a:pt x="1475" y="1698"/>
                  </a:cubicBezTo>
                  <a:cubicBezTo>
                    <a:pt x="1564" y="1613"/>
                    <a:pt x="1545" y="1485"/>
                    <a:pt x="1442" y="1428"/>
                  </a:cubicBezTo>
                  <a:cubicBezTo>
                    <a:pt x="1227" y="1306"/>
                    <a:pt x="1011" y="1180"/>
                    <a:pt x="796" y="1058"/>
                  </a:cubicBezTo>
                  <a:cubicBezTo>
                    <a:pt x="782" y="1049"/>
                    <a:pt x="780" y="1044"/>
                    <a:pt x="788" y="1028"/>
                  </a:cubicBezTo>
                  <a:cubicBezTo>
                    <a:pt x="902" y="758"/>
                    <a:pt x="1020" y="485"/>
                    <a:pt x="1123" y="213"/>
                  </a:cubicBezTo>
                  <a:cubicBezTo>
                    <a:pt x="1164" y="110"/>
                    <a:pt x="1082" y="1"/>
                    <a:pt x="965" y="1"/>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5"/>
            <p:cNvSpPr/>
            <p:nvPr/>
          </p:nvSpPr>
          <p:spPr>
            <a:xfrm>
              <a:off x="7496001" y="3374987"/>
              <a:ext cx="167763" cy="27328"/>
            </a:xfrm>
            <a:custGeom>
              <a:rect b="b" l="l" r="r" t="t"/>
              <a:pathLst>
                <a:path extrusionOk="0" h="1167" w="7164">
                  <a:moveTo>
                    <a:pt x="644" y="0"/>
                  </a:moveTo>
                  <a:cubicBezTo>
                    <a:pt x="287" y="0"/>
                    <a:pt x="1" y="327"/>
                    <a:pt x="74" y="703"/>
                  </a:cubicBezTo>
                  <a:cubicBezTo>
                    <a:pt x="129" y="976"/>
                    <a:pt x="377" y="1166"/>
                    <a:pt x="655" y="1166"/>
                  </a:cubicBezTo>
                  <a:lnTo>
                    <a:pt x="6580" y="1166"/>
                  </a:lnTo>
                  <a:cubicBezTo>
                    <a:pt x="6905" y="1166"/>
                    <a:pt x="7163" y="902"/>
                    <a:pt x="7163" y="583"/>
                  </a:cubicBezTo>
                  <a:cubicBezTo>
                    <a:pt x="7163" y="259"/>
                    <a:pt x="6905" y="0"/>
                    <a:pt x="65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5"/>
            <p:cNvSpPr/>
            <p:nvPr/>
          </p:nvSpPr>
          <p:spPr>
            <a:xfrm>
              <a:off x="7631839" y="3374987"/>
              <a:ext cx="31403" cy="27258"/>
            </a:xfrm>
            <a:custGeom>
              <a:rect b="b" l="l" r="r" t="t"/>
              <a:pathLst>
                <a:path extrusionOk="0" h="1164" w="1341">
                  <a:moveTo>
                    <a:pt x="0" y="0"/>
                  </a:moveTo>
                  <a:cubicBezTo>
                    <a:pt x="319" y="0"/>
                    <a:pt x="580" y="259"/>
                    <a:pt x="580" y="583"/>
                  </a:cubicBezTo>
                  <a:cubicBezTo>
                    <a:pt x="580" y="902"/>
                    <a:pt x="322" y="1164"/>
                    <a:pt x="0" y="1164"/>
                  </a:cubicBezTo>
                  <a:lnTo>
                    <a:pt x="758" y="1164"/>
                  </a:lnTo>
                  <a:cubicBezTo>
                    <a:pt x="1079" y="1164"/>
                    <a:pt x="1341" y="908"/>
                    <a:pt x="1341" y="583"/>
                  </a:cubicBezTo>
                  <a:cubicBezTo>
                    <a:pt x="1341" y="259"/>
                    <a:pt x="1082" y="0"/>
                    <a:pt x="758"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5"/>
            <p:cNvSpPr/>
            <p:nvPr/>
          </p:nvSpPr>
          <p:spPr>
            <a:xfrm>
              <a:off x="7557118" y="3365152"/>
              <a:ext cx="47116" cy="47116"/>
            </a:xfrm>
            <a:custGeom>
              <a:rect b="b" l="l" r="r" t="t"/>
              <a:pathLst>
                <a:path extrusionOk="0" h="2012" w="2012">
                  <a:moveTo>
                    <a:pt x="1006" y="1"/>
                  </a:moveTo>
                  <a:cubicBezTo>
                    <a:pt x="453" y="1"/>
                    <a:pt x="1" y="450"/>
                    <a:pt x="1" y="1006"/>
                  </a:cubicBezTo>
                  <a:cubicBezTo>
                    <a:pt x="1" y="1562"/>
                    <a:pt x="453" y="2011"/>
                    <a:pt x="1006" y="2011"/>
                  </a:cubicBezTo>
                  <a:cubicBezTo>
                    <a:pt x="1562" y="2011"/>
                    <a:pt x="2011" y="1562"/>
                    <a:pt x="2011" y="1006"/>
                  </a:cubicBezTo>
                  <a:cubicBezTo>
                    <a:pt x="2011" y="450"/>
                    <a:pt x="1562" y="1"/>
                    <a:pt x="10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5"/>
            <p:cNvSpPr/>
            <p:nvPr/>
          </p:nvSpPr>
          <p:spPr>
            <a:xfrm>
              <a:off x="7571800" y="3365152"/>
              <a:ext cx="32433" cy="47116"/>
            </a:xfrm>
            <a:custGeom>
              <a:rect b="b" l="l" r="r" t="t"/>
              <a:pathLst>
                <a:path extrusionOk="0" h="2012" w="1385">
                  <a:moveTo>
                    <a:pt x="379" y="1"/>
                  </a:moveTo>
                  <a:cubicBezTo>
                    <a:pt x="248" y="1"/>
                    <a:pt x="120" y="28"/>
                    <a:pt x="0" y="77"/>
                  </a:cubicBezTo>
                  <a:cubicBezTo>
                    <a:pt x="371" y="227"/>
                    <a:pt x="627" y="587"/>
                    <a:pt x="627" y="1006"/>
                  </a:cubicBezTo>
                  <a:cubicBezTo>
                    <a:pt x="627" y="1426"/>
                    <a:pt x="368" y="1791"/>
                    <a:pt x="0" y="1935"/>
                  </a:cubicBezTo>
                  <a:cubicBezTo>
                    <a:pt x="118" y="1984"/>
                    <a:pt x="243" y="2011"/>
                    <a:pt x="379" y="2011"/>
                  </a:cubicBezTo>
                  <a:cubicBezTo>
                    <a:pt x="935" y="2011"/>
                    <a:pt x="1384" y="1562"/>
                    <a:pt x="1384" y="1006"/>
                  </a:cubicBezTo>
                  <a:cubicBezTo>
                    <a:pt x="1384" y="450"/>
                    <a:pt x="932" y="1"/>
                    <a:pt x="379" y="1"/>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9" name="Google Shape;4689;p75"/>
          <p:cNvGrpSpPr/>
          <p:nvPr/>
        </p:nvGrpSpPr>
        <p:grpSpPr>
          <a:xfrm>
            <a:off x="1378218" y="4214039"/>
            <a:ext cx="296817" cy="296803"/>
            <a:chOff x="1378218" y="4214039"/>
            <a:chExt cx="296817" cy="296803"/>
          </a:xfrm>
        </p:grpSpPr>
        <p:sp>
          <p:nvSpPr>
            <p:cNvPr id="4690" name="Google Shape;4690;p75"/>
            <p:cNvSpPr/>
            <p:nvPr/>
          </p:nvSpPr>
          <p:spPr>
            <a:xfrm>
              <a:off x="1431935" y="4218442"/>
              <a:ext cx="34213" cy="65030"/>
            </a:xfrm>
            <a:custGeom>
              <a:rect b="b" l="l" r="r" t="t"/>
              <a:pathLst>
                <a:path extrusionOk="0" h="2777" w="1461">
                  <a:moveTo>
                    <a:pt x="733" y="0"/>
                  </a:moveTo>
                  <a:lnTo>
                    <a:pt x="308" y="305"/>
                  </a:lnTo>
                  <a:lnTo>
                    <a:pt x="0" y="2776"/>
                  </a:lnTo>
                  <a:lnTo>
                    <a:pt x="1460" y="2776"/>
                  </a:lnTo>
                  <a:lnTo>
                    <a:pt x="1169" y="313"/>
                  </a:lnTo>
                  <a:lnTo>
                    <a:pt x="73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5"/>
            <p:cNvSpPr/>
            <p:nvPr/>
          </p:nvSpPr>
          <p:spPr>
            <a:xfrm>
              <a:off x="1431935" y="4218442"/>
              <a:ext cx="34213" cy="65030"/>
            </a:xfrm>
            <a:custGeom>
              <a:rect b="b" l="l" r="r" t="t"/>
              <a:pathLst>
                <a:path extrusionOk="0" h="2777" w="1461">
                  <a:moveTo>
                    <a:pt x="730" y="0"/>
                  </a:moveTo>
                  <a:lnTo>
                    <a:pt x="719" y="8"/>
                  </a:lnTo>
                  <a:lnTo>
                    <a:pt x="888" y="1455"/>
                  </a:lnTo>
                  <a:cubicBezTo>
                    <a:pt x="951" y="1962"/>
                    <a:pt x="553" y="2406"/>
                    <a:pt x="44" y="2406"/>
                  </a:cubicBezTo>
                  <a:lnTo>
                    <a:pt x="0" y="2776"/>
                  </a:lnTo>
                  <a:lnTo>
                    <a:pt x="1460" y="2776"/>
                  </a:lnTo>
                  <a:lnTo>
                    <a:pt x="1169" y="313"/>
                  </a:lnTo>
                  <a:lnTo>
                    <a:pt x="73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5"/>
            <p:cNvSpPr/>
            <p:nvPr/>
          </p:nvSpPr>
          <p:spPr>
            <a:xfrm>
              <a:off x="1427650" y="4287590"/>
              <a:ext cx="42901" cy="66623"/>
            </a:xfrm>
            <a:custGeom>
              <a:rect b="b" l="l" r="r" t="t"/>
              <a:pathLst>
                <a:path extrusionOk="0" h="2845" w="1832">
                  <a:moveTo>
                    <a:pt x="1461" y="368"/>
                  </a:moveTo>
                  <a:lnTo>
                    <a:pt x="1461" y="447"/>
                  </a:lnTo>
                  <a:lnTo>
                    <a:pt x="371" y="1090"/>
                  </a:lnTo>
                  <a:lnTo>
                    <a:pt x="371" y="368"/>
                  </a:lnTo>
                  <a:close/>
                  <a:moveTo>
                    <a:pt x="1461" y="886"/>
                  </a:moveTo>
                  <a:lnTo>
                    <a:pt x="1461" y="1962"/>
                  </a:lnTo>
                  <a:lnTo>
                    <a:pt x="551" y="1422"/>
                  </a:lnTo>
                  <a:lnTo>
                    <a:pt x="1461" y="886"/>
                  </a:lnTo>
                  <a:close/>
                  <a:moveTo>
                    <a:pt x="371" y="1752"/>
                  </a:moveTo>
                  <a:lnTo>
                    <a:pt x="1461" y="2395"/>
                  </a:lnTo>
                  <a:lnTo>
                    <a:pt x="1461" y="2474"/>
                  </a:lnTo>
                  <a:lnTo>
                    <a:pt x="371" y="2474"/>
                  </a:lnTo>
                  <a:lnTo>
                    <a:pt x="371" y="1752"/>
                  </a:lnTo>
                  <a:close/>
                  <a:moveTo>
                    <a:pt x="183" y="0"/>
                  </a:moveTo>
                  <a:cubicBezTo>
                    <a:pt x="82" y="0"/>
                    <a:pt x="1" y="82"/>
                    <a:pt x="1" y="186"/>
                  </a:cubicBezTo>
                  <a:lnTo>
                    <a:pt x="1" y="2659"/>
                  </a:lnTo>
                  <a:cubicBezTo>
                    <a:pt x="1" y="2763"/>
                    <a:pt x="82" y="2845"/>
                    <a:pt x="183" y="2845"/>
                  </a:cubicBezTo>
                  <a:lnTo>
                    <a:pt x="1643" y="2845"/>
                  </a:lnTo>
                  <a:cubicBezTo>
                    <a:pt x="1747" y="2845"/>
                    <a:pt x="1829" y="2763"/>
                    <a:pt x="1829" y="2659"/>
                  </a:cubicBezTo>
                  <a:lnTo>
                    <a:pt x="1829" y="186"/>
                  </a:lnTo>
                  <a:cubicBezTo>
                    <a:pt x="1831" y="82"/>
                    <a:pt x="1747" y="0"/>
                    <a:pt x="1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5"/>
            <p:cNvSpPr/>
            <p:nvPr/>
          </p:nvSpPr>
          <p:spPr>
            <a:xfrm>
              <a:off x="1422920" y="4283445"/>
              <a:ext cx="51706" cy="17493"/>
            </a:xfrm>
            <a:custGeom>
              <a:rect b="b" l="l" r="r" t="t"/>
              <a:pathLst>
                <a:path extrusionOk="0" h="747" w="2208">
                  <a:moveTo>
                    <a:pt x="151" y="0"/>
                  </a:moveTo>
                  <a:cubicBezTo>
                    <a:pt x="69" y="0"/>
                    <a:pt x="1" y="68"/>
                    <a:pt x="1" y="150"/>
                  </a:cubicBezTo>
                  <a:lnTo>
                    <a:pt x="1" y="597"/>
                  </a:lnTo>
                  <a:cubicBezTo>
                    <a:pt x="1" y="679"/>
                    <a:pt x="69" y="747"/>
                    <a:pt x="151" y="747"/>
                  </a:cubicBezTo>
                  <a:lnTo>
                    <a:pt x="2058" y="747"/>
                  </a:lnTo>
                  <a:cubicBezTo>
                    <a:pt x="2140" y="747"/>
                    <a:pt x="2208" y="679"/>
                    <a:pt x="2208" y="597"/>
                  </a:cubicBezTo>
                  <a:lnTo>
                    <a:pt x="2208" y="150"/>
                  </a:lnTo>
                  <a:cubicBezTo>
                    <a:pt x="2208" y="68"/>
                    <a:pt x="2140" y="0"/>
                    <a:pt x="20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5"/>
            <p:cNvSpPr/>
            <p:nvPr/>
          </p:nvSpPr>
          <p:spPr>
            <a:xfrm>
              <a:off x="1453689" y="4283445"/>
              <a:ext cx="20935" cy="17493"/>
            </a:xfrm>
            <a:custGeom>
              <a:rect b="b" l="l" r="r" t="t"/>
              <a:pathLst>
                <a:path extrusionOk="0" h="747" w="894">
                  <a:moveTo>
                    <a:pt x="0" y="0"/>
                  </a:moveTo>
                  <a:cubicBezTo>
                    <a:pt x="82" y="0"/>
                    <a:pt x="150" y="68"/>
                    <a:pt x="150" y="150"/>
                  </a:cubicBezTo>
                  <a:lnTo>
                    <a:pt x="150" y="597"/>
                  </a:lnTo>
                  <a:cubicBezTo>
                    <a:pt x="150" y="679"/>
                    <a:pt x="82" y="747"/>
                    <a:pt x="0" y="747"/>
                  </a:cubicBezTo>
                  <a:lnTo>
                    <a:pt x="744" y="747"/>
                  </a:lnTo>
                  <a:cubicBezTo>
                    <a:pt x="826" y="747"/>
                    <a:pt x="894" y="679"/>
                    <a:pt x="894" y="597"/>
                  </a:cubicBezTo>
                  <a:lnTo>
                    <a:pt x="894" y="150"/>
                  </a:lnTo>
                  <a:cubicBezTo>
                    <a:pt x="894" y="68"/>
                    <a:pt x="826" y="0"/>
                    <a:pt x="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5"/>
            <p:cNvSpPr/>
            <p:nvPr/>
          </p:nvSpPr>
          <p:spPr>
            <a:xfrm>
              <a:off x="1413811" y="4214039"/>
              <a:ext cx="70463" cy="30372"/>
            </a:xfrm>
            <a:custGeom>
              <a:rect b="b" l="l" r="r" t="t"/>
              <a:pathLst>
                <a:path extrusionOk="0" h="1297" w="3009">
                  <a:moveTo>
                    <a:pt x="1506" y="1"/>
                  </a:moveTo>
                  <a:cubicBezTo>
                    <a:pt x="1468" y="1"/>
                    <a:pt x="1431" y="12"/>
                    <a:pt x="1398" y="35"/>
                  </a:cubicBezTo>
                  <a:lnTo>
                    <a:pt x="104" y="959"/>
                  </a:lnTo>
                  <a:cubicBezTo>
                    <a:pt x="19" y="1016"/>
                    <a:pt x="0" y="1133"/>
                    <a:pt x="60" y="1218"/>
                  </a:cubicBezTo>
                  <a:cubicBezTo>
                    <a:pt x="93" y="1270"/>
                    <a:pt x="150" y="1297"/>
                    <a:pt x="210" y="1297"/>
                  </a:cubicBezTo>
                  <a:cubicBezTo>
                    <a:pt x="246" y="1297"/>
                    <a:pt x="284" y="1286"/>
                    <a:pt x="314" y="1261"/>
                  </a:cubicBezTo>
                  <a:lnTo>
                    <a:pt x="1504" y="414"/>
                  </a:lnTo>
                  <a:lnTo>
                    <a:pt x="2692" y="1261"/>
                  </a:lnTo>
                  <a:cubicBezTo>
                    <a:pt x="2724" y="1284"/>
                    <a:pt x="2761" y="1294"/>
                    <a:pt x="2799" y="1294"/>
                  </a:cubicBezTo>
                  <a:cubicBezTo>
                    <a:pt x="2857" y="1294"/>
                    <a:pt x="2916" y="1268"/>
                    <a:pt x="2951" y="1218"/>
                  </a:cubicBezTo>
                  <a:cubicBezTo>
                    <a:pt x="3008" y="1136"/>
                    <a:pt x="2992" y="1016"/>
                    <a:pt x="2907" y="959"/>
                  </a:cubicBezTo>
                  <a:lnTo>
                    <a:pt x="1613" y="35"/>
                  </a:lnTo>
                  <a:cubicBezTo>
                    <a:pt x="1580" y="12"/>
                    <a:pt x="1543" y="1"/>
                    <a:pt x="15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5"/>
            <p:cNvSpPr/>
            <p:nvPr/>
          </p:nvSpPr>
          <p:spPr>
            <a:xfrm>
              <a:off x="1649542" y="4243146"/>
              <a:ext cx="8688" cy="162213"/>
            </a:xfrm>
            <a:custGeom>
              <a:rect b="b" l="l" r="r" t="t"/>
              <a:pathLst>
                <a:path extrusionOk="0" h="6927" w="371">
                  <a:moveTo>
                    <a:pt x="187" y="1"/>
                  </a:moveTo>
                  <a:cubicBezTo>
                    <a:pt x="179" y="1"/>
                    <a:pt x="171" y="1"/>
                    <a:pt x="164" y="2"/>
                  </a:cubicBezTo>
                  <a:cubicBezTo>
                    <a:pt x="68" y="13"/>
                    <a:pt x="0" y="97"/>
                    <a:pt x="0" y="193"/>
                  </a:cubicBezTo>
                  <a:lnTo>
                    <a:pt x="0" y="6734"/>
                  </a:lnTo>
                  <a:cubicBezTo>
                    <a:pt x="0" y="6829"/>
                    <a:pt x="68" y="6911"/>
                    <a:pt x="164" y="6925"/>
                  </a:cubicBezTo>
                  <a:cubicBezTo>
                    <a:pt x="172" y="6926"/>
                    <a:pt x="179" y="6926"/>
                    <a:pt x="187" y="6926"/>
                  </a:cubicBezTo>
                  <a:cubicBezTo>
                    <a:pt x="290" y="6926"/>
                    <a:pt x="371" y="6844"/>
                    <a:pt x="371" y="6742"/>
                  </a:cubicBezTo>
                  <a:lnTo>
                    <a:pt x="371" y="185"/>
                  </a:lnTo>
                  <a:cubicBezTo>
                    <a:pt x="371" y="83"/>
                    <a:pt x="288" y="1"/>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5"/>
            <p:cNvSpPr/>
            <p:nvPr/>
          </p:nvSpPr>
          <p:spPr>
            <a:xfrm>
              <a:off x="1497243" y="4229775"/>
              <a:ext cx="161066" cy="144228"/>
            </a:xfrm>
            <a:custGeom>
              <a:rect b="b" l="l" r="r" t="t"/>
              <a:pathLst>
                <a:path extrusionOk="0" h="6159" w="6878">
                  <a:moveTo>
                    <a:pt x="5397" y="371"/>
                  </a:moveTo>
                  <a:cubicBezTo>
                    <a:pt x="5442" y="371"/>
                    <a:pt x="5488" y="381"/>
                    <a:pt x="5531" y="401"/>
                  </a:cubicBezTo>
                  <a:lnTo>
                    <a:pt x="6368" y="810"/>
                  </a:lnTo>
                  <a:lnTo>
                    <a:pt x="6106" y="1069"/>
                  </a:lnTo>
                  <a:lnTo>
                    <a:pt x="4869" y="767"/>
                  </a:lnTo>
                  <a:lnTo>
                    <a:pt x="5177" y="461"/>
                  </a:lnTo>
                  <a:cubicBezTo>
                    <a:pt x="5237" y="402"/>
                    <a:pt x="5316" y="371"/>
                    <a:pt x="5397" y="371"/>
                  </a:cubicBezTo>
                  <a:close/>
                  <a:moveTo>
                    <a:pt x="4760" y="1121"/>
                  </a:moveTo>
                  <a:lnTo>
                    <a:pt x="5801" y="1377"/>
                  </a:lnTo>
                  <a:lnTo>
                    <a:pt x="5017" y="2159"/>
                  </a:lnTo>
                  <a:lnTo>
                    <a:pt x="4760" y="1121"/>
                  </a:lnTo>
                  <a:close/>
                  <a:moveTo>
                    <a:pt x="4404" y="1230"/>
                  </a:moveTo>
                  <a:lnTo>
                    <a:pt x="4660" y="2268"/>
                  </a:lnTo>
                  <a:lnTo>
                    <a:pt x="4660" y="2268"/>
                  </a:lnTo>
                  <a:lnTo>
                    <a:pt x="3622" y="2014"/>
                  </a:lnTo>
                  <a:lnTo>
                    <a:pt x="4404" y="1230"/>
                  </a:lnTo>
                  <a:close/>
                  <a:moveTo>
                    <a:pt x="3513" y="2368"/>
                  </a:moveTo>
                  <a:lnTo>
                    <a:pt x="4551" y="2622"/>
                  </a:lnTo>
                  <a:lnTo>
                    <a:pt x="3766" y="3406"/>
                  </a:lnTo>
                  <a:lnTo>
                    <a:pt x="3513" y="2368"/>
                  </a:lnTo>
                  <a:close/>
                  <a:moveTo>
                    <a:pt x="3158" y="2480"/>
                  </a:moveTo>
                  <a:lnTo>
                    <a:pt x="3412" y="3518"/>
                  </a:lnTo>
                  <a:lnTo>
                    <a:pt x="2374" y="3262"/>
                  </a:lnTo>
                  <a:lnTo>
                    <a:pt x="3158" y="2480"/>
                  </a:lnTo>
                  <a:close/>
                  <a:moveTo>
                    <a:pt x="2265" y="3616"/>
                  </a:moveTo>
                  <a:lnTo>
                    <a:pt x="3303" y="3872"/>
                  </a:lnTo>
                  <a:lnTo>
                    <a:pt x="2521" y="4657"/>
                  </a:lnTo>
                  <a:lnTo>
                    <a:pt x="2265" y="3616"/>
                  </a:lnTo>
                  <a:close/>
                  <a:moveTo>
                    <a:pt x="1908" y="3725"/>
                  </a:moveTo>
                  <a:lnTo>
                    <a:pt x="2210" y="4959"/>
                  </a:lnTo>
                  <a:lnTo>
                    <a:pt x="1442" y="5736"/>
                  </a:lnTo>
                  <a:lnTo>
                    <a:pt x="491" y="5150"/>
                  </a:lnTo>
                  <a:lnTo>
                    <a:pt x="750" y="4889"/>
                  </a:lnTo>
                  <a:lnTo>
                    <a:pt x="1908" y="3725"/>
                  </a:lnTo>
                  <a:close/>
                  <a:moveTo>
                    <a:pt x="5389" y="1"/>
                  </a:moveTo>
                  <a:cubicBezTo>
                    <a:pt x="5213" y="1"/>
                    <a:pt x="5040" y="68"/>
                    <a:pt x="4910" y="197"/>
                  </a:cubicBezTo>
                  <a:lnTo>
                    <a:pt x="483" y="4624"/>
                  </a:lnTo>
                  <a:lnTo>
                    <a:pt x="58" y="5055"/>
                  </a:lnTo>
                  <a:cubicBezTo>
                    <a:pt x="17" y="5096"/>
                    <a:pt x="1" y="5150"/>
                    <a:pt x="6" y="5207"/>
                  </a:cubicBezTo>
                  <a:cubicBezTo>
                    <a:pt x="14" y="5265"/>
                    <a:pt x="44" y="5314"/>
                    <a:pt x="96" y="5344"/>
                  </a:cubicBezTo>
                  <a:lnTo>
                    <a:pt x="1369" y="6131"/>
                  </a:lnTo>
                  <a:cubicBezTo>
                    <a:pt x="1401" y="6147"/>
                    <a:pt x="1434" y="6158"/>
                    <a:pt x="1469" y="6158"/>
                  </a:cubicBezTo>
                  <a:cubicBezTo>
                    <a:pt x="1516" y="6158"/>
                    <a:pt x="1565" y="6142"/>
                    <a:pt x="1600" y="6104"/>
                  </a:cubicBezTo>
                  <a:lnTo>
                    <a:pt x="6815" y="889"/>
                  </a:lnTo>
                  <a:cubicBezTo>
                    <a:pt x="6856" y="846"/>
                    <a:pt x="6877" y="783"/>
                    <a:pt x="6866" y="726"/>
                  </a:cubicBezTo>
                  <a:cubicBezTo>
                    <a:pt x="6856" y="668"/>
                    <a:pt x="6817" y="617"/>
                    <a:pt x="6763" y="589"/>
                  </a:cubicBezTo>
                  <a:lnTo>
                    <a:pt x="5692" y="69"/>
                  </a:lnTo>
                  <a:cubicBezTo>
                    <a:pt x="5595" y="23"/>
                    <a:pt x="5492" y="1"/>
                    <a:pt x="538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5"/>
            <p:cNvSpPr/>
            <p:nvPr/>
          </p:nvSpPr>
          <p:spPr>
            <a:xfrm>
              <a:off x="1636781" y="4401089"/>
              <a:ext cx="33698" cy="33628"/>
            </a:xfrm>
            <a:custGeom>
              <a:rect b="b" l="l" r="r" t="t"/>
              <a:pathLst>
                <a:path extrusionOk="0" h="1436" w="1439">
                  <a:moveTo>
                    <a:pt x="150" y="0"/>
                  </a:moveTo>
                  <a:cubicBezTo>
                    <a:pt x="68" y="0"/>
                    <a:pt x="0" y="68"/>
                    <a:pt x="0" y="150"/>
                  </a:cubicBezTo>
                  <a:lnTo>
                    <a:pt x="0" y="1286"/>
                  </a:lnTo>
                  <a:cubicBezTo>
                    <a:pt x="0" y="1368"/>
                    <a:pt x="68" y="1436"/>
                    <a:pt x="150" y="1436"/>
                  </a:cubicBezTo>
                  <a:lnTo>
                    <a:pt x="1289" y="1436"/>
                  </a:lnTo>
                  <a:cubicBezTo>
                    <a:pt x="1371" y="1436"/>
                    <a:pt x="1439" y="1373"/>
                    <a:pt x="1439" y="1286"/>
                  </a:cubicBezTo>
                  <a:lnTo>
                    <a:pt x="1439" y="150"/>
                  </a:lnTo>
                  <a:cubicBezTo>
                    <a:pt x="1439" y="68"/>
                    <a:pt x="1371" y="0"/>
                    <a:pt x="1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5"/>
            <p:cNvSpPr/>
            <p:nvPr/>
          </p:nvSpPr>
          <p:spPr>
            <a:xfrm>
              <a:off x="1649542" y="4401089"/>
              <a:ext cx="20935" cy="33628"/>
            </a:xfrm>
            <a:custGeom>
              <a:rect b="b" l="l" r="r" t="t"/>
              <a:pathLst>
                <a:path extrusionOk="0" h="1436" w="894">
                  <a:moveTo>
                    <a:pt x="0" y="0"/>
                  </a:moveTo>
                  <a:cubicBezTo>
                    <a:pt x="82" y="0"/>
                    <a:pt x="150" y="68"/>
                    <a:pt x="150" y="150"/>
                  </a:cubicBezTo>
                  <a:lnTo>
                    <a:pt x="150" y="1286"/>
                  </a:lnTo>
                  <a:cubicBezTo>
                    <a:pt x="150" y="1368"/>
                    <a:pt x="82" y="1436"/>
                    <a:pt x="0" y="1436"/>
                  </a:cubicBezTo>
                  <a:lnTo>
                    <a:pt x="744" y="1436"/>
                  </a:lnTo>
                  <a:cubicBezTo>
                    <a:pt x="826" y="1436"/>
                    <a:pt x="894" y="1368"/>
                    <a:pt x="894" y="1286"/>
                  </a:cubicBezTo>
                  <a:lnTo>
                    <a:pt x="894" y="150"/>
                  </a:lnTo>
                  <a:cubicBezTo>
                    <a:pt x="894" y="68"/>
                    <a:pt x="826" y="0"/>
                    <a:pt x="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5"/>
            <p:cNvSpPr/>
            <p:nvPr/>
          </p:nvSpPr>
          <p:spPr>
            <a:xfrm>
              <a:off x="1405638" y="4420290"/>
              <a:ext cx="37093" cy="43322"/>
            </a:xfrm>
            <a:custGeom>
              <a:rect b="b" l="l" r="r" t="t"/>
              <a:pathLst>
                <a:path extrusionOk="0" h="1850" w="1584">
                  <a:moveTo>
                    <a:pt x="1" y="0"/>
                  </a:moveTo>
                  <a:lnTo>
                    <a:pt x="1" y="1643"/>
                  </a:lnTo>
                  <a:lnTo>
                    <a:pt x="1583" y="1850"/>
                  </a:lnTo>
                  <a:lnTo>
                    <a:pt x="15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5"/>
            <p:cNvSpPr/>
            <p:nvPr/>
          </p:nvSpPr>
          <p:spPr>
            <a:xfrm>
              <a:off x="1425285" y="4420290"/>
              <a:ext cx="17446" cy="43322"/>
            </a:xfrm>
            <a:custGeom>
              <a:rect b="b" l="l" r="r" t="t"/>
              <a:pathLst>
                <a:path extrusionOk="0" h="1850" w="745">
                  <a:moveTo>
                    <a:pt x="1" y="0"/>
                  </a:moveTo>
                  <a:lnTo>
                    <a:pt x="1" y="1755"/>
                  </a:lnTo>
                  <a:lnTo>
                    <a:pt x="744" y="1850"/>
                  </a:lnTo>
                  <a:lnTo>
                    <a:pt x="74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5"/>
            <p:cNvSpPr/>
            <p:nvPr/>
          </p:nvSpPr>
          <p:spPr>
            <a:xfrm>
              <a:off x="1492536" y="4420290"/>
              <a:ext cx="37093" cy="44610"/>
            </a:xfrm>
            <a:custGeom>
              <a:rect b="b" l="l" r="r" t="t"/>
              <a:pathLst>
                <a:path extrusionOk="0" h="1905" w="1584">
                  <a:moveTo>
                    <a:pt x="0" y="0"/>
                  </a:moveTo>
                  <a:lnTo>
                    <a:pt x="0" y="1485"/>
                  </a:lnTo>
                  <a:lnTo>
                    <a:pt x="1583" y="1904"/>
                  </a:lnTo>
                  <a:lnTo>
                    <a:pt x="15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5"/>
            <p:cNvSpPr/>
            <p:nvPr/>
          </p:nvSpPr>
          <p:spPr>
            <a:xfrm>
              <a:off x="1512253" y="4420290"/>
              <a:ext cx="17376" cy="44540"/>
            </a:xfrm>
            <a:custGeom>
              <a:rect b="b" l="l" r="r" t="t"/>
              <a:pathLst>
                <a:path extrusionOk="0" h="1902" w="742">
                  <a:moveTo>
                    <a:pt x="0" y="0"/>
                  </a:moveTo>
                  <a:lnTo>
                    <a:pt x="0" y="1706"/>
                  </a:lnTo>
                  <a:lnTo>
                    <a:pt x="741" y="1902"/>
                  </a:lnTo>
                  <a:lnTo>
                    <a:pt x="7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5"/>
            <p:cNvSpPr/>
            <p:nvPr/>
          </p:nvSpPr>
          <p:spPr>
            <a:xfrm>
              <a:off x="1399761" y="4341424"/>
              <a:ext cx="136243" cy="48123"/>
            </a:xfrm>
            <a:custGeom>
              <a:rect b="b" l="l" r="r" t="t"/>
              <a:pathLst>
                <a:path extrusionOk="0" h="2055" w="5818">
                  <a:moveTo>
                    <a:pt x="374" y="1"/>
                  </a:moveTo>
                  <a:cubicBezTo>
                    <a:pt x="170" y="1"/>
                    <a:pt x="1" y="167"/>
                    <a:pt x="1" y="371"/>
                  </a:cubicBezTo>
                  <a:lnTo>
                    <a:pt x="1" y="2055"/>
                  </a:lnTo>
                  <a:lnTo>
                    <a:pt x="5818" y="2055"/>
                  </a:lnTo>
                  <a:lnTo>
                    <a:pt x="5818" y="371"/>
                  </a:lnTo>
                  <a:cubicBezTo>
                    <a:pt x="5818" y="167"/>
                    <a:pt x="5651" y="1"/>
                    <a:pt x="54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5"/>
            <p:cNvSpPr/>
            <p:nvPr/>
          </p:nvSpPr>
          <p:spPr>
            <a:xfrm>
              <a:off x="1509958" y="4341424"/>
              <a:ext cx="26040" cy="48123"/>
            </a:xfrm>
            <a:custGeom>
              <a:rect b="b" l="l" r="r" t="t"/>
              <a:pathLst>
                <a:path extrusionOk="0" h="2055" w="1112">
                  <a:moveTo>
                    <a:pt x="0" y="1"/>
                  </a:moveTo>
                  <a:cubicBezTo>
                    <a:pt x="204" y="1"/>
                    <a:pt x="371" y="167"/>
                    <a:pt x="371" y="371"/>
                  </a:cubicBezTo>
                  <a:lnTo>
                    <a:pt x="371" y="2055"/>
                  </a:lnTo>
                  <a:lnTo>
                    <a:pt x="1112" y="2055"/>
                  </a:lnTo>
                  <a:lnTo>
                    <a:pt x="1112" y="371"/>
                  </a:lnTo>
                  <a:cubicBezTo>
                    <a:pt x="1112" y="167"/>
                    <a:pt x="945" y="1"/>
                    <a:pt x="7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5"/>
            <p:cNvSpPr/>
            <p:nvPr/>
          </p:nvSpPr>
          <p:spPr>
            <a:xfrm>
              <a:off x="1378335" y="4453003"/>
              <a:ext cx="296700" cy="57701"/>
            </a:xfrm>
            <a:custGeom>
              <a:rect b="b" l="l" r="r" t="t"/>
              <a:pathLst>
                <a:path extrusionOk="0" h="2464" w="12670">
                  <a:moveTo>
                    <a:pt x="186" y="1"/>
                  </a:moveTo>
                  <a:cubicBezTo>
                    <a:pt x="82" y="3"/>
                    <a:pt x="1" y="85"/>
                    <a:pt x="1" y="186"/>
                  </a:cubicBezTo>
                  <a:lnTo>
                    <a:pt x="3" y="2278"/>
                  </a:lnTo>
                  <a:cubicBezTo>
                    <a:pt x="3" y="2385"/>
                    <a:pt x="85" y="2464"/>
                    <a:pt x="189" y="2464"/>
                  </a:cubicBezTo>
                  <a:lnTo>
                    <a:pt x="12487" y="2464"/>
                  </a:lnTo>
                  <a:cubicBezTo>
                    <a:pt x="12587" y="2464"/>
                    <a:pt x="12669" y="2379"/>
                    <a:pt x="12669" y="2278"/>
                  </a:cubicBezTo>
                  <a:lnTo>
                    <a:pt x="12669" y="186"/>
                  </a:lnTo>
                  <a:cubicBezTo>
                    <a:pt x="12669" y="85"/>
                    <a:pt x="12587" y="1"/>
                    <a:pt x="12487" y="1"/>
                  </a:cubicBezTo>
                  <a:cubicBezTo>
                    <a:pt x="11460" y="1"/>
                    <a:pt x="11460" y="494"/>
                    <a:pt x="10435" y="494"/>
                  </a:cubicBezTo>
                  <a:cubicBezTo>
                    <a:pt x="9411" y="494"/>
                    <a:pt x="9411" y="1"/>
                    <a:pt x="8386" y="1"/>
                  </a:cubicBezTo>
                  <a:cubicBezTo>
                    <a:pt x="7359" y="1"/>
                    <a:pt x="7359" y="494"/>
                    <a:pt x="6335" y="494"/>
                  </a:cubicBezTo>
                  <a:cubicBezTo>
                    <a:pt x="5310" y="494"/>
                    <a:pt x="5310" y="1"/>
                    <a:pt x="4286" y="1"/>
                  </a:cubicBezTo>
                  <a:cubicBezTo>
                    <a:pt x="3259" y="1"/>
                    <a:pt x="3259" y="494"/>
                    <a:pt x="2235" y="494"/>
                  </a:cubicBezTo>
                  <a:cubicBezTo>
                    <a:pt x="1210" y="494"/>
                    <a:pt x="1210" y="1"/>
                    <a:pt x="1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5"/>
            <p:cNvSpPr/>
            <p:nvPr/>
          </p:nvSpPr>
          <p:spPr>
            <a:xfrm>
              <a:off x="1378218" y="4448858"/>
              <a:ext cx="296676" cy="20256"/>
            </a:xfrm>
            <a:custGeom>
              <a:rect b="b" l="l" r="r" t="t"/>
              <a:pathLst>
                <a:path extrusionOk="0" h="865" w="12669">
                  <a:moveTo>
                    <a:pt x="183" y="1"/>
                  </a:moveTo>
                  <a:cubicBezTo>
                    <a:pt x="82" y="1"/>
                    <a:pt x="0" y="82"/>
                    <a:pt x="0" y="183"/>
                  </a:cubicBezTo>
                  <a:cubicBezTo>
                    <a:pt x="0" y="289"/>
                    <a:pt x="82" y="371"/>
                    <a:pt x="183" y="371"/>
                  </a:cubicBezTo>
                  <a:cubicBezTo>
                    <a:pt x="654" y="371"/>
                    <a:pt x="880" y="480"/>
                    <a:pt x="1125" y="597"/>
                  </a:cubicBezTo>
                  <a:cubicBezTo>
                    <a:pt x="1384" y="725"/>
                    <a:pt x="1678" y="864"/>
                    <a:pt x="2234" y="864"/>
                  </a:cubicBezTo>
                  <a:cubicBezTo>
                    <a:pt x="2787" y="864"/>
                    <a:pt x="3081" y="725"/>
                    <a:pt x="3340" y="597"/>
                  </a:cubicBezTo>
                  <a:cubicBezTo>
                    <a:pt x="3583" y="483"/>
                    <a:pt x="3814" y="371"/>
                    <a:pt x="4283" y="371"/>
                  </a:cubicBezTo>
                  <a:cubicBezTo>
                    <a:pt x="4754" y="371"/>
                    <a:pt x="4980" y="480"/>
                    <a:pt x="5226" y="597"/>
                  </a:cubicBezTo>
                  <a:cubicBezTo>
                    <a:pt x="5484" y="725"/>
                    <a:pt x="5779" y="864"/>
                    <a:pt x="6334" y="864"/>
                  </a:cubicBezTo>
                  <a:cubicBezTo>
                    <a:pt x="6887" y="864"/>
                    <a:pt x="7182" y="725"/>
                    <a:pt x="7441" y="597"/>
                  </a:cubicBezTo>
                  <a:cubicBezTo>
                    <a:pt x="7683" y="483"/>
                    <a:pt x="7915" y="371"/>
                    <a:pt x="8383" y="371"/>
                  </a:cubicBezTo>
                  <a:cubicBezTo>
                    <a:pt x="8854" y="371"/>
                    <a:pt x="9081" y="480"/>
                    <a:pt x="9326" y="597"/>
                  </a:cubicBezTo>
                  <a:cubicBezTo>
                    <a:pt x="9585" y="725"/>
                    <a:pt x="9879" y="864"/>
                    <a:pt x="10435" y="864"/>
                  </a:cubicBezTo>
                  <a:cubicBezTo>
                    <a:pt x="10988" y="864"/>
                    <a:pt x="11282" y="723"/>
                    <a:pt x="11541" y="597"/>
                  </a:cubicBezTo>
                  <a:cubicBezTo>
                    <a:pt x="11783" y="483"/>
                    <a:pt x="12015" y="371"/>
                    <a:pt x="12483" y="371"/>
                  </a:cubicBezTo>
                  <a:cubicBezTo>
                    <a:pt x="12587" y="371"/>
                    <a:pt x="12669" y="287"/>
                    <a:pt x="12669" y="183"/>
                  </a:cubicBezTo>
                  <a:cubicBezTo>
                    <a:pt x="12669" y="82"/>
                    <a:pt x="12587" y="1"/>
                    <a:pt x="12483" y="1"/>
                  </a:cubicBezTo>
                  <a:cubicBezTo>
                    <a:pt x="11928" y="1"/>
                    <a:pt x="11636" y="140"/>
                    <a:pt x="11377" y="265"/>
                  </a:cubicBezTo>
                  <a:cubicBezTo>
                    <a:pt x="11135" y="382"/>
                    <a:pt x="10903" y="494"/>
                    <a:pt x="10435" y="494"/>
                  </a:cubicBezTo>
                  <a:cubicBezTo>
                    <a:pt x="9963" y="494"/>
                    <a:pt x="9734" y="385"/>
                    <a:pt x="9489" y="265"/>
                  </a:cubicBezTo>
                  <a:cubicBezTo>
                    <a:pt x="9230" y="140"/>
                    <a:pt x="8939" y="1"/>
                    <a:pt x="8383" y="1"/>
                  </a:cubicBezTo>
                  <a:cubicBezTo>
                    <a:pt x="7827" y="1"/>
                    <a:pt x="7536" y="140"/>
                    <a:pt x="7277" y="265"/>
                  </a:cubicBezTo>
                  <a:cubicBezTo>
                    <a:pt x="7035" y="382"/>
                    <a:pt x="6803" y="494"/>
                    <a:pt x="6334" y="494"/>
                  </a:cubicBezTo>
                  <a:cubicBezTo>
                    <a:pt x="5863" y="494"/>
                    <a:pt x="5634" y="385"/>
                    <a:pt x="5389" y="265"/>
                  </a:cubicBezTo>
                  <a:cubicBezTo>
                    <a:pt x="5130" y="140"/>
                    <a:pt x="4839" y="1"/>
                    <a:pt x="4283" y="1"/>
                  </a:cubicBezTo>
                  <a:cubicBezTo>
                    <a:pt x="3727" y="1"/>
                    <a:pt x="3436" y="140"/>
                    <a:pt x="3177" y="265"/>
                  </a:cubicBezTo>
                  <a:cubicBezTo>
                    <a:pt x="2934" y="382"/>
                    <a:pt x="2703" y="494"/>
                    <a:pt x="2234" y="494"/>
                  </a:cubicBezTo>
                  <a:cubicBezTo>
                    <a:pt x="1763" y="494"/>
                    <a:pt x="1534" y="385"/>
                    <a:pt x="1289" y="265"/>
                  </a:cubicBezTo>
                  <a:cubicBezTo>
                    <a:pt x="1030" y="140"/>
                    <a:pt x="738" y="1"/>
                    <a:pt x="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5"/>
            <p:cNvSpPr/>
            <p:nvPr/>
          </p:nvSpPr>
          <p:spPr>
            <a:xfrm>
              <a:off x="1378218" y="4490515"/>
              <a:ext cx="296676" cy="20326"/>
            </a:xfrm>
            <a:custGeom>
              <a:rect b="b" l="l" r="r" t="t"/>
              <a:pathLst>
                <a:path extrusionOk="0" h="868" w="12669">
                  <a:moveTo>
                    <a:pt x="183" y="1"/>
                  </a:moveTo>
                  <a:cubicBezTo>
                    <a:pt x="82" y="1"/>
                    <a:pt x="0" y="82"/>
                    <a:pt x="0" y="186"/>
                  </a:cubicBezTo>
                  <a:cubicBezTo>
                    <a:pt x="0" y="292"/>
                    <a:pt x="82" y="374"/>
                    <a:pt x="183" y="374"/>
                  </a:cubicBezTo>
                  <a:cubicBezTo>
                    <a:pt x="654" y="374"/>
                    <a:pt x="880" y="483"/>
                    <a:pt x="1125" y="600"/>
                  </a:cubicBezTo>
                  <a:cubicBezTo>
                    <a:pt x="1384" y="725"/>
                    <a:pt x="1678" y="867"/>
                    <a:pt x="2234" y="867"/>
                  </a:cubicBezTo>
                  <a:cubicBezTo>
                    <a:pt x="2787" y="867"/>
                    <a:pt x="3081" y="725"/>
                    <a:pt x="3340" y="600"/>
                  </a:cubicBezTo>
                  <a:cubicBezTo>
                    <a:pt x="3583" y="486"/>
                    <a:pt x="3814" y="374"/>
                    <a:pt x="4283" y="374"/>
                  </a:cubicBezTo>
                  <a:cubicBezTo>
                    <a:pt x="4754" y="374"/>
                    <a:pt x="4980" y="483"/>
                    <a:pt x="5226" y="600"/>
                  </a:cubicBezTo>
                  <a:cubicBezTo>
                    <a:pt x="5484" y="725"/>
                    <a:pt x="5779" y="867"/>
                    <a:pt x="6334" y="867"/>
                  </a:cubicBezTo>
                  <a:cubicBezTo>
                    <a:pt x="6887" y="867"/>
                    <a:pt x="7182" y="725"/>
                    <a:pt x="7441" y="600"/>
                  </a:cubicBezTo>
                  <a:cubicBezTo>
                    <a:pt x="7683" y="486"/>
                    <a:pt x="7915" y="374"/>
                    <a:pt x="8383" y="374"/>
                  </a:cubicBezTo>
                  <a:cubicBezTo>
                    <a:pt x="8854" y="374"/>
                    <a:pt x="9081" y="483"/>
                    <a:pt x="9326" y="600"/>
                  </a:cubicBezTo>
                  <a:cubicBezTo>
                    <a:pt x="9585" y="725"/>
                    <a:pt x="9879" y="867"/>
                    <a:pt x="10435" y="867"/>
                  </a:cubicBezTo>
                  <a:cubicBezTo>
                    <a:pt x="10988" y="867"/>
                    <a:pt x="11282" y="723"/>
                    <a:pt x="11541" y="600"/>
                  </a:cubicBezTo>
                  <a:cubicBezTo>
                    <a:pt x="11783" y="486"/>
                    <a:pt x="12015" y="374"/>
                    <a:pt x="12483" y="374"/>
                  </a:cubicBezTo>
                  <a:cubicBezTo>
                    <a:pt x="12587" y="374"/>
                    <a:pt x="12669" y="287"/>
                    <a:pt x="12669" y="186"/>
                  </a:cubicBezTo>
                  <a:cubicBezTo>
                    <a:pt x="12669" y="82"/>
                    <a:pt x="12587" y="1"/>
                    <a:pt x="12483" y="1"/>
                  </a:cubicBezTo>
                  <a:cubicBezTo>
                    <a:pt x="11928" y="1"/>
                    <a:pt x="11636" y="142"/>
                    <a:pt x="11377" y="268"/>
                  </a:cubicBezTo>
                  <a:cubicBezTo>
                    <a:pt x="11135" y="382"/>
                    <a:pt x="10903" y="497"/>
                    <a:pt x="10435" y="497"/>
                  </a:cubicBezTo>
                  <a:cubicBezTo>
                    <a:pt x="9963" y="497"/>
                    <a:pt x="9734" y="388"/>
                    <a:pt x="9489" y="268"/>
                  </a:cubicBezTo>
                  <a:cubicBezTo>
                    <a:pt x="9230" y="142"/>
                    <a:pt x="8939" y="1"/>
                    <a:pt x="8383" y="1"/>
                  </a:cubicBezTo>
                  <a:cubicBezTo>
                    <a:pt x="7827" y="1"/>
                    <a:pt x="7536" y="142"/>
                    <a:pt x="7277" y="268"/>
                  </a:cubicBezTo>
                  <a:cubicBezTo>
                    <a:pt x="7035" y="382"/>
                    <a:pt x="6803" y="497"/>
                    <a:pt x="6334" y="497"/>
                  </a:cubicBezTo>
                  <a:cubicBezTo>
                    <a:pt x="5863" y="497"/>
                    <a:pt x="5634" y="388"/>
                    <a:pt x="5389" y="268"/>
                  </a:cubicBezTo>
                  <a:cubicBezTo>
                    <a:pt x="5130" y="142"/>
                    <a:pt x="4839" y="1"/>
                    <a:pt x="4283" y="1"/>
                  </a:cubicBezTo>
                  <a:cubicBezTo>
                    <a:pt x="3727" y="1"/>
                    <a:pt x="3436" y="142"/>
                    <a:pt x="3177" y="268"/>
                  </a:cubicBezTo>
                  <a:cubicBezTo>
                    <a:pt x="2934" y="382"/>
                    <a:pt x="2703" y="497"/>
                    <a:pt x="2234" y="497"/>
                  </a:cubicBezTo>
                  <a:cubicBezTo>
                    <a:pt x="1763" y="497"/>
                    <a:pt x="1534" y="388"/>
                    <a:pt x="1289" y="268"/>
                  </a:cubicBezTo>
                  <a:cubicBezTo>
                    <a:pt x="1030" y="142"/>
                    <a:pt x="738" y="1"/>
                    <a:pt x="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5"/>
            <p:cNvSpPr/>
            <p:nvPr/>
          </p:nvSpPr>
          <p:spPr>
            <a:xfrm>
              <a:off x="1391097" y="4389591"/>
              <a:ext cx="153642" cy="30724"/>
            </a:xfrm>
            <a:custGeom>
              <a:rect b="b" l="l" r="r" t="t"/>
              <a:pathLst>
                <a:path extrusionOk="0" h="1312" w="6561">
                  <a:moveTo>
                    <a:pt x="371" y="1"/>
                  </a:moveTo>
                  <a:cubicBezTo>
                    <a:pt x="167" y="1"/>
                    <a:pt x="0" y="167"/>
                    <a:pt x="0" y="371"/>
                  </a:cubicBezTo>
                  <a:lnTo>
                    <a:pt x="0" y="941"/>
                  </a:lnTo>
                  <a:cubicBezTo>
                    <a:pt x="0" y="1145"/>
                    <a:pt x="167" y="1311"/>
                    <a:pt x="371" y="1311"/>
                  </a:cubicBezTo>
                  <a:lnTo>
                    <a:pt x="6188" y="1311"/>
                  </a:lnTo>
                  <a:cubicBezTo>
                    <a:pt x="6392" y="1311"/>
                    <a:pt x="6561" y="1145"/>
                    <a:pt x="6558" y="941"/>
                  </a:cubicBezTo>
                  <a:lnTo>
                    <a:pt x="6558" y="371"/>
                  </a:lnTo>
                  <a:cubicBezTo>
                    <a:pt x="6558" y="167"/>
                    <a:pt x="6392" y="1"/>
                    <a:pt x="61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5"/>
            <p:cNvSpPr/>
            <p:nvPr/>
          </p:nvSpPr>
          <p:spPr>
            <a:xfrm>
              <a:off x="1518622" y="4389521"/>
              <a:ext cx="26111" cy="30794"/>
            </a:xfrm>
            <a:custGeom>
              <a:rect b="b" l="l" r="r" t="t"/>
              <a:pathLst>
                <a:path extrusionOk="0" h="1315" w="1115">
                  <a:moveTo>
                    <a:pt x="1" y="1"/>
                  </a:moveTo>
                  <a:cubicBezTo>
                    <a:pt x="205" y="1"/>
                    <a:pt x="371" y="167"/>
                    <a:pt x="371" y="371"/>
                  </a:cubicBezTo>
                  <a:lnTo>
                    <a:pt x="371" y="944"/>
                  </a:lnTo>
                  <a:cubicBezTo>
                    <a:pt x="371" y="1148"/>
                    <a:pt x="205" y="1314"/>
                    <a:pt x="1" y="1314"/>
                  </a:cubicBezTo>
                  <a:lnTo>
                    <a:pt x="742" y="1314"/>
                  </a:lnTo>
                  <a:cubicBezTo>
                    <a:pt x="946" y="1314"/>
                    <a:pt x="1115" y="1148"/>
                    <a:pt x="1115" y="944"/>
                  </a:cubicBezTo>
                  <a:lnTo>
                    <a:pt x="1115" y="371"/>
                  </a:lnTo>
                  <a:cubicBezTo>
                    <a:pt x="1115" y="167"/>
                    <a:pt x="946" y="1"/>
                    <a:pt x="742"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1" name="Google Shape;4711;p75"/>
          <p:cNvGrpSpPr/>
          <p:nvPr/>
        </p:nvGrpSpPr>
        <p:grpSpPr>
          <a:xfrm>
            <a:off x="2095224" y="4216053"/>
            <a:ext cx="297566" cy="292799"/>
            <a:chOff x="2095224" y="4216053"/>
            <a:chExt cx="297566" cy="292799"/>
          </a:xfrm>
        </p:grpSpPr>
        <p:sp>
          <p:nvSpPr>
            <p:cNvPr id="4712" name="Google Shape;4712;p75"/>
            <p:cNvSpPr/>
            <p:nvPr/>
          </p:nvSpPr>
          <p:spPr>
            <a:xfrm>
              <a:off x="2095224" y="4216053"/>
              <a:ext cx="297566" cy="284640"/>
            </a:xfrm>
            <a:custGeom>
              <a:rect b="b" l="l" r="r" t="t"/>
              <a:pathLst>
                <a:path extrusionOk="0" h="12155" w="12707">
                  <a:moveTo>
                    <a:pt x="6340" y="388"/>
                  </a:moveTo>
                  <a:lnTo>
                    <a:pt x="7653" y="1500"/>
                  </a:lnTo>
                  <a:cubicBezTo>
                    <a:pt x="7721" y="1557"/>
                    <a:pt x="7762" y="1647"/>
                    <a:pt x="7762" y="1734"/>
                  </a:cubicBezTo>
                  <a:lnTo>
                    <a:pt x="7762" y="2104"/>
                  </a:lnTo>
                  <a:lnTo>
                    <a:pt x="4915" y="2104"/>
                  </a:lnTo>
                  <a:lnTo>
                    <a:pt x="4915" y="1734"/>
                  </a:lnTo>
                  <a:cubicBezTo>
                    <a:pt x="4915" y="1641"/>
                    <a:pt x="4956" y="1557"/>
                    <a:pt x="5024" y="1500"/>
                  </a:cubicBezTo>
                  <a:lnTo>
                    <a:pt x="6340" y="388"/>
                  </a:lnTo>
                  <a:close/>
                  <a:moveTo>
                    <a:pt x="4547" y="2508"/>
                  </a:moveTo>
                  <a:lnTo>
                    <a:pt x="4547" y="3420"/>
                  </a:lnTo>
                  <a:lnTo>
                    <a:pt x="785" y="3420"/>
                  </a:lnTo>
                  <a:lnTo>
                    <a:pt x="785" y="3339"/>
                  </a:lnTo>
                  <a:cubicBezTo>
                    <a:pt x="785" y="3249"/>
                    <a:pt x="850" y="3172"/>
                    <a:pt x="937" y="3153"/>
                  </a:cubicBezTo>
                  <a:lnTo>
                    <a:pt x="4547" y="2508"/>
                  </a:lnTo>
                  <a:close/>
                  <a:moveTo>
                    <a:pt x="7762" y="2480"/>
                  </a:moveTo>
                  <a:lnTo>
                    <a:pt x="7762" y="3420"/>
                  </a:lnTo>
                  <a:lnTo>
                    <a:pt x="4915" y="3420"/>
                  </a:lnTo>
                  <a:lnTo>
                    <a:pt x="4915" y="2480"/>
                  </a:lnTo>
                  <a:close/>
                  <a:moveTo>
                    <a:pt x="8157" y="2508"/>
                  </a:moveTo>
                  <a:lnTo>
                    <a:pt x="11767" y="3153"/>
                  </a:lnTo>
                  <a:cubicBezTo>
                    <a:pt x="11857" y="3172"/>
                    <a:pt x="11922" y="3246"/>
                    <a:pt x="11922" y="3339"/>
                  </a:cubicBezTo>
                  <a:lnTo>
                    <a:pt x="11922" y="3420"/>
                  </a:lnTo>
                  <a:lnTo>
                    <a:pt x="8157" y="3420"/>
                  </a:lnTo>
                  <a:lnTo>
                    <a:pt x="8157" y="2508"/>
                  </a:lnTo>
                  <a:close/>
                  <a:moveTo>
                    <a:pt x="7252" y="3791"/>
                  </a:moveTo>
                  <a:lnTo>
                    <a:pt x="6353" y="4298"/>
                  </a:lnTo>
                  <a:lnTo>
                    <a:pt x="5452" y="3791"/>
                  </a:lnTo>
                  <a:close/>
                  <a:moveTo>
                    <a:pt x="4939" y="3935"/>
                  </a:moveTo>
                  <a:lnTo>
                    <a:pt x="5986" y="4524"/>
                  </a:lnTo>
                  <a:lnTo>
                    <a:pt x="4939" y="5112"/>
                  </a:lnTo>
                  <a:lnTo>
                    <a:pt x="4939" y="3935"/>
                  </a:lnTo>
                  <a:close/>
                  <a:moveTo>
                    <a:pt x="7762" y="3933"/>
                  </a:moveTo>
                  <a:lnTo>
                    <a:pt x="7762" y="5112"/>
                  </a:lnTo>
                  <a:lnTo>
                    <a:pt x="6718" y="4524"/>
                  </a:lnTo>
                  <a:lnTo>
                    <a:pt x="7762" y="3933"/>
                  </a:lnTo>
                  <a:close/>
                  <a:moveTo>
                    <a:pt x="6353" y="4744"/>
                  </a:moveTo>
                  <a:lnTo>
                    <a:pt x="7252" y="5251"/>
                  </a:lnTo>
                  <a:lnTo>
                    <a:pt x="5449" y="5251"/>
                  </a:lnTo>
                  <a:lnTo>
                    <a:pt x="6353" y="4744"/>
                  </a:lnTo>
                  <a:close/>
                  <a:moveTo>
                    <a:pt x="4547" y="5671"/>
                  </a:moveTo>
                  <a:lnTo>
                    <a:pt x="4547" y="6935"/>
                  </a:lnTo>
                  <a:lnTo>
                    <a:pt x="785" y="6935"/>
                  </a:lnTo>
                  <a:lnTo>
                    <a:pt x="785" y="6853"/>
                  </a:lnTo>
                  <a:cubicBezTo>
                    <a:pt x="785" y="6763"/>
                    <a:pt x="850" y="6687"/>
                    <a:pt x="937" y="6668"/>
                  </a:cubicBezTo>
                  <a:cubicBezTo>
                    <a:pt x="945" y="6668"/>
                    <a:pt x="948" y="6665"/>
                    <a:pt x="956" y="6665"/>
                  </a:cubicBezTo>
                  <a:lnTo>
                    <a:pt x="4547" y="5671"/>
                  </a:lnTo>
                  <a:close/>
                  <a:moveTo>
                    <a:pt x="7762" y="5624"/>
                  </a:moveTo>
                  <a:lnTo>
                    <a:pt x="7762" y="6935"/>
                  </a:lnTo>
                  <a:lnTo>
                    <a:pt x="4915" y="6935"/>
                  </a:lnTo>
                  <a:lnTo>
                    <a:pt x="4915" y="5624"/>
                  </a:lnTo>
                  <a:close/>
                  <a:moveTo>
                    <a:pt x="8157" y="5671"/>
                  </a:moveTo>
                  <a:lnTo>
                    <a:pt x="11751" y="6665"/>
                  </a:lnTo>
                  <a:cubicBezTo>
                    <a:pt x="11759" y="6665"/>
                    <a:pt x="11761" y="6668"/>
                    <a:pt x="11767" y="6668"/>
                  </a:cubicBezTo>
                  <a:cubicBezTo>
                    <a:pt x="11857" y="6687"/>
                    <a:pt x="11922" y="6761"/>
                    <a:pt x="11922" y="6853"/>
                  </a:cubicBezTo>
                  <a:lnTo>
                    <a:pt x="11922" y="6935"/>
                  </a:lnTo>
                  <a:lnTo>
                    <a:pt x="8157" y="6935"/>
                  </a:lnTo>
                  <a:lnTo>
                    <a:pt x="8157" y="5671"/>
                  </a:lnTo>
                  <a:close/>
                  <a:moveTo>
                    <a:pt x="7830" y="7308"/>
                  </a:moveTo>
                  <a:lnTo>
                    <a:pt x="8097" y="8066"/>
                  </a:lnTo>
                  <a:lnTo>
                    <a:pt x="6364" y="9196"/>
                  </a:lnTo>
                  <a:lnTo>
                    <a:pt x="4615" y="8049"/>
                  </a:lnTo>
                  <a:lnTo>
                    <a:pt x="4880" y="7308"/>
                  </a:lnTo>
                  <a:close/>
                  <a:moveTo>
                    <a:pt x="8222" y="8422"/>
                  </a:moveTo>
                  <a:lnTo>
                    <a:pt x="9138" y="11022"/>
                  </a:lnTo>
                  <a:lnTo>
                    <a:pt x="9138" y="11022"/>
                  </a:lnTo>
                  <a:lnTo>
                    <a:pt x="6699" y="9417"/>
                  </a:lnTo>
                  <a:lnTo>
                    <a:pt x="8222" y="8422"/>
                  </a:lnTo>
                  <a:close/>
                  <a:moveTo>
                    <a:pt x="4487" y="8406"/>
                  </a:moveTo>
                  <a:lnTo>
                    <a:pt x="6024" y="9414"/>
                  </a:lnTo>
                  <a:lnTo>
                    <a:pt x="3564" y="11022"/>
                  </a:lnTo>
                  <a:lnTo>
                    <a:pt x="4487" y="8406"/>
                  </a:lnTo>
                  <a:close/>
                  <a:moveTo>
                    <a:pt x="6364" y="9643"/>
                  </a:moveTo>
                  <a:lnTo>
                    <a:pt x="9348" y="11605"/>
                  </a:lnTo>
                  <a:lnTo>
                    <a:pt x="9388" y="11708"/>
                  </a:lnTo>
                  <a:lnTo>
                    <a:pt x="3283" y="11790"/>
                  </a:lnTo>
                  <a:lnTo>
                    <a:pt x="3359" y="11605"/>
                  </a:lnTo>
                  <a:lnTo>
                    <a:pt x="6364" y="9643"/>
                  </a:lnTo>
                  <a:close/>
                  <a:moveTo>
                    <a:pt x="6354" y="1"/>
                  </a:moveTo>
                  <a:cubicBezTo>
                    <a:pt x="6277" y="1"/>
                    <a:pt x="6201" y="27"/>
                    <a:pt x="6138" y="80"/>
                  </a:cubicBezTo>
                  <a:lnTo>
                    <a:pt x="4790" y="1216"/>
                  </a:lnTo>
                  <a:cubicBezTo>
                    <a:pt x="4637" y="1347"/>
                    <a:pt x="4547" y="1538"/>
                    <a:pt x="4547" y="1742"/>
                  </a:cubicBezTo>
                  <a:lnTo>
                    <a:pt x="4547" y="2132"/>
                  </a:lnTo>
                  <a:lnTo>
                    <a:pt x="872" y="2794"/>
                  </a:lnTo>
                  <a:cubicBezTo>
                    <a:pt x="608" y="2840"/>
                    <a:pt x="417" y="3072"/>
                    <a:pt x="417" y="3341"/>
                  </a:cubicBezTo>
                  <a:lnTo>
                    <a:pt x="417" y="4434"/>
                  </a:lnTo>
                  <a:lnTo>
                    <a:pt x="204" y="4434"/>
                  </a:lnTo>
                  <a:cubicBezTo>
                    <a:pt x="109" y="4434"/>
                    <a:pt x="25" y="4502"/>
                    <a:pt x="14" y="4597"/>
                  </a:cubicBezTo>
                  <a:cubicBezTo>
                    <a:pt x="0" y="4712"/>
                    <a:pt x="90" y="4807"/>
                    <a:pt x="199" y="4807"/>
                  </a:cubicBezTo>
                  <a:lnTo>
                    <a:pt x="1000" y="4807"/>
                  </a:lnTo>
                  <a:cubicBezTo>
                    <a:pt x="1095" y="4807"/>
                    <a:pt x="1180" y="4739"/>
                    <a:pt x="1191" y="4644"/>
                  </a:cubicBezTo>
                  <a:cubicBezTo>
                    <a:pt x="1204" y="4529"/>
                    <a:pt x="1114" y="4434"/>
                    <a:pt x="1005" y="4434"/>
                  </a:cubicBezTo>
                  <a:lnTo>
                    <a:pt x="787" y="4434"/>
                  </a:lnTo>
                  <a:lnTo>
                    <a:pt x="787" y="3791"/>
                  </a:lnTo>
                  <a:lnTo>
                    <a:pt x="4550" y="3791"/>
                  </a:lnTo>
                  <a:lnTo>
                    <a:pt x="4550" y="5278"/>
                  </a:lnTo>
                  <a:lnTo>
                    <a:pt x="866" y="6297"/>
                  </a:lnTo>
                  <a:cubicBezTo>
                    <a:pt x="605" y="6349"/>
                    <a:pt x="417" y="6575"/>
                    <a:pt x="417" y="6842"/>
                  </a:cubicBezTo>
                  <a:lnTo>
                    <a:pt x="417" y="7948"/>
                  </a:lnTo>
                  <a:lnTo>
                    <a:pt x="204" y="7948"/>
                  </a:lnTo>
                  <a:cubicBezTo>
                    <a:pt x="109" y="7948"/>
                    <a:pt x="25" y="8016"/>
                    <a:pt x="14" y="8112"/>
                  </a:cubicBezTo>
                  <a:cubicBezTo>
                    <a:pt x="0" y="8224"/>
                    <a:pt x="90" y="8322"/>
                    <a:pt x="199" y="8322"/>
                  </a:cubicBezTo>
                  <a:lnTo>
                    <a:pt x="1000" y="8322"/>
                  </a:lnTo>
                  <a:cubicBezTo>
                    <a:pt x="1095" y="8322"/>
                    <a:pt x="1180" y="8253"/>
                    <a:pt x="1191" y="8155"/>
                  </a:cubicBezTo>
                  <a:cubicBezTo>
                    <a:pt x="1204" y="8044"/>
                    <a:pt x="1114" y="7948"/>
                    <a:pt x="1005" y="7948"/>
                  </a:cubicBezTo>
                  <a:lnTo>
                    <a:pt x="787" y="7948"/>
                  </a:lnTo>
                  <a:lnTo>
                    <a:pt x="787" y="7305"/>
                  </a:lnTo>
                  <a:lnTo>
                    <a:pt x="4474" y="7305"/>
                  </a:lnTo>
                  <a:lnTo>
                    <a:pt x="3024" y="11406"/>
                  </a:lnTo>
                  <a:lnTo>
                    <a:pt x="2831" y="11899"/>
                  </a:lnTo>
                  <a:cubicBezTo>
                    <a:pt x="2798" y="11983"/>
                    <a:pt x="2831" y="12089"/>
                    <a:pt x="2926" y="12139"/>
                  </a:cubicBezTo>
                  <a:cubicBezTo>
                    <a:pt x="2951" y="12147"/>
                    <a:pt x="2978" y="12155"/>
                    <a:pt x="3005" y="12155"/>
                  </a:cubicBezTo>
                  <a:lnTo>
                    <a:pt x="3008" y="12155"/>
                  </a:lnTo>
                  <a:lnTo>
                    <a:pt x="9677" y="12065"/>
                  </a:lnTo>
                  <a:cubicBezTo>
                    <a:pt x="9737" y="12065"/>
                    <a:pt x="9792" y="12035"/>
                    <a:pt x="9827" y="11983"/>
                  </a:cubicBezTo>
                  <a:cubicBezTo>
                    <a:pt x="9860" y="11934"/>
                    <a:pt x="9868" y="11872"/>
                    <a:pt x="9846" y="11814"/>
                  </a:cubicBezTo>
                  <a:lnTo>
                    <a:pt x="9691" y="11408"/>
                  </a:lnTo>
                  <a:lnTo>
                    <a:pt x="8241" y="7305"/>
                  </a:lnTo>
                  <a:lnTo>
                    <a:pt x="11928" y="7305"/>
                  </a:lnTo>
                  <a:lnTo>
                    <a:pt x="11928" y="7948"/>
                  </a:lnTo>
                  <a:lnTo>
                    <a:pt x="11715" y="7948"/>
                  </a:lnTo>
                  <a:cubicBezTo>
                    <a:pt x="11620" y="7948"/>
                    <a:pt x="11535" y="8016"/>
                    <a:pt x="11524" y="8112"/>
                  </a:cubicBezTo>
                  <a:cubicBezTo>
                    <a:pt x="11511" y="8224"/>
                    <a:pt x="11601" y="8322"/>
                    <a:pt x="11710" y="8322"/>
                  </a:cubicBezTo>
                  <a:lnTo>
                    <a:pt x="12511" y="8322"/>
                  </a:lnTo>
                  <a:cubicBezTo>
                    <a:pt x="12606" y="8322"/>
                    <a:pt x="12690" y="8253"/>
                    <a:pt x="12701" y="8155"/>
                  </a:cubicBezTo>
                  <a:cubicBezTo>
                    <a:pt x="12707" y="8044"/>
                    <a:pt x="12620" y="7948"/>
                    <a:pt x="12511" y="7948"/>
                  </a:cubicBezTo>
                  <a:lnTo>
                    <a:pt x="12293" y="7948"/>
                  </a:lnTo>
                  <a:lnTo>
                    <a:pt x="12293" y="6856"/>
                  </a:lnTo>
                  <a:cubicBezTo>
                    <a:pt x="12293" y="6592"/>
                    <a:pt x="12105" y="6363"/>
                    <a:pt x="11843" y="6311"/>
                  </a:cubicBezTo>
                  <a:lnTo>
                    <a:pt x="8157" y="5292"/>
                  </a:lnTo>
                  <a:lnTo>
                    <a:pt x="8157" y="3794"/>
                  </a:lnTo>
                  <a:lnTo>
                    <a:pt x="11919" y="3794"/>
                  </a:lnTo>
                  <a:lnTo>
                    <a:pt x="11919" y="4439"/>
                  </a:lnTo>
                  <a:lnTo>
                    <a:pt x="11710" y="4439"/>
                  </a:lnTo>
                  <a:cubicBezTo>
                    <a:pt x="11614" y="4439"/>
                    <a:pt x="11530" y="4507"/>
                    <a:pt x="11519" y="4603"/>
                  </a:cubicBezTo>
                  <a:cubicBezTo>
                    <a:pt x="11505" y="4714"/>
                    <a:pt x="11595" y="4810"/>
                    <a:pt x="11704" y="4810"/>
                  </a:cubicBezTo>
                  <a:lnTo>
                    <a:pt x="12502" y="4810"/>
                  </a:lnTo>
                  <a:cubicBezTo>
                    <a:pt x="12598" y="4810"/>
                    <a:pt x="12685" y="4742"/>
                    <a:pt x="12693" y="4646"/>
                  </a:cubicBezTo>
                  <a:cubicBezTo>
                    <a:pt x="12707" y="4535"/>
                    <a:pt x="12620" y="4439"/>
                    <a:pt x="12511" y="4439"/>
                  </a:cubicBezTo>
                  <a:lnTo>
                    <a:pt x="12293" y="4439"/>
                  </a:lnTo>
                  <a:lnTo>
                    <a:pt x="12293" y="3341"/>
                  </a:lnTo>
                  <a:cubicBezTo>
                    <a:pt x="12293" y="3072"/>
                    <a:pt x="12097" y="2840"/>
                    <a:pt x="11835" y="2794"/>
                  </a:cubicBezTo>
                  <a:lnTo>
                    <a:pt x="8160" y="2132"/>
                  </a:lnTo>
                  <a:lnTo>
                    <a:pt x="8160" y="1742"/>
                  </a:lnTo>
                  <a:cubicBezTo>
                    <a:pt x="8160" y="1541"/>
                    <a:pt x="8073" y="1350"/>
                    <a:pt x="7920" y="1216"/>
                  </a:cubicBezTo>
                  <a:lnTo>
                    <a:pt x="6571" y="80"/>
                  </a:lnTo>
                  <a:cubicBezTo>
                    <a:pt x="6507" y="27"/>
                    <a:pt x="6430" y="1"/>
                    <a:pt x="63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5"/>
            <p:cNvSpPr/>
            <p:nvPr/>
          </p:nvSpPr>
          <p:spPr>
            <a:xfrm>
              <a:off x="2159268" y="4484966"/>
              <a:ext cx="169355" cy="23886"/>
            </a:xfrm>
            <a:custGeom>
              <a:rect b="b" l="l" r="r" t="t"/>
              <a:pathLst>
                <a:path extrusionOk="0" h="1020" w="7232">
                  <a:moveTo>
                    <a:pt x="251" y="1"/>
                  </a:moveTo>
                  <a:cubicBezTo>
                    <a:pt x="115" y="1"/>
                    <a:pt x="0" y="112"/>
                    <a:pt x="0" y="249"/>
                  </a:cubicBezTo>
                  <a:lnTo>
                    <a:pt x="0" y="769"/>
                  </a:lnTo>
                  <a:cubicBezTo>
                    <a:pt x="0" y="905"/>
                    <a:pt x="115" y="1020"/>
                    <a:pt x="251" y="1020"/>
                  </a:cubicBezTo>
                  <a:lnTo>
                    <a:pt x="6983" y="1020"/>
                  </a:lnTo>
                  <a:cubicBezTo>
                    <a:pt x="7119" y="1020"/>
                    <a:pt x="7231" y="905"/>
                    <a:pt x="7231" y="769"/>
                  </a:cubicBezTo>
                  <a:lnTo>
                    <a:pt x="7231" y="249"/>
                  </a:lnTo>
                  <a:cubicBezTo>
                    <a:pt x="7231" y="112"/>
                    <a:pt x="7119" y="1"/>
                    <a:pt x="69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5"/>
            <p:cNvSpPr/>
            <p:nvPr/>
          </p:nvSpPr>
          <p:spPr>
            <a:xfrm>
              <a:off x="2305362" y="4484966"/>
              <a:ext cx="23254" cy="23886"/>
            </a:xfrm>
            <a:custGeom>
              <a:rect b="b" l="l" r="r" t="t"/>
              <a:pathLst>
                <a:path extrusionOk="0" h="1020" w="993">
                  <a:moveTo>
                    <a:pt x="0" y="1"/>
                  </a:moveTo>
                  <a:cubicBezTo>
                    <a:pt x="137" y="1"/>
                    <a:pt x="251" y="112"/>
                    <a:pt x="251" y="249"/>
                  </a:cubicBezTo>
                  <a:lnTo>
                    <a:pt x="251" y="769"/>
                  </a:lnTo>
                  <a:cubicBezTo>
                    <a:pt x="251" y="905"/>
                    <a:pt x="137" y="1020"/>
                    <a:pt x="0" y="1020"/>
                  </a:cubicBezTo>
                  <a:lnTo>
                    <a:pt x="744" y="1020"/>
                  </a:lnTo>
                  <a:cubicBezTo>
                    <a:pt x="880" y="1020"/>
                    <a:pt x="992" y="905"/>
                    <a:pt x="992" y="769"/>
                  </a:cubicBezTo>
                  <a:lnTo>
                    <a:pt x="992" y="249"/>
                  </a:lnTo>
                  <a:cubicBezTo>
                    <a:pt x="992" y="112"/>
                    <a:pt x="880" y="1"/>
                    <a:pt x="7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75"/>
          <p:cNvGrpSpPr/>
          <p:nvPr/>
        </p:nvGrpSpPr>
        <p:grpSpPr>
          <a:xfrm>
            <a:off x="2788815" y="4214086"/>
            <a:ext cx="296805" cy="296756"/>
            <a:chOff x="2788815" y="4214086"/>
            <a:chExt cx="296805" cy="296756"/>
          </a:xfrm>
        </p:grpSpPr>
        <p:sp>
          <p:nvSpPr>
            <p:cNvPr id="4716" name="Google Shape;4716;p75"/>
            <p:cNvSpPr/>
            <p:nvPr/>
          </p:nvSpPr>
          <p:spPr>
            <a:xfrm>
              <a:off x="3012487" y="4368517"/>
              <a:ext cx="8688" cy="127742"/>
            </a:xfrm>
            <a:custGeom>
              <a:rect b="b" l="l" r="r" t="t"/>
              <a:pathLst>
                <a:path extrusionOk="0" h="5455" w="371">
                  <a:moveTo>
                    <a:pt x="186" y="0"/>
                  </a:moveTo>
                  <a:cubicBezTo>
                    <a:pt x="179" y="0"/>
                    <a:pt x="171" y="1"/>
                    <a:pt x="163" y="2"/>
                  </a:cubicBezTo>
                  <a:cubicBezTo>
                    <a:pt x="68" y="15"/>
                    <a:pt x="0" y="100"/>
                    <a:pt x="0" y="195"/>
                  </a:cubicBezTo>
                  <a:lnTo>
                    <a:pt x="0" y="5260"/>
                  </a:lnTo>
                  <a:cubicBezTo>
                    <a:pt x="0" y="5355"/>
                    <a:pt x="68" y="5440"/>
                    <a:pt x="163" y="5453"/>
                  </a:cubicBezTo>
                  <a:cubicBezTo>
                    <a:pt x="171" y="5454"/>
                    <a:pt x="178" y="5454"/>
                    <a:pt x="185" y="5454"/>
                  </a:cubicBezTo>
                  <a:cubicBezTo>
                    <a:pt x="287" y="5454"/>
                    <a:pt x="371" y="5367"/>
                    <a:pt x="371" y="5262"/>
                  </a:cubicBezTo>
                  <a:lnTo>
                    <a:pt x="371" y="192"/>
                  </a:lnTo>
                  <a:cubicBezTo>
                    <a:pt x="371" y="83"/>
                    <a:pt x="288" y="0"/>
                    <a:pt x="1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5"/>
            <p:cNvSpPr/>
            <p:nvPr/>
          </p:nvSpPr>
          <p:spPr>
            <a:xfrm>
              <a:off x="2840237" y="4275390"/>
              <a:ext cx="154977" cy="227220"/>
            </a:xfrm>
            <a:custGeom>
              <a:rect b="b" l="l" r="r" t="t"/>
              <a:pathLst>
                <a:path extrusionOk="0" h="9703" w="6618">
                  <a:moveTo>
                    <a:pt x="4825" y="587"/>
                  </a:moveTo>
                  <a:lnTo>
                    <a:pt x="5255" y="3300"/>
                  </a:lnTo>
                  <a:lnTo>
                    <a:pt x="5255" y="3300"/>
                  </a:lnTo>
                  <a:lnTo>
                    <a:pt x="3607" y="1734"/>
                  </a:lnTo>
                  <a:lnTo>
                    <a:pt x="4825" y="587"/>
                  </a:lnTo>
                  <a:close/>
                  <a:moveTo>
                    <a:pt x="1815" y="559"/>
                  </a:moveTo>
                  <a:lnTo>
                    <a:pt x="3051" y="1734"/>
                  </a:lnTo>
                  <a:lnTo>
                    <a:pt x="1384" y="3303"/>
                  </a:lnTo>
                  <a:lnTo>
                    <a:pt x="1815" y="559"/>
                  </a:lnTo>
                  <a:close/>
                  <a:moveTo>
                    <a:pt x="3327" y="1987"/>
                  </a:moveTo>
                  <a:lnTo>
                    <a:pt x="5043" y="3616"/>
                  </a:lnTo>
                  <a:lnTo>
                    <a:pt x="1597" y="3616"/>
                  </a:lnTo>
                  <a:lnTo>
                    <a:pt x="3327" y="1987"/>
                  </a:lnTo>
                  <a:close/>
                  <a:moveTo>
                    <a:pt x="4953" y="4017"/>
                  </a:moveTo>
                  <a:lnTo>
                    <a:pt x="3318" y="5248"/>
                  </a:lnTo>
                  <a:lnTo>
                    <a:pt x="1686" y="4017"/>
                  </a:lnTo>
                  <a:close/>
                  <a:moveTo>
                    <a:pt x="1248" y="4158"/>
                  </a:moveTo>
                  <a:lnTo>
                    <a:pt x="3000" y="5482"/>
                  </a:lnTo>
                  <a:lnTo>
                    <a:pt x="774" y="7166"/>
                  </a:lnTo>
                  <a:lnTo>
                    <a:pt x="1248" y="4158"/>
                  </a:lnTo>
                  <a:close/>
                  <a:moveTo>
                    <a:pt x="5389" y="4158"/>
                  </a:moveTo>
                  <a:lnTo>
                    <a:pt x="5860" y="7169"/>
                  </a:lnTo>
                  <a:lnTo>
                    <a:pt x="3634" y="5488"/>
                  </a:lnTo>
                  <a:lnTo>
                    <a:pt x="5389" y="4158"/>
                  </a:lnTo>
                  <a:close/>
                  <a:moveTo>
                    <a:pt x="3318" y="5719"/>
                  </a:moveTo>
                  <a:lnTo>
                    <a:pt x="5484" y="7354"/>
                  </a:lnTo>
                  <a:lnTo>
                    <a:pt x="1155" y="7354"/>
                  </a:lnTo>
                  <a:lnTo>
                    <a:pt x="3318" y="5719"/>
                  </a:lnTo>
                  <a:close/>
                  <a:moveTo>
                    <a:pt x="1671" y="0"/>
                  </a:moveTo>
                  <a:cubicBezTo>
                    <a:pt x="1579" y="0"/>
                    <a:pt x="1500" y="66"/>
                    <a:pt x="1485" y="162"/>
                  </a:cubicBezTo>
                  <a:lnTo>
                    <a:pt x="16" y="9482"/>
                  </a:lnTo>
                  <a:cubicBezTo>
                    <a:pt x="0" y="9588"/>
                    <a:pt x="71" y="9681"/>
                    <a:pt x="177" y="9700"/>
                  </a:cubicBezTo>
                  <a:cubicBezTo>
                    <a:pt x="188" y="9700"/>
                    <a:pt x="196" y="9703"/>
                    <a:pt x="207" y="9703"/>
                  </a:cubicBezTo>
                  <a:cubicBezTo>
                    <a:pt x="300" y="9703"/>
                    <a:pt x="381" y="9634"/>
                    <a:pt x="395" y="9542"/>
                  </a:cubicBezTo>
                  <a:lnTo>
                    <a:pt x="678" y="7752"/>
                  </a:lnTo>
                  <a:lnTo>
                    <a:pt x="5947" y="7752"/>
                  </a:lnTo>
                  <a:lnTo>
                    <a:pt x="6214" y="9468"/>
                  </a:lnTo>
                  <a:cubicBezTo>
                    <a:pt x="6228" y="9564"/>
                    <a:pt x="6310" y="9626"/>
                    <a:pt x="6402" y="9626"/>
                  </a:cubicBezTo>
                  <a:cubicBezTo>
                    <a:pt x="6413" y="9626"/>
                    <a:pt x="6424" y="9626"/>
                    <a:pt x="6432" y="9624"/>
                  </a:cubicBezTo>
                  <a:cubicBezTo>
                    <a:pt x="6547" y="9610"/>
                    <a:pt x="6618" y="9515"/>
                    <a:pt x="6599" y="9411"/>
                  </a:cubicBezTo>
                  <a:lnTo>
                    <a:pt x="5155" y="252"/>
                  </a:lnTo>
                  <a:cubicBezTo>
                    <a:pt x="5176" y="189"/>
                    <a:pt x="5163" y="113"/>
                    <a:pt x="5117" y="61"/>
                  </a:cubicBezTo>
                  <a:cubicBezTo>
                    <a:pt x="5076" y="20"/>
                    <a:pt x="5018" y="1"/>
                    <a:pt x="4964" y="1"/>
                  </a:cubicBezTo>
                  <a:lnTo>
                    <a:pt x="4926" y="1"/>
                  </a:lnTo>
                  <a:cubicBezTo>
                    <a:pt x="4858" y="12"/>
                    <a:pt x="4803" y="55"/>
                    <a:pt x="4779" y="113"/>
                  </a:cubicBezTo>
                  <a:lnTo>
                    <a:pt x="3324" y="1483"/>
                  </a:lnTo>
                  <a:lnTo>
                    <a:pt x="1820" y="53"/>
                  </a:lnTo>
                  <a:cubicBezTo>
                    <a:pt x="1782" y="17"/>
                    <a:pt x="1733" y="1"/>
                    <a:pt x="1686" y="1"/>
                  </a:cubicBezTo>
                  <a:cubicBezTo>
                    <a:pt x="1681" y="0"/>
                    <a:pt x="1676" y="0"/>
                    <a:pt x="167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5"/>
            <p:cNvSpPr/>
            <p:nvPr/>
          </p:nvSpPr>
          <p:spPr>
            <a:xfrm>
              <a:off x="2954485" y="4249492"/>
              <a:ext cx="66693" cy="20888"/>
            </a:xfrm>
            <a:custGeom>
              <a:rect b="b" l="l" r="r" t="t"/>
              <a:pathLst>
                <a:path extrusionOk="0" h="892" w="2848">
                  <a:moveTo>
                    <a:pt x="0" y="1"/>
                  </a:moveTo>
                  <a:lnTo>
                    <a:pt x="0" y="892"/>
                  </a:lnTo>
                  <a:lnTo>
                    <a:pt x="2848" y="892"/>
                  </a:lnTo>
                  <a:lnTo>
                    <a:pt x="284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5"/>
            <p:cNvSpPr/>
            <p:nvPr/>
          </p:nvSpPr>
          <p:spPr>
            <a:xfrm>
              <a:off x="2805065" y="4265789"/>
              <a:ext cx="8711" cy="136571"/>
            </a:xfrm>
            <a:custGeom>
              <a:rect b="b" l="l" r="r" t="t"/>
              <a:pathLst>
                <a:path extrusionOk="0" h="5832" w="372">
                  <a:moveTo>
                    <a:pt x="187" y="1"/>
                  </a:moveTo>
                  <a:cubicBezTo>
                    <a:pt x="180" y="1"/>
                    <a:pt x="172" y="1"/>
                    <a:pt x="164" y="2"/>
                  </a:cubicBezTo>
                  <a:cubicBezTo>
                    <a:pt x="69" y="16"/>
                    <a:pt x="1" y="100"/>
                    <a:pt x="1" y="196"/>
                  </a:cubicBezTo>
                  <a:lnTo>
                    <a:pt x="1" y="5634"/>
                  </a:lnTo>
                  <a:cubicBezTo>
                    <a:pt x="1" y="5729"/>
                    <a:pt x="69" y="5816"/>
                    <a:pt x="164" y="5830"/>
                  </a:cubicBezTo>
                  <a:cubicBezTo>
                    <a:pt x="172" y="5831"/>
                    <a:pt x="179" y="5831"/>
                    <a:pt x="186" y="5831"/>
                  </a:cubicBezTo>
                  <a:cubicBezTo>
                    <a:pt x="288" y="5831"/>
                    <a:pt x="371" y="5743"/>
                    <a:pt x="371" y="5639"/>
                  </a:cubicBezTo>
                  <a:lnTo>
                    <a:pt x="371" y="193"/>
                  </a:lnTo>
                  <a:cubicBezTo>
                    <a:pt x="371" y="84"/>
                    <a:pt x="289" y="1"/>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5"/>
            <p:cNvSpPr/>
            <p:nvPr/>
          </p:nvSpPr>
          <p:spPr>
            <a:xfrm>
              <a:off x="2788861" y="4397693"/>
              <a:ext cx="40606" cy="58029"/>
            </a:xfrm>
            <a:custGeom>
              <a:rect b="b" l="l" r="r" t="t"/>
              <a:pathLst>
                <a:path extrusionOk="0" h="2478" w="1734">
                  <a:moveTo>
                    <a:pt x="257" y="1"/>
                  </a:moveTo>
                  <a:cubicBezTo>
                    <a:pt x="113" y="1"/>
                    <a:pt x="1" y="118"/>
                    <a:pt x="1" y="257"/>
                  </a:cubicBezTo>
                  <a:lnTo>
                    <a:pt x="1" y="2221"/>
                  </a:lnTo>
                  <a:cubicBezTo>
                    <a:pt x="1" y="2365"/>
                    <a:pt x="118" y="2477"/>
                    <a:pt x="257" y="2477"/>
                  </a:cubicBezTo>
                  <a:lnTo>
                    <a:pt x="1480" y="2477"/>
                  </a:lnTo>
                  <a:cubicBezTo>
                    <a:pt x="1619" y="2477"/>
                    <a:pt x="1731" y="2365"/>
                    <a:pt x="1734" y="2221"/>
                  </a:cubicBezTo>
                  <a:lnTo>
                    <a:pt x="1734" y="257"/>
                  </a:lnTo>
                  <a:cubicBezTo>
                    <a:pt x="1734" y="115"/>
                    <a:pt x="1619" y="1"/>
                    <a:pt x="14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5"/>
            <p:cNvSpPr/>
            <p:nvPr/>
          </p:nvSpPr>
          <p:spPr>
            <a:xfrm>
              <a:off x="2806026" y="4397834"/>
              <a:ext cx="24026" cy="57935"/>
            </a:xfrm>
            <a:custGeom>
              <a:rect b="b" l="l" r="r" t="t"/>
              <a:pathLst>
                <a:path extrusionOk="0" h="2474" w="1026">
                  <a:moveTo>
                    <a:pt x="1" y="0"/>
                  </a:moveTo>
                  <a:cubicBezTo>
                    <a:pt x="140" y="0"/>
                    <a:pt x="257" y="112"/>
                    <a:pt x="257" y="253"/>
                  </a:cubicBezTo>
                  <a:lnTo>
                    <a:pt x="257" y="2220"/>
                  </a:lnTo>
                  <a:cubicBezTo>
                    <a:pt x="257" y="2359"/>
                    <a:pt x="140" y="2474"/>
                    <a:pt x="1" y="2474"/>
                  </a:cubicBezTo>
                  <a:lnTo>
                    <a:pt x="769" y="2474"/>
                  </a:lnTo>
                  <a:cubicBezTo>
                    <a:pt x="908" y="2474"/>
                    <a:pt x="1025" y="2362"/>
                    <a:pt x="1025" y="2220"/>
                  </a:cubicBezTo>
                  <a:lnTo>
                    <a:pt x="1025" y="253"/>
                  </a:lnTo>
                  <a:cubicBezTo>
                    <a:pt x="1022" y="112"/>
                    <a:pt x="911" y="0"/>
                    <a:pt x="7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5"/>
            <p:cNvSpPr/>
            <p:nvPr/>
          </p:nvSpPr>
          <p:spPr>
            <a:xfrm>
              <a:off x="2788815" y="4249375"/>
              <a:ext cx="84607" cy="20935"/>
            </a:xfrm>
            <a:custGeom>
              <a:rect b="b" l="l" r="r" t="t"/>
              <a:pathLst>
                <a:path extrusionOk="0" h="894" w="3613">
                  <a:moveTo>
                    <a:pt x="153" y="0"/>
                  </a:moveTo>
                  <a:cubicBezTo>
                    <a:pt x="68" y="0"/>
                    <a:pt x="0" y="68"/>
                    <a:pt x="0" y="156"/>
                  </a:cubicBezTo>
                  <a:lnTo>
                    <a:pt x="0" y="741"/>
                  </a:lnTo>
                  <a:cubicBezTo>
                    <a:pt x="0" y="826"/>
                    <a:pt x="68" y="894"/>
                    <a:pt x="153" y="894"/>
                  </a:cubicBezTo>
                  <a:lnTo>
                    <a:pt x="3613" y="894"/>
                  </a:lnTo>
                  <a:lnTo>
                    <a:pt x="361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5"/>
            <p:cNvSpPr/>
            <p:nvPr/>
          </p:nvSpPr>
          <p:spPr>
            <a:xfrm>
              <a:off x="2873394" y="4240125"/>
              <a:ext cx="89923" cy="39505"/>
            </a:xfrm>
            <a:custGeom>
              <a:rect b="b" l="l" r="r" t="t"/>
              <a:pathLst>
                <a:path extrusionOk="0" h="1687" w="3840">
                  <a:moveTo>
                    <a:pt x="273" y="0"/>
                  </a:moveTo>
                  <a:cubicBezTo>
                    <a:pt x="123" y="0"/>
                    <a:pt x="1" y="123"/>
                    <a:pt x="1" y="273"/>
                  </a:cubicBezTo>
                  <a:lnTo>
                    <a:pt x="1" y="1414"/>
                  </a:lnTo>
                  <a:cubicBezTo>
                    <a:pt x="1" y="1561"/>
                    <a:pt x="118" y="1681"/>
                    <a:pt x="260" y="1687"/>
                  </a:cubicBezTo>
                  <a:lnTo>
                    <a:pt x="3567" y="1687"/>
                  </a:lnTo>
                  <a:cubicBezTo>
                    <a:pt x="3717" y="1687"/>
                    <a:pt x="3839" y="1564"/>
                    <a:pt x="3839" y="1414"/>
                  </a:cubicBezTo>
                  <a:lnTo>
                    <a:pt x="3839" y="273"/>
                  </a:lnTo>
                  <a:cubicBezTo>
                    <a:pt x="3839" y="123"/>
                    <a:pt x="3717" y="0"/>
                    <a:pt x="3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5"/>
            <p:cNvSpPr/>
            <p:nvPr/>
          </p:nvSpPr>
          <p:spPr>
            <a:xfrm>
              <a:off x="2938866" y="4240125"/>
              <a:ext cx="24448" cy="39505"/>
            </a:xfrm>
            <a:custGeom>
              <a:rect b="b" l="l" r="r" t="t"/>
              <a:pathLst>
                <a:path extrusionOk="0" h="1687" w="1044">
                  <a:moveTo>
                    <a:pt x="0" y="0"/>
                  </a:moveTo>
                  <a:cubicBezTo>
                    <a:pt x="150" y="0"/>
                    <a:pt x="272" y="123"/>
                    <a:pt x="272" y="273"/>
                  </a:cubicBezTo>
                  <a:lnTo>
                    <a:pt x="272" y="1414"/>
                  </a:lnTo>
                  <a:cubicBezTo>
                    <a:pt x="272" y="1564"/>
                    <a:pt x="150" y="1687"/>
                    <a:pt x="0" y="1687"/>
                  </a:cubicBezTo>
                  <a:lnTo>
                    <a:pt x="771" y="1687"/>
                  </a:lnTo>
                  <a:cubicBezTo>
                    <a:pt x="921" y="1687"/>
                    <a:pt x="1043" y="1564"/>
                    <a:pt x="1043" y="1414"/>
                  </a:cubicBezTo>
                  <a:lnTo>
                    <a:pt x="1043" y="273"/>
                  </a:lnTo>
                  <a:cubicBezTo>
                    <a:pt x="1043" y="123"/>
                    <a:pt x="921" y="0"/>
                    <a:pt x="7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5"/>
            <p:cNvSpPr/>
            <p:nvPr/>
          </p:nvSpPr>
          <p:spPr>
            <a:xfrm>
              <a:off x="3011901" y="4214086"/>
              <a:ext cx="73718" cy="173852"/>
            </a:xfrm>
            <a:custGeom>
              <a:rect b="b" l="l" r="r" t="t"/>
              <a:pathLst>
                <a:path extrusionOk="0" h="7424" w="3148">
                  <a:moveTo>
                    <a:pt x="1572" y="821"/>
                  </a:moveTo>
                  <a:cubicBezTo>
                    <a:pt x="1886" y="821"/>
                    <a:pt x="2139" y="1077"/>
                    <a:pt x="2139" y="1390"/>
                  </a:cubicBezTo>
                  <a:cubicBezTo>
                    <a:pt x="2145" y="1704"/>
                    <a:pt x="1889" y="1957"/>
                    <a:pt x="1572" y="1957"/>
                  </a:cubicBezTo>
                  <a:cubicBezTo>
                    <a:pt x="1259" y="1957"/>
                    <a:pt x="1003" y="1704"/>
                    <a:pt x="1003" y="1390"/>
                  </a:cubicBezTo>
                  <a:cubicBezTo>
                    <a:pt x="1003" y="1077"/>
                    <a:pt x="1259" y="821"/>
                    <a:pt x="1572" y="821"/>
                  </a:cubicBezTo>
                  <a:close/>
                  <a:moveTo>
                    <a:pt x="1572" y="2769"/>
                  </a:moveTo>
                  <a:cubicBezTo>
                    <a:pt x="1839" y="2769"/>
                    <a:pt x="2057" y="2987"/>
                    <a:pt x="2057" y="3256"/>
                  </a:cubicBezTo>
                  <a:cubicBezTo>
                    <a:pt x="2057" y="3523"/>
                    <a:pt x="1839" y="3741"/>
                    <a:pt x="1572" y="3741"/>
                  </a:cubicBezTo>
                  <a:cubicBezTo>
                    <a:pt x="1303" y="3741"/>
                    <a:pt x="1085" y="3523"/>
                    <a:pt x="1085" y="3256"/>
                  </a:cubicBezTo>
                  <a:cubicBezTo>
                    <a:pt x="1085" y="2987"/>
                    <a:pt x="1303" y="2769"/>
                    <a:pt x="1572" y="2769"/>
                  </a:cubicBezTo>
                  <a:close/>
                  <a:moveTo>
                    <a:pt x="1126" y="4567"/>
                  </a:moveTo>
                  <a:cubicBezTo>
                    <a:pt x="1349" y="4567"/>
                    <a:pt x="1534" y="4747"/>
                    <a:pt x="1534" y="4973"/>
                  </a:cubicBezTo>
                  <a:cubicBezTo>
                    <a:pt x="1532" y="5196"/>
                    <a:pt x="1349" y="5376"/>
                    <a:pt x="1126" y="5376"/>
                  </a:cubicBezTo>
                  <a:cubicBezTo>
                    <a:pt x="900" y="5376"/>
                    <a:pt x="717" y="5196"/>
                    <a:pt x="717" y="4973"/>
                  </a:cubicBezTo>
                  <a:cubicBezTo>
                    <a:pt x="717" y="4747"/>
                    <a:pt x="900" y="4567"/>
                    <a:pt x="1126" y="4567"/>
                  </a:cubicBezTo>
                  <a:close/>
                  <a:moveTo>
                    <a:pt x="2730" y="1"/>
                  </a:moveTo>
                  <a:lnTo>
                    <a:pt x="406" y="6"/>
                  </a:lnTo>
                  <a:cubicBezTo>
                    <a:pt x="183" y="6"/>
                    <a:pt x="0" y="191"/>
                    <a:pt x="0" y="415"/>
                  </a:cubicBezTo>
                  <a:lnTo>
                    <a:pt x="28" y="7321"/>
                  </a:lnTo>
                  <a:cubicBezTo>
                    <a:pt x="28" y="7381"/>
                    <a:pt x="80" y="7423"/>
                    <a:pt x="133" y="7423"/>
                  </a:cubicBezTo>
                  <a:cubicBezTo>
                    <a:pt x="155" y="7423"/>
                    <a:pt x="178" y="7416"/>
                    <a:pt x="197" y="7400"/>
                  </a:cubicBezTo>
                  <a:lnTo>
                    <a:pt x="1207" y="6548"/>
                  </a:lnTo>
                  <a:cubicBezTo>
                    <a:pt x="2439" y="5512"/>
                    <a:pt x="3147" y="3987"/>
                    <a:pt x="3142" y="2379"/>
                  </a:cubicBezTo>
                  <a:lnTo>
                    <a:pt x="3139" y="404"/>
                  </a:lnTo>
                  <a:cubicBezTo>
                    <a:pt x="3139" y="181"/>
                    <a:pt x="2954" y="1"/>
                    <a:pt x="27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5"/>
            <p:cNvSpPr/>
            <p:nvPr/>
          </p:nvSpPr>
          <p:spPr>
            <a:xfrm>
              <a:off x="3012534" y="4214086"/>
              <a:ext cx="73086" cy="173922"/>
            </a:xfrm>
            <a:custGeom>
              <a:rect b="b" l="l" r="r" t="t"/>
              <a:pathLst>
                <a:path extrusionOk="0" h="7427" w="3121">
                  <a:moveTo>
                    <a:pt x="2703" y="1"/>
                  </a:moveTo>
                  <a:lnTo>
                    <a:pt x="1987" y="3"/>
                  </a:lnTo>
                  <a:cubicBezTo>
                    <a:pt x="2191" y="23"/>
                    <a:pt x="2352" y="197"/>
                    <a:pt x="2352" y="404"/>
                  </a:cubicBezTo>
                  <a:lnTo>
                    <a:pt x="2357" y="2385"/>
                  </a:lnTo>
                  <a:cubicBezTo>
                    <a:pt x="2366" y="3992"/>
                    <a:pt x="1654" y="5520"/>
                    <a:pt x="420" y="6553"/>
                  </a:cubicBezTo>
                  <a:lnTo>
                    <a:pt x="1" y="6902"/>
                  </a:lnTo>
                  <a:lnTo>
                    <a:pt x="1" y="7324"/>
                  </a:lnTo>
                  <a:cubicBezTo>
                    <a:pt x="1" y="7385"/>
                    <a:pt x="52" y="7426"/>
                    <a:pt x="104" y="7426"/>
                  </a:cubicBezTo>
                  <a:cubicBezTo>
                    <a:pt x="126" y="7426"/>
                    <a:pt x="148" y="7419"/>
                    <a:pt x="167" y="7403"/>
                  </a:cubicBezTo>
                  <a:lnTo>
                    <a:pt x="1180" y="6556"/>
                  </a:lnTo>
                  <a:cubicBezTo>
                    <a:pt x="2412" y="5520"/>
                    <a:pt x="3120" y="3995"/>
                    <a:pt x="3117" y="2387"/>
                  </a:cubicBezTo>
                  <a:lnTo>
                    <a:pt x="3112" y="404"/>
                  </a:lnTo>
                  <a:cubicBezTo>
                    <a:pt x="3112" y="181"/>
                    <a:pt x="2927" y="1"/>
                    <a:pt x="2703" y="1"/>
                  </a:cubicBezTo>
                  <a:close/>
                </a:path>
              </a:pathLst>
            </a:custGeom>
            <a:solidFill>
              <a:srgbClr val="C2934F">
                <a:alpha val="16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5"/>
            <p:cNvSpPr/>
            <p:nvPr/>
          </p:nvSpPr>
          <p:spPr>
            <a:xfrm>
              <a:off x="2881379" y="4214086"/>
              <a:ext cx="73952" cy="26064"/>
            </a:xfrm>
            <a:custGeom>
              <a:rect b="b" l="l" r="r" t="t"/>
              <a:pathLst>
                <a:path extrusionOk="0" h="1113" w="3158">
                  <a:moveTo>
                    <a:pt x="600" y="1"/>
                  </a:moveTo>
                  <a:cubicBezTo>
                    <a:pt x="488" y="1"/>
                    <a:pt x="384" y="72"/>
                    <a:pt x="344" y="178"/>
                  </a:cubicBezTo>
                  <a:lnTo>
                    <a:pt x="0" y="1112"/>
                  </a:lnTo>
                  <a:lnTo>
                    <a:pt x="3158" y="1112"/>
                  </a:lnTo>
                  <a:lnTo>
                    <a:pt x="2815" y="178"/>
                  </a:lnTo>
                  <a:cubicBezTo>
                    <a:pt x="2776" y="72"/>
                    <a:pt x="2673" y="1"/>
                    <a:pt x="2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5"/>
            <p:cNvSpPr/>
            <p:nvPr/>
          </p:nvSpPr>
          <p:spPr>
            <a:xfrm>
              <a:off x="2881496" y="4214742"/>
              <a:ext cx="73601" cy="25525"/>
            </a:xfrm>
            <a:custGeom>
              <a:rect b="b" l="l" r="r" t="t"/>
              <a:pathLst>
                <a:path extrusionOk="0" h="1090" w="3143">
                  <a:moveTo>
                    <a:pt x="2112" y="0"/>
                  </a:moveTo>
                  <a:cubicBezTo>
                    <a:pt x="2240" y="346"/>
                    <a:pt x="1984" y="717"/>
                    <a:pt x="1614" y="717"/>
                  </a:cubicBezTo>
                  <a:lnTo>
                    <a:pt x="137" y="717"/>
                  </a:lnTo>
                  <a:lnTo>
                    <a:pt x="1" y="1090"/>
                  </a:lnTo>
                  <a:lnTo>
                    <a:pt x="3142" y="1090"/>
                  </a:lnTo>
                  <a:lnTo>
                    <a:pt x="2804" y="172"/>
                  </a:lnTo>
                  <a:cubicBezTo>
                    <a:pt x="2769" y="68"/>
                    <a:pt x="2665" y="0"/>
                    <a:pt x="255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5"/>
            <p:cNvSpPr/>
            <p:nvPr/>
          </p:nvSpPr>
          <p:spPr>
            <a:xfrm>
              <a:off x="2788815" y="4491663"/>
              <a:ext cx="296747" cy="19179"/>
            </a:xfrm>
            <a:custGeom>
              <a:rect b="b" l="l" r="r" t="t"/>
              <a:pathLst>
                <a:path extrusionOk="0" h="819" w="12672">
                  <a:moveTo>
                    <a:pt x="164" y="1"/>
                  </a:moveTo>
                  <a:cubicBezTo>
                    <a:pt x="74" y="1"/>
                    <a:pt x="0" y="72"/>
                    <a:pt x="0" y="164"/>
                  </a:cubicBezTo>
                  <a:lnTo>
                    <a:pt x="0" y="655"/>
                  </a:lnTo>
                  <a:cubicBezTo>
                    <a:pt x="0" y="742"/>
                    <a:pt x="71" y="818"/>
                    <a:pt x="164" y="818"/>
                  </a:cubicBezTo>
                  <a:lnTo>
                    <a:pt x="12508" y="818"/>
                  </a:lnTo>
                  <a:cubicBezTo>
                    <a:pt x="12595" y="818"/>
                    <a:pt x="12671" y="744"/>
                    <a:pt x="12671" y="655"/>
                  </a:cubicBezTo>
                  <a:lnTo>
                    <a:pt x="12671" y="164"/>
                  </a:lnTo>
                  <a:cubicBezTo>
                    <a:pt x="12671" y="72"/>
                    <a:pt x="12601" y="1"/>
                    <a:pt x="125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5"/>
            <p:cNvSpPr/>
            <p:nvPr/>
          </p:nvSpPr>
          <p:spPr>
            <a:xfrm>
              <a:off x="3063768" y="4491663"/>
              <a:ext cx="21778" cy="19179"/>
            </a:xfrm>
            <a:custGeom>
              <a:rect b="b" l="l" r="r" t="t"/>
              <a:pathLst>
                <a:path extrusionOk="0" h="819" w="930">
                  <a:moveTo>
                    <a:pt x="0" y="1"/>
                  </a:moveTo>
                  <a:cubicBezTo>
                    <a:pt x="90" y="1"/>
                    <a:pt x="164" y="72"/>
                    <a:pt x="164" y="164"/>
                  </a:cubicBezTo>
                  <a:lnTo>
                    <a:pt x="164" y="655"/>
                  </a:lnTo>
                  <a:cubicBezTo>
                    <a:pt x="164" y="742"/>
                    <a:pt x="93" y="818"/>
                    <a:pt x="0" y="818"/>
                  </a:cubicBezTo>
                  <a:lnTo>
                    <a:pt x="766" y="818"/>
                  </a:lnTo>
                  <a:cubicBezTo>
                    <a:pt x="853" y="818"/>
                    <a:pt x="929" y="744"/>
                    <a:pt x="929" y="655"/>
                  </a:cubicBezTo>
                  <a:lnTo>
                    <a:pt x="929" y="164"/>
                  </a:lnTo>
                  <a:cubicBezTo>
                    <a:pt x="929" y="74"/>
                    <a:pt x="859" y="1"/>
                    <a:pt x="7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5"/>
            <p:cNvSpPr/>
            <p:nvPr/>
          </p:nvSpPr>
          <p:spPr>
            <a:xfrm>
              <a:off x="2816048" y="4227480"/>
              <a:ext cx="32433" cy="22036"/>
            </a:xfrm>
            <a:custGeom>
              <a:rect b="b" l="l" r="r" t="t"/>
              <a:pathLst>
                <a:path extrusionOk="0" h="941" w="1385">
                  <a:moveTo>
                    <a:pt x="129" y="1"/>
                  </a:moveTo>
                  <a:cubicBezTo>
                    <a:pt x="60" y="1"/>
                    <a:pt x="0" y="55"/>
                    <a:pt x="0" y="126"/>
                  </a:cubicBezTo>
                  <a:lnTo>
                    <a:pt x="0" y="941"/>
                  </a:lnTo>
                  <a:lnTo>
                    <a:pt x="1384" y="941"/>
                  </a:lnTo>
                  <a:lnTo>
                    <a:pt x="1384" y="126"/>
                  </a:lnTo>
                  <a:cubicBezTo>
                    <a:pt x="1384" y="58"/>
                    <a:pt x="1330" y="1"/>
                    <a:pt x="12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5"/>
            <p:cNvSpPr/>
            <p:nvPr/>
          </p:nvSpPr>
          <p:spPr>
            <a:xfrm>
              <a:off x="2827077" y="4227480"/>
              <a:ext cx="20959" cy="22036"/>
            </a:xfrm>
            <a:custGeom>
              <a:rect b="b" l="l" r="r" t="t"/>
              <a:pathLst>
                <a:path extrusionOk="0" h="941" w="895">
                  <a:moveTo>
                    <a:pt x="1" y="1"/>
                  </a:moveTo>
                  <a:cubicBezTo>
                    <a:pt x="72" y="1"/>
                    <a:pt x="129" y="58"/>
                    <a:pt x="129" y="126"/>
                  </a:cubicBezTo>
                  <a:lnTo>
                    <a:pt x="129" y="941"/>
                  </a:lnTo>
                  <a:lnTo>
                    <a:pt x="894" y="941"/>
                  </a:lnTo>
                  <a:lnTo>
                    <a:pt x="894" y="126"/>
                  </a:lnTo>
                  <a:lnTo>
                    <a:pt x="892" y="126"/>
                  </a:lnTo>
                  <a:cubicBezTo>
                    <a:pt x="892" y="55"/>
                    <a:pt x="834" y="1"/>
                    <a:pt x="7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75"/>
          <p:cNvGrpSpPr/>
          <p:nvPr/>
        </p:nvGrpSpPr>
        <p:grpSpPr>
          <a:xfrm>
            <a:off x="3473272" y="4213829"/>
            <a:ext cx="296429" cy="297250"/>
            <a:chOff x="3473272" y="4213829"/>
            <a:chExt cx="296429" cy="297250"/>
          </a:xfrm>
        </p:grpSpPr>
        <p:sp>
          <p:nvSpPr>
            <p:cNvPr id="4734" name="Google Shape;4734;p75"/>
            <p:cNvSpPr/>
            <p:nvPr/>
          </p:nvSpPr>
          <p:spPr>
            <a:xfrm>
              <a:off x="3517365" y="4377672"/>
              <a:ext cx="93295" cy="102662"/>
            </a:xfrm>
            <a:custGeom>
              <a:rect b="b" l="l" r="r" t="t"/>
              <a:pathLst>
                <a:path extrusionOk="0" h="4384" w="3984">
                  <a:moveTo>
                    <a:pt x="0" y="0"/>
                  </a:moveTo>
                  <a:lnTo>
                    <a:pt x="0" y="6"/>
                  </a:lnTo>
                  <a:lnTo>
                    <a:pt x="0" y="771"/>
                  </a:lnTo>
                  <a:lnTo>
                    <a:pt x="3117" y="771"/>
                  </a:lnTo>
                  <a:cubicBezTo>
                    <a:pt x="3185" y="771"/>
                    <a:pt x="3242" y="828"/>
                    <a:pt x="3242" y="897"/>
                  </a:cubicBezTo>
                  <a:lnTo>
                    <a:pt x="3242" y="4384"/>
                  </a:lnTo>
                  <a:lnTo>
                    <a:pt x="3983" y="4384"/>
                  </a:lnTo>
                  <a:lnTo>
                    <a:pt x="3983" y="714"/>
                  </a:lnTo>
                  <a:cubicBezTo>
                    <a:pt x="3983" y="322"/>
                    <a:pt x="3667" y="0"/>
                    <a:pt x="3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5"/>
            <p:cNvSpPr/>
            <p:nvPr/>
          </p:nvSpPr>
          <p:spPr>
            <a:xfrm>
              <a:off x="3628616" y="4377672"/>
              <a:ext cx="93295" cy="102662"/>
            </a:xfrm>
            <a:custGeom>
              <a:rect b="b" l="l" r="r" t="t"/>
              <a:pathLst>
                <a:path extrusionOk="0" h="4384" w="3984">
                  <a:moveTo>
                    <a:pt x="712" y="0"/>
                  </a:moveTo>
                  <a:cubicBezTo>
                    <a:pt x="317" y="0"/>
                    <a:pt x="1" y="322"/>
                    <a:pt x="1" y="714"/>
                  </a:cubicBezTo>
                  <a:lnTo>
                    <a:pt x="1" y="4384"/>
                  </a:lnTo>
                  <a:lnTo>
                    <a:pt x="742" y="4384"/>
                  </a:lnTo>
                  <a:lnTo>
                    <a:pt x="742" y="897"/>
                  </a:lnTo>
                  <a:cubicBezTo>
                    <a:pt x="742" y="828"/>
                    <a:pt x="799" y="771"/>
                    <a:pt x="867" y="771"/>
                  </a:cubicBezTo>
                  <a:lnTo>
                    <a:pt x="3984" y="771"/>
                  </a:lnTo>
                  <a:lnTo>
                    <a:pt x="3984" y="6"/>
                  </a:lnTo>
                  <a:lnTo>
                    <a:pt x="398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5"/>
            <p:cNvSpPr/>
            <p:nvPr/>
          </p:nvSpPr>
          <p:spPr>
            <a:xfrm>
              <a:off x="3703314" y="4484334"/>
              <a:ext cx="62056" cy="26743"/>
            </a:xfrm>
            <a:custGeom>
              <a:rect b="b" l="l" r="r" t="t"/>
              <a:pathLst>
                <a:path extrusionOk="0" h="1142" w="2650">
                  <a:moveTo>
                    <a:pt x="178" y="0"/>
                  </a:moveTo>
                  <a:cubicBezTo>
                    <a:pt x="80" y="0"/>
                    <a:pt x="1" y="79"/>
                    <a:pt x="1" y="177"/>
                  </a:cubicBezTo>
                  <a:lnTo>
                    <a:pt x="1" y="965"/>
                  </a:lnTo>
                  <a:cubicBezTo>
                    <a:pt x="1" y="1063"/>
                    <a:pt x="80" y="1142"/>
                    <a:pt x="178" y="1142"/>
                  </a:cubicBezTo>
                  <a:lnTo>
                    <a:pt x="2472" y="1142"/>
                  </a:lnTo>
                  <a:cubicBezTo>
                    <a:pt x="2573" y="1142"/>
                    <a:pt x="2649" y="1063"/>
                    <a:pt x="2649" y="965"/>
                  </a:cubicBezTo>
                  <a:lnTo>
                    <a:pt x="2649" y="177"/>
                  </a:lnTo>
                  <a:cubicBezTo>
                    <a:pt x="2649" y="79"/>
                    <a:pt x="2573" y="0"/>
                    <a:pt x="24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5"/>
            <p:cNvSpPr/>
            <p:nvPr/>
          </p:nvSpPr>
          <p:spPr>
            <a:xfrm>
              <a:off x="3743894" y="4484404"/>
              <a:ext cx="21474" cy="26673"/>
            </a:xfrm>
            <a:custGeom>
              <a:rect b="b" l="l" r="r" t="t"/>
              <a:pathLst>
                <a:path extrusionOk="0" h="1139" w="917">
                  <a:moveTo>
                    <a:pt x="1" y="0"/>
                  </a:moveTo>
                  <a:cubicBezTo>
                    <a:pt x="96" y="0"/>
                    <a:pt x="175" y="79"/>
                    <a:pt x="175" y="177"/>
                  </a:cubicBezTo>
                  <a:lnTo>
                    <a:pt x="175" y="962"/>
                  </a:lnTo>
                  <a:cubicBezTo>
                    <a:pt x="175" y="1060"/>
                    <a:pt x="96" y="1139"/>
                    <a:pt x="1" y="1139"/>
                  </a:cubicBezTo>
                  <a:lnTo>
                    <a:pt x="739" y="1139"/>
                  </a:lnTo>
                  <a:cubicBezTo>
                    <a:pt x="840" y="1139"/>
                    <a:pt x="916" y="1060"/>
                    <a:pt x="916" y="962"/>
                  </a:cubicBezTo>
                  <a:lnTo>
                    <a:pt x="916" y="177"/>
                  </a:lnTo>
                  <a:cubicBezTo>
                    <a:pt x="916" y="79"/>
                    <a:pt x="840" y="0"/>
                    <a:pt x="739"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5"/>
            <p:cNvSpPr/>
            <p:nvPr/>
          </p:nvSpPr>
          <p:spPr>
            <a:xfrm>
              <a:off x="3712072" y="4302459"/>
              <a:ext cx="44681" cy="181322"/>
            </a:xfrm>
            <a:custGeom>
              <a:rect b="b" l="l" r="r" t="t"/>
              <a:pathLst>
                <a:path extrusionOk="0" h="7743" w="1908">
                  <a:moveTo>
                    <a:pt x="395" y="0"/>
                  </a:moveTo>
                  <a:lnTo>
                    <a:pt x="395" y="4291"/>
                  </a:lnTo>
                  <a:cubicBezTo>
                    <a:pt x="395" y="4574"/>
                    <a:pt x="333" y="4858"/>
                    <a:pt x="199" y="5111"/>
                  </a:cubicBezTo>
                  <a:cubicBezTo>
                    <a:pt x="68" y="5359"/>
                    <a:pt x="0" y="5631"/>
                    <a:pt x="0" y="5907"/>
                  </a:cubicBezTo>
                  <a:lnTo>
                    <a:pt x="0" y="7743"/>
                  </a:lnTo>
                  <a:lnTo>
                    <a:pt x="1907" y="7743"/>
                  </a:lnTo>
                  <a:lnTo>
                    <a:pt x="1907" y="5931"/>
                  </a:lnTo>
                  <a:cubicBezTo>
                    <a:pt x="1907" y="5645"/>
                    <a:pt x="1845" y="5362"/>
                    <a:pt x="1711" y="5111"/>
                  </a:cubicBezTo>
                  <a:cubicBezTo>
                    <a:pt x="1578" y="4866"/>
                    <a:pt x="1510" y="4593"/>
                    <a:pt x="1510" y="4313"/>
                  </a:cubicBezTo>
                  <a:lnTo>
                    <a:pt x="15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5"/>
            <p:cNvSpPr/>
            <p:nvPr/>
          </p:nvSpPr>
          <p:spPr>
            <a:xfrm>
              <a:off x="3732350" y="4302506"/>
              <a:ext cx="24331" cy="181345"/>
            </a:xfrm>
            <a:custGeom>
              <a:rect b="b" l="l" r="r" t="t"/>
              <a:pathLst>
                <a:path extrusionOk="0" h="7744" w="1039">
                  <a:moveTo>
                    <a:pt x="1" y="1"/>
                  </a:moveTo>
                  <a:lnTo>
                    <a:pt x="1" y="4292"/>
                  </a:lnTo>
                  <a:cubicBezTo>
                    <a:pt x="1" y="4578"/>
                    <a:pt x="66" y="4858"/>
                    <a:pt x="197" y="5112"/>
                  </a:cubicBezTo>
                  <a:cubicBezTo>
                    <a:pt x="328" y="5360"/>
                    <a:pt x="396" y="5632"/>
                    <a:pt x="396" y="5907"/>
                  </a:cubicBezTo>
                  <a:lnTo>
                    <a:pt x="396" y="7744"/>
                  </a:lnTo>
                  <a:lnTo>
                    <a:pt x="1039" y="7744"/>
                  </a:lnTo>
                  <a:lnTo>
                    <a:pt x="1039" y="5907"/>
                  </a:lnTo>
                  <a:cubicBezTo>
                    <a:pt x="1039" y="5632"/>
                    <a:pt x="970" y="5357"/>
                    <a:pt x="842" y="5112"/>
                  </a:cubicBezTo>
                  <a:cubicBezTo>
                    <a:pt x="709" y="4861"/>
                    <a:pt x="644" y="4578"/>
                    <a:pt x="644" y="4292"/>
                  </a:cubicBezTo>
                  <a:lnTo>
                    <a:pt x="644"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5"/>
            <p:cNvSpPr/>
            <p:nvPr/>
          </p:nvSpPr>
          <p:spPr>
            <a:xfrm>
              <a:off x="3712563" y="4285038"/>
              <a:ext cx="43557" cy="17493"/>
            </a:xfrm>
            <a:custGeom>
              <a:rect b="b" l="l" r="r" t="t"/>
              <a:pathLst>
                <a:path extrusionOk="0" h="747" w="1860">
                  <a:moveTo>
                    <a:pt x="178" y="0"/>
                  </a:moveTo>
                  <a:cubicBezTo>
                    <a:pt x="83" y="0"/>
                    <a:pt x="4" y="82"/>
                    <a:pt x="1" y="177"/>
                  </a:cubicBezTo>
                  <a:lnTo>
                    <a:pt x="1" y="570"/>
                  </a:lnTo>
                  <a:cubicBezTo>
                    <a:pt x="1" y="668"/>
                    <a:pt x="80" y="747"/>
                    <a:pt x="178" y="747"/>
                  </a:cubicBezTo>
                  <a:lnTo>
                    <a:pt x="1682" y="747"/>
                  </a:lnTo>
                  <a:cubicBezTo>
                    <a:pt x="1780" y="747"/>
                    <a:pt x="1859" y="668"/>
                    <a:pt x="1859" y="570"/>
                  </a:cubicBezTo>
                  <a:lnTo>
                    <a:pt x="1859" y="177"/>
                  </a:lnTo>
                  <a:cubicBezTo>
                    <a:pt x="1859" y="79"/>
                    <a:pt x="1783" y="0"/>
                    <a:pt x="16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5"/>
            <p:cNvSpPr/>
            <p:nvPr/>
          </p:nvSpPr>
          <p:spPr>
            <a:xfrm>
              <a:off x="3734645" y="4285038"/>
              <a:ext cx="21474" cy="17446"/>
            </a:xfrm>
            <a:custGeom>
              <a:rect b="b" l="l" r="r" t="t"/>
              <a:pathLst>
                <a:path extrusionOk="0" h="745" w="917">
                  <a:moveTo>
                    <a:pt x="1" y="0"/>
                  </a:moveTo>
                  <a:cubicBezTo>
                    <a:pt x="96" y="0"/>
                    <a:pt x="175" y="79"/>
                    <a:pt x="175" y="175"/>
                  </a:cubicBezTo>
                  <a:lnTo>
                    <a:pt x="175" y="570"/>
                  </a:lnTo>
                  <a:cubicBezTo>
                    <a:pt x="175" y="665"/>
                    <a:pt x="96" y="744"/>
                    <a:pt x="1" y="744"/>
                  </a:cubicBezTo>
                  <a:lnTo>
                    <a:pt x="739" y="744"/>
                  </a:lnTo>
                  <a:cubicBezTo>
                    <a:pt x="840" y="744"/>
                    <a:pt x="916" y="665"/>
                    <a:pt x="916" y="567"/>
                  </a:cubicBezTo>
                  <a:lnTo>
                    <a:pt x="916" y="177"/>
                  </a:lnTo>
                  <a:cubicBezTo>
                    <a:pt x="916" y="79"/>
                    <a:pt x="840" y="0"/>
                    <a:pt x="739"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5"/>
            <p:cNvSpPr/>
            <p:nvPr/>
          </p:nvSpPr>
          <p:spPr>
            <a:xfrm>
              <a:off x="3561388" y="4445533"/>
              <a:ext cx="115870" cy="65546"/>
            </a:xfrm>
            <a:custGeom>
              <a:rect b="b" l="l" r="r" t="t"/>
              <a:pathLst>
                <a:path extrusionOk="0" h="2799" w="4948">
                  <a:moveTo>
                    <a:pt x="752" y="1"/>
                  </a:moveTo>
                  <a:cubicBezTo>
                    <a:pt x="338" y="1"/>
                    <a:pt x="0" y="339"/>
                    <a:pt x="0" y="756"/>
                  </a:cubicBezTo>
                  <a:lnTo>
                    <a:pt x="0" y="2622"/>
                  </a:lnTo>
                  <a:cubicBezTo>
                    <a:pt x="0" y="2720"/>
                    <a:pt x="79" y="2799"/>
                    <a:pt x="177" y="2799"/>
                  </a:cubicBezTo>
                  <a:lnTo>
                    <a:pt x="4773" y="2799"/>
                  </a:lnTo>
                  <a:cubicBezTo>
                    <a:pt x="4869" y="2799"/>
                    <a:pt x="4948" y="2720"/>
                    <a:pt x="4948" y="2622"/>
                  </a:cubicBezTo>
                  <a:lnTo>
                    <a:pt x="4948" y="756"/>
                  </a:lnTo>
                  <a:cubicBezTo>
                    <a:pt x="4948" y="339"/>
                    <a:pt x="4610" y="1"/>
                    <a:pt x="41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5"/>
            <p:cNvSpPr/>
            <p:nvPr/>
          </p:nvSpPr>
          <p:spPr>
            <a:xfrm>
              <a:off x="3642455" y="4445533"/>
              <a:ext cx="34798" cy="65546"/>
            </a:xfrm>
            <a:custGeom>
              <a:rect b="b" l="l" r="r" t="t"/>
              <a:pathLst>
                <a:path extrusionOk="0" h="2799" w="1486">
                  <a:moveTo>
                    <a:pt x="1" y="1"/>
                  </a:moveTo>
                  <a:cubicBezTo>
                    <a:pt x="410" y="1"/>
                    <a:pt x="745" y="339"/>
                    <a:pt x="745" y="756"/>
                  </a:cubicBezTo>
                  <a:lnTo>
                    <a:pt x="745" y="2622"/>
                  </a:lnTo>
                  <a:cubicBezTo>
                    <a:pt x="745" y="2720"/>
                    <a:pt x="666" y="2799"/>
                    <a:pt x="570" y="2799"/>
                  </a:cubicBezTo>
                  <a:lnTo>
                    <a:pt x="1309" y="2799"/>
                  </a:lnTo>
                  <a:cubicBezTo>
                    <a:pt x="1407" y="2799"/>
                    <a:pt x="1486" y="2720"/>
                    <a:pt x="1486" y="2622"/>
                  </a:cubicBezTo>
                  <a:lnTo>
                    <a:pt x="1486" y="756"/>
                  </a:lnTo>
                  <a:cubicBezTo>
                    <a:pt x="1486" y="339"/>
                    <a:pt x="1156" y="1"/>
                    <a:pt x="745"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5"/>
            <p:cNvSpPr/>
            <p:nvPr/>
          </p:nvSpPr>
          <p:spPr>
            <a:xfrm>
              <a:off x="3499943" y="4213829"/>
              <a:ext cx="46460" cy="55359"/>
            </a:xfrm>
            <a:custGeom>
              <a:rect b="b" l="l" r="r" t="t"/>
              <a:pathLst>
                <a:path extrusionOk="0" h="2364" w="1984">
                  <a:moveTo>
                    <a:pt x="731" y="1"/>
                  </a:moveTo>
                  <a:cubicBezTo>
                    <a:pt x="627" y="1"/>
                    <a:pt x="543" y="85"/>
                    <a:pt x="545" y="192"/>
                  </a:cubicBezTo>
                  <a:cubicBezTo>
                    <a:pt x="551" y="292"/>
                    <a:pt x="638" y="371"/>
                    <a:pt x="741" y="371"/>
                  </a:cubicBezTo>
                  <a:lnTo>
                    <a:pt x="1112" y="371"/>
                  </a:lnTo>
                  <a:cubicBezTo>
                    <a:pt x="1390" y="371"/>
                    <a:pt x="1592" y="701"/>
                    <a:pt x="1346" y="993"/>
                  </a:cubicBezTo>
                  <a:cubicBezTo>
                    <a:pt x="1308" y="1036"/>
                    <a:pt x="1251" y="1063"/>
                    <a:pt x="1191" y="1063"/>
                  </a:cubicBezTo>
                  <a:lnTo>
                    <a:pt x="360" y="1063"/>
                  </a:lnTo>
                  <a:cubicBezTo>
                    <a:pt x="161" y="1063"/>
                    <a:pt x="0" y="1224"/>
                    <a:pt x="0" y="1420"/>
                  </a:cubicBezTo>
                  <a:lnTo>
                    <a:pt x="0" y="2178"/>
                  </a:lnTo>
                  <a:cubicBezTo>
                    <a:pt x="0" y="2281"/>
                    <a:pt x="84" y="2364"/>
                    <a:pt x="186" y="2364"/>
                  </a:cubicBezTo>
                  <a:cubicBezTo>
                    <a:pt x="221" y="2364"/>
                    <a:pt x="258" y="2354"/>
                    <a:pt x="295" y="2333"/>
                  </a:cubicBezTo>
                  <a:cubicBezTo>
                    <a:pt x="341" y="2303"/>
                    <a:pt x="374" y="2249"/>
                    <a:pt x="376" y="2191"/>
                  </a:cubicBezTo>
                  <a:lnTo>
                    <a:pt x="376" y="1627"/>
                  </a:lnTo>
                  <a:cubicBezTo>
                    <a:pt x="376" y="1524"/>
                    <a:pt x="461" y="1434"/>
                    <a:pt x="570" y="1434"/>
                  </a:cubicBezTo>
                  <a:lnTo>
                    <a:pt x="1077" y="1434"/>
                  </a:lnTo>
                  <a:cubicBezTo>
                    <a:pt x="1594" y="1434"/>
                    <a:pt x="1984" y="865"/>
                    <a:pt x="1671" y="311"/>
                  </a:cubicBezTo>
                  <a:cubicBezTo>
                    <a:pt x="1562" y="115"/>
                    <a:pt x="1349" y="1"/>
                    <a:pt x="11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5"/>
            <p:cNvSpPr/>
            <p:nvPr/>
          </p:nvSpPr>
          <p:spPr>
            <a:xfrm>
              <a:off x="3473272" y="4484334"/>
              <a:ext cx="62033" cy="26743"/>
            </a:xfrm>
            <a:custGeom>
              <a:rect b="b" l="l" r="r" t="t"/>
              <a:pathLst>
                <a:path extrusionOk="0" h="1142" w="2649">
                  <a:moveTo>
                    <a:pt x="178" y="0"/>
                  </a:moveTo>
                  <a:cubicBezTo>
                    <a:pt x="77" y="0"/>
                    <a:pt x="1" y="79"/>
                    <a:pt x="1" y="177"/>
                  </a:cubicBezTo>
                  <a:lnTo>
                    <a:pt x="1" y="965"/>
                  </a:lnTo>
                  <a:cubicBezTo>
                    <a:pt x="1" y="1063"/>
                    <a:pt x="77" y="1142"/>
                    <a:pt x="178" y="1142"/>
                  </a:cubicBezTo>
                  <a:lnTo>
                    <a:pt x="2472" y="1142"/>
                  </a:lnTo>
                  <a:cubicBezTo>
                    <a:pt x="2570" y="1142"/>
                    <a:pt x="2649" y="1063"/>
                    <a:pt x="2649" y="965"/>
                  </a:cubicBezTo>
                  <a:lnTo>
                    <a:pt x="2649" y="177"/>
                  </a:lnTo>
                  <a:cubicBezTo>
                    <a:pt x="2649" y="79"/>
                    <a:pt x="2570" y="0"/>
                    <a:pt x="24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5"/>
            <p:cNvSpPr/>
            <p:nvPr/>
          </p:nvSpPr>
          <p:spPr>
            <a:xfrm>
              <a:off x="3513267" y="4484404"/>
              <a:ext cx="21474" cy="26673"/>
            </a:xfrm>
            <a:custGeom>
              <a:rect b="b" l="l" r="r" t="t"/>
              <a:pathLst>
                <a:path extrusionOk="0" h="1139" w="917">
                  <a:moveTo>
                    <a:pt x="1" y="0"/>
                  </a:moveTo>
                  <a:cubicBezTo>
                    <a:pt x="96" y="0"/>
                    <a:pt x="175" y="79"/>
                    <a:pt x="175" y="177"/>
                  </a:cubicBezTo>
                  <a:lnTo>
                    <a:pt x="175" y="962"/>
                  </a:lnTo>
                  <a:cubicBezTo>
                    <a:pt x="175" y="1060"/>
                    <a:pt x="96" y="1139"/>
                    <a:pt x="1" y="1139"/>
                  </a:cubicBezTo>
                  <a:lnTo>
                    <a:pt x="739" y="1139"/>
                  </a:lnTo>
                  <a:cubicBezTo>
                    <a:pt x="840" y="1139"/>
                    <a:pt x="916" y="1060"/>
                    <a:pt x="916" y="962"/>
                  </a:cubicBezTo>
                  <a:lnTo>
                    <a:pt x="916" y="177"/>
                  </a:lnTo>
                  <a:cubicBezTo>
                    <a:pt x="916" y="79"/>
                    <a:pt x="840" y="0"/>
                    <a:pt x="739"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5"/>
            <p:cNvSpPr/>
            <p:nvPr/>
          </p:nvSpPr>
          <p:spPr>
            <a:xfrm>
              <a:off x="3482007" y="4302459"/>
              <a:ext cx="44681" cy="181322"/>
            </a:xfrm>
            <a:custGeom>
              <a:rect b="b" l="l" r="r" t="t"/>
              <a:pathLst>
                <a:path extrusionOk="0" h="7743" w="1908">
                  <a:moveTo>
                    <a:pt x="396" y="0"/>
                  </a:moveTo>
                  <a:lnTo>
                    <a:pt x="396" y="4291"/>
                  </a:lnTo>
                  <a:cubicBezTo>
                    <a:pt x="396" y="4574"/>
                    <a:pt x="331" y="4858"/>
                    <a:pt x="200" y="5111"/>
                  </a:cubicBezTo>
                  <a:cubicBezTo>
                    <a:pt x="69" y="5359"/>
                    <a:pt x="1" y="5631"/>
                    <a:pt x="1" y="5907"/>
                  </a:cubicBezTo>
                  <a:lnTo>
                    <a:pt x="1" y="7743"/>
                  </a:lnTo>
                  <a:lnTo>
                    <a:pt x="1908" y="7743"/>
                  </a:lnTo>
                  <a:lnTo>
                    <a:pt x="1908" y="5931"/>
                  </a:lnTo>
                  <a:cubicBezTo>
                    <a:pt x="1908" y="5645"/>
                    <a:pt x="1843" y="5362"/>
                    <a:pt x="1709" y="5111"/>
                  </a:cubicBezTo>
                  <a:cubicBezTo>
                    <a:pt x="1578" y="4866"/>
                    <a:pt x="1510" y="4593"/>
                    <a:pt x="1510" y="4313"/>
                  </a:cubicBezTo>
                  <a:lnTo>
                    <a:pt x="15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5"/>
            <p:cNvSpPr/>
            <p:nvPr/>
          </p:nvSpPr>
          <p:spPr>
            <a:xfrm>
              <a:off x="3502309" y="4302506"/>
              <a:ext cx="24331" cy="181345"/>
            </a:xfrm>
            <a:custGeom>
              <a:rect b="b" l="l" r="r" t="t"/>
              <a:pathLst>
                <a:path extrusionOk="0" h="7744" w="1039">
                  <a:moveTo>
                    <a:pt x="0" y="1"/>
                  </a:moveTo>
                  <a:lnTo>
                    <a:pt x="0" y="4292"/>
                  </a:lnTo>
                  <a:cubicBezTo>
                    <a:pt x="0" y="4578"/>
                    <a:pt x="63" y="4858"/>
                    <a:pt x="196" y="5112"/>
                  </a:cubicBezTo>
                  <a:cubicBezTo>
                    <a:pt x="327" y="5360"/>
                    <a:pt x="395" y="5632"/>
                    <a:pt x="395" y="5907"/>
                  </a:cubicBezTo>
                  <a:lnTo>
                    <a:pt x="395" y="7744"/>
                  </a:lnTo>
                  <a:lnTo>
                    <a:pt x="1038" y="7744"/>
                  </a:lnTo>
                  <a:lnTo>
                    <a:pt x="1038" y="5907"/>
                  </a:lnTo>
                  <a:cubicBezTo>
                    <a:pt x="1038" y="5632"/>
                    <a:pt x="970" y="5357"/>
                    <a:pt x="839" y="5112"/>
                  </a:cubicBezTo>
                  <a:cubicBezTo>
                    <a:pt x="709" y="4861"/>
                    <a:pt x="643" y="4578"/>
                    <a:pt x="643" y="4292"/>
                  </a:cubicBezTo>
                  <a:lnTo>
                    <a:pt x="643" y="1"/>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5"/>
            <p:cNvSpPr/>
            <p:nvPr/>
          </p:nvSpPr>
          <p:spPr>
            <a:xfrm>
              <a:off x="3482522" y="4285038"/>
              <a:ext cx="43533" cy="17493"/>
            </a:xfrm>
            <a:custGeom>
              <a:rect b="b" l="l" r="r" t="t"/>
              <a:pathLst>
                <a:path extrusionOk="0" h="747" w="1859">
                  <a:moveTo>
                    <a:pt x="178" y="0"/>
                  </a:moveTo>
                  <a:cubicBezTo>
                    <a:pt x="82" y="0"/>
                    <a:pt x="3" y="79"/>
                    <a:pt x="1" y="175"/>
                  </a:cubicBezTo>
                  <a:lnTo>
                    <a:pt x="1" y="570"/>
                  </a:lnTo>
                  <a:cubicBezTo>
                    <a:pt x="1" y="668"/>
                    <a:pt x="77" y="747"/>
                    <a:pt x="178" y="747"/>
                  </a:cubicBezTo>
                  <a:lnTo>
                    <a:pt x="1682" y="747"/>
                  </a:lnTo>
                  <a:cubicBezTo>
                    <a:pt x="1780" y="747"/>
                    <a:pt x="1859" y="668"/>
                    <a:pt x="1859" y="570"/>
                  </a:cubicBezTo>
                  <a:lnTo>
                    <a:pt x="1859" y="177"/>
                  </a:lnTo>
                  <a:cubicBezTo>
                    <a:pt x="1859" y="79"/>
                    <a:pt x="1780" y="0"/>
                    <a:pt x="16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5"/>
            <p:cNvSpPr/>
            <p:nvPr/>
          </p:nvSpPr>
          <p:spPr>
            <a:xfrm>
              <a:off x="3504603" y="4285038"/>
              <a:ext cx="21450" cy="17446"/>
            </a:xfrm>
            <a:custGeom>
              <a:rect b="b" l="l" r="r" t="t"/>
              <a:pathLst>
                <a:path extrusionOk="0" h="745" w="916">
                  <a:moveTo>
                    <a:pt x="0" y="0"/>
                  </a:moveTo>
                  <a:cubicBezTo>
                    <a:pt x="96" y="0"/>
                    <a:pt x="175" y="79"/>
                    <a:pt x="175" y="175"/>
                  </a:cubicBezTo>
                  <a:lnTo>
                    <a:pt x="175" y="570"/>
                  </a:lnTo>
                  <a:cubicBezTo>
                    <a:pt x="175" y="665"/>
                    <a:pt x="96" y="744"/>
                    <a:pt x="0" y="744"/>
                  </a:cubicBezTo>
                  <a:lnTo>
                    <a:pt x="739" y="744"/>
                  </a:lnTo>
                  <a:cubicBezTo>
                    <a:pt x="837" y="744"/>
                    <a:pt x="916" y="665"/>
                    <a:pt x="916" y="567"/>
                  </a:cubicBezTo>
                  <a:lnTo>
                    <a:pt x="916" y="172"/>
                  </a:lnTo>
                  <a:cubicBezTo>
                    <a:pt x="916" y="79"/>
                    <a:pt x="837" y="0"/>
                    <a:pt x="741" y="0"/>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5"/>
            <p:cNvSpPr/>
            <p:nvPr/>
          </p:nvSpPr>
          <p:spPr>
            <a:xfrm>
              <a:off x="3727690" y="4213829"/>
              <a:ext cx="42011" cy="55336"/>
            </a:xfrm>
            <a:custGeom>
              <a:rect b="b" l="l" r="r" t="t"/>
              <a:pathLst>
                <a:path extrusionOk="0" h="2363" w="1794">
                  <a:moveTo>
                    <a:pt x="736" y="1"/>
                  </a:moveTo>
                  <a:cubicBezTo>
                    <a:pt x="635" y="1"/>
                    <a:pt x="551" y="85"/>
                    <a:pt x="554" y="192"/>
                  </a:cubicBezTo>
                  <a:cubicBezTo>
                    <a:pt x="556" y="292"/>
                    <a:pt x="646" y="371"/>
                    <a:pt x="747" y="371"/>
                  </a:cubicBezTo>
                  <a:lnTo>
                    <a:pt x="1112" y="371"/>
                  </a:lnTo>
                  <a:cubicBezTo>
                    <a:pt x="1390" y="371"/>
                    <a:pt x="1592" y="701"/>
                    <a:pt x="1347" y="993"/>
                  </a:cubicBezTo>
                  <a:cubicBezTo>
                    <a:pt x="1308" y="1036"/>
                    <a:pt x="1251" y="1063"/>
                    <a:pt x="1191" y="1063"/>
                  </a:cubicBezTo>
                  <a:lnTo>
                    <a:pt x="360" y="1063"/>
                  </a:lnTo>
                  <a:cubicBezTo>
                    <a:pt x="161" y="1063"/>
                    <a:pt x="1" y="1224"/>
                    <a:pt x="1" y="1420"/>
                  </a:cubicBezTo>
                  <a:lnTo>
                    <a:pt x="1" y="2178"/>
                  </a:lnTo>
                  <a:cubicBezTo>
                    <a:pt x="1" y="2278"/>
                    <a:pt x="82" y="2363"/>
                    <a:pt x="186" y="2363"/>
                  </a:cubicBezTo>
                  <a:cubicBezTo>
                    <a:pt x="287" y="2363"/>
                    <a:pt x="374" y="2278"/>
                    <a:pt x="374" y="2178"/>
                  </a:cubicBezTo>
                  <a:lnTo>
                    <a:pt x="374" y="1663"/>
                  </a:lnTo>
                  <a:cubicBezTo>
                    <a:pt x="374" y="1537"/>
                    <a:pt x="475" y="1434"/>
                    <a:pt x="600" y="1434"/>
                  </a:cubicBezTo>
                  <a:lnTo>
                    <a:pt x="1077" y="1434"/>
                  </a:lnTo>
                  <a:cubicBezTo>
                    <a:pt x="1472" y="1434"/>
                    <a:pt x="1793" y="1102"/>
                    <a:pt x="1782" y="696"/>
                  </a:cubicBezTo>
                  <a:cubicBezTo>
                    <a:pt x="1772" y="306"/>
                    <a:pt x="1442" y="1"/>
                    <a:pt x="105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2" name="Google Shape;4752;p75"/>
          <p:cNvGrpSpPr/>
          <p:nvPr/>
        </p:nvGrpSpPr>
        <p:grpSpPr>
          <a:xfrm>
            <a:off x="4143587" y="4213922"/>
            <a:ext cx="292074" cy="297050"/>
            <a:chOff x="4143587" y="4213922"/>
            <a:chExt cx="292074" cy="297050"/>
          </a:xfrm>
        </p:grpSpPr>
        <p:sp>
          <p:nvSpPr>
            <p:cNvPr id="4753" name="Google Shape;4753;p75"/>
            <p:cNvSpPr/>
            <p:nvPr/>
          </p:nvSpPr>
          <p:spPr>
            <a:xfrm>
              <a:off x="4415356" y="4213922"/>
              <a:ext cx="8688" cy="36789"/>
            </a:xfrm>
            <a:custGeom>
              <a:rect b="b" l="l" r="r" t="t"/>
              <a:pathLst>
                <a:path extrusionOk="0" h="1571" w="371">
                  <a:moveTo>
                    <a:pt x="186" y="1"/>
                  </a:moveTo>
                  <a:cubicBezTo>
                    <a:pt x="179" y="1"/>
                    <a:pt x="171" y="1"/>
                    <a:pt x="164" y="2"/>
                  </a:cubicBezTo>
                  <a:cubicBezTo>
                    <a:pt x="69" y="13"/>
                    <a:pt x="0" y="98"/>
                    <a:pt x="0" y="193"/>
                  </a:cubicBezTo>
                  <a:lnTo>
                    <a:pt x="0" y="1378"/>
                  </a:lnTo>
                  <a:cubicBezTo>
                    <a:pt x="0" y="1473"/>
                    <a:pt x="69" y="1561"/>
                    <a:pt x="164" y="1569"/>
                  </a:cubicBezTo>
                  <a:cubicBezTo>
                    <a:pt x="172" y="1570"/>
                    <a:pt x="179" y="1570"/>
                    <a:pt x="187" y="1570"/>
                  </a:cubicBezTo>
                  <a:cubicBezTo>
                    <a:pt x="288" y="1570"/>
                    <a:pt x="371" y="1488"/>
                    <a:pt x="371" y="1386"/>
                  </a:cubicBezTo>
                  <a:lnTo>
                    <a:pt x="371" y="188"/>
                  </a:lnTo>
                  <a:cubicBezTo>
                    <a:pt x="371" y="86"/>
                    <a:pt x="288" y="1"/>
                    <a:pt x="1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5"/>
            <p:cNvSpPr/>
            <p:nvPr/>
          </p:nvSpPr>
          <p:spPr>
            <a:xfrm>
              <a:off x="4389270" y="4213922"/>
              <a:ext cx="8758" cy="36789"/>
            </a:xfrm>
            <a:custGeom>
              <a:rect b="b" l="l" r="r" t="t"/>
              <a:pathLst>
                <a:path extrusionOk="0" h="1571" w="374">
                  <a:moveTo>
                    <a:pt x="187" y="1"/>
                  </a:moveTo>
                  <a:cubicBezTo>
                    <a:pt x="179" y="1"/>
                    <a:pt x="171" y="1"/>
                    <a:pt x="164" y="2"/>
                  </a:cubicBezTo>
                  <a:cubicBezTo>
                    <a:pt x="68" y="13"/>
                    <a:pt x="0" y="98"/>
                    <a:pt x="0" y="193"/>
                  </a:cubicBezTo>
                  <a:lnTo>
                    <a:pt x="0" y="1378"/>
                  </a:lnTo>
                  <a:cubicBezTo>
                    <a:pt x="0" y="1473"/>
                    <a:pt x="68" y="1561"/>
                    <a:pt x="164" y="1569"/>
                  </a:cubicBezTo>
                  <a:cubicBezTo>
                    <a:pt x="172" y="1570"/>
                    <a:pt x="179" y="1570"/>
                    <a:pt x="187" y="1570"/>
                  </a:cubicBezTo>
                  <a:cubicBezTo>
                    <a:pt x="291" y="1570"/>
                    <a:pt x="373" y="1488"/>
                    <a:pt x="373" y="1386"/>
                  </a:cubicBezTo>
                  <a:lnTo>
                    <a:pt x="373" y="188"/>
                  </a:lnTo>
                  <a:cubicBezTo>
                    <a:pt x="373" y="86"/>
                    <a:pt x="290" y="1"/>
                    <a:pt x="18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5"/>
            <p:cNvSpPr/>
            <p:nvPr/>
          </p:nvSpPr>
          <p:spPr>
            <a:xfrm>
              <a:off x="4143587" y="4242045"/>
              <a:ext cx="267732" cy="268927"/>
            </a:xfrm>
            <a:custGeom>
              <a:rect b="b" l="l" r="r" t="t"/>
              <a:pathLst>
                <a:path extrusionOk="0" h="11484" w="11433">
                  <a:moveTo>
                    <a:pt x="927" y="0"/>
                  </a:moveTo>
                  <a:cubicBezTo>
                    <a:pt x="417" y="0"/>
                    <a:pt x="0" y="417"/>
                    <a:pt x="0" y="926"/>
                  </a:cubicBezTo>
                  <a:lnTo>
                    <a:pt x="0" y="10554"/>
                  </a:lnTo>
                  <a:cubicBezTo>
                    <a:pt x="0" y="11069"/>
                    <a:pt x="417" y="11483"/>
                    <a:pt x="927" y="11483"/>
                  </a:cubicBezTo>
                  <a:lnTo>
                    <a:pt x="11239" y="11483"/>
                  </a:lnTo>
                  <a:cubicBezTo>
                    <a:pt x="11348" y="11483"/>
                    <a:pt x="11432" y="11396"/>
                    <a:pt x="11432" y="11290"/>
                  </a:cubicBezTo>
                  <a:lnTo>
                    <a:pt x="11432" y="2814"/>
                  </a:lnTo>
                  <a:cubicBezTo>
                    <a:pt x="11432" y="2710"/>
                    <a:pt x="11350" y="2627"/>
                    <a:pt x="11247" y="2627"/>
                  </a:cubicBezTo>
                  <a:cubicBezTo>
                    <a:pt x="11192" y="2627"/>
                    <a:pt x="11130" y="2651"/>
                    <a:pt x="11072" y="2711"/>
                  </a:cubicBezTo>
                  <a:cubicBezTo>
                    <a:pt x="11064" y="2719"/>
                    <a:pt x="11062" y="2727"/>
                    <a:pt x="11062" y="2738"/>
                  </a:cubicBezTo>
                  <a:lnTo>
                    <a:pt x="11062" y="10996"/>
                  </a:lnTo>
                  <a:cubicBezTo>
                    <a:pt x="11062" y="11061"/>
                    <a:pt x="11010" y="11113"/>
                    <a:pt x="10947" y="11113"/>
                  </a:cubicBezTo>
                  <a:lnTo>
                    <a:pt x="902" y="11113"/>
                  </a:lnTo>
                  <a:cubicBezTo>
                    <a:pt x="597" y="11113"/>
                    <a:pt x="346" y="10860"/>
                    <a:pt x="346" y="10554"/>
                  </a:cubicBezTo>
                  <a:lnTo>
                    <a:pt x="346" y="926"/>
                  </a:lnTo>
                  <a:cubicBezTo>
                    <a:pt x="346" y="621"/>
                    <a:pt x="597" y="371"/>
                    <a:pt x="902" y="371"/>
                  </a:cubicBezTo>
                  <a:lnTo>
                    <a:pt x="4962" y="371"/>
                  </a:lnTo>
                  <a:cubicBezTo>
                    <a:pt x="5269" y="371"/>
                    <a:pt x="5517" y="621"/>
                    <a:pt x="5517" y="926"/>
                  </a:cubicBezTo>
                  <a:lnTo>
                    <a:pt x="5517" y="1809"/>
                  </a:lnTo>
                  <a:cubicBezTo>
                    <a:pt x="5517" y="1913"/>
                    <a:pt x="5600" y="1997"/>
                    <a:pt x="5702" y="1997"/>
                  </a:cubicBezTo>
                  <a:cubicBezTo>
                    <a:pt x="5758" y="1997"/>
                    <a:pt x="5819" y="1972"/>
                    <a:pt x="5877" y="1913"/>
                  </a:cubicBezTo>
                  <a:cubicBezTo>
                    <a:pt x="5885" y="1904"/>
                    <a:pt x="5888" y="1894"/>
                    <a:pt x="5888" y="1885"/>
                  </a:cubicBezTo>
                  <a:lnTo>
                    <a:pt x="5888" y="196"/>
                  </a:lnTo>
                  <a:cubicBezTo>
                    <a:pt x="5888" y="90"/>
                    <a:pt x="5803" y="0"/>
                    <a:pt x="56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5"/>
            <p:cNvSpPr/>
            <p:nvPr/>
          </p:nvSpPr>
          <p:spPr>
            <a:xfrm>
              <a:off x="4185315" y="4284405"/>
              <a:ext cx="183874" cy="183874"/>
            </a:xfrm>
            <a:custGeom>
              <a:rect b="b" l="l" r="r" t="t"/>
              <a:pathLst>
                <a:path extrusionOk="0" h="7852" w="7852">
                  <a:moveTo>
                    <a:pt x="3926" y="0"/>
                  </a:moveTo>
                  <a:cubicBezTo>
                    <a:pt x="1757" y="0"/>
                    <a:pt x="0" y="1757"/>
                    <a:pt x="0" y="3926"/>
                  </a:cubicBezTo>
                  <a:cubicBezTo>
                    <a:pt x="0" y="6095"/>
                    <a:pt x="1757" y="7852"/>
                    <a:pt x="3926" y="7852"/>
                  </a:cubicBezTo>
                  <a:cubicBezTo>
                    <a:pt x="6095" y="7852"/>
                    <a:pt x="7852" y="6095"/>
                    <a:pt x="7852" y="3926"/>
                  </a:cubicBezTo>
                  <a:cubicBezTo>
                    <a:pt x="7852" y="1757"/>
                    <a:pt x="6095" y="0"/>
                    <a:pt x="39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5"/>
            <p:cNvSpPr/>
            <p:nvPr/>
          </p:nvSpPr>
          <p:spPr>
            <a:xfrm>
              <a:off x="4227604" y="4290189"/>
              <a:ext cx="141535" cy="178160"/>
            </a:xfrm>
            <a:custGeom>
              <a:rect b="b" l="l" r="r" t="t"/>
              <a:pathLst>
                <a:path extrusionOk="0" h="7608" w="6044">
                  <a:moveTo>
                    <a:pt x="3493" y="1"/>
                  </a:moveTo>
                  <a:lnTo>
                    <a:pt x="3493" y="1"/>
                  </a:lnTo>
                  <a:cubicBezTo>
                    <a:pt x="4583" y="701"/>
                    <a:pt x="5302" y="1919"/>
                    <a:pt x="5302" y="3308"/>
                  </a:cubicBezTo>
                  <a:cubicBezTo>
                    <a:pt x="5302" y="5477"/>
                    <a:pt x="3545" y="7234"/>
                    <a:pt x="1374" y="7234"/>
                  </a:cubicBezTo>
                  <a:cubicBezTo>
                    <a:pt x="891" y="7234"/>
                    <a:pt x="428" y="7147"/>
                    <a:pt x="0" y="6986"/>
                  </a:cubicBezTo>
                  <a:lnTo>
                    <a:pt x="0" y="6986"/>
                  </a:lnTo>
                  <a:cubicBezTo>
                    <a:pt x="611" y="7379"/>
                    <a:pt x="1335" y="7608"/>
                    <a:pt x="2117" y="7608"/>
                  </a:cubicBezTo>
                  <a:cubicBezTo>
                    <a:pt x="4286" y="7608"/>
                    <a:pt x="6043" y="5848"/>
                    <a:pt x="6043" y="3679"/>
                  </a:cubicBezTo>
                  <a:cubicBezTo>
                    <a:pt x="6043" y="1995"/>
                    <a:pt x="4983" y="557"/>
                    <a:pt x="3493" y="1"/>
                  </a:cubicBezTo>
                  <a:close/>
                </a:path>
              </a:pathLst>
            </a:custGeom>
            <a:solidFill>
              <a:srgbClr val="C2934F">
                <a:alpha val="26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5"/>
            <p:cNvSpPr/>
            <p:nvPr/>
          </p:nvSpPr>
          <p:spPr>
            <a:xfrm>
              <a:off x="4377703" y="4246120"/>
              <a:ext cx="57958" cy="61260"/>
            </a:xfrm>
            <a:custGeom>
              <a:rect b="b" l="l" r="r" t="t"/>
              <a:pathLst>
                <a:path extrusionOk="0" h="2616" w="2475">
                  <a:moveTo>
                    <a:pt x="167" y="0"/>
                  </a:moveTo>
                  <a:cubicBezTo>
                    <a:pt x="77" y="0"/>
                    <a:pt x="1" y="77"/>
                    <a:pt x="1" y="167"/>
                  </a:cubicBezTo>
                  <a:lnTo>
                    <a:pt x="1" y="1384"/>
                  </a:lnTo>
                  <a:cubicBezTo>
                    <a:pt x="1" y="2060"/>
                    <a:pt x="554" y="2613"/>
                    <a:pt x="1227" y="2616"/>
                  </a:cubicBezTo>
                  <a:lnTo>
                    <a:pt x="1241" y="2616"/>
                  </a:lnTo>
                  <a:cubicBezTo>
                    <a:pt x="1922" y="2616"/>
                    <a:pt x="2475" y="2066"/>
                    <a:pt x="2475" y="1384"/>
                  </a:cubicBezTo>
                  <a:lnTo>
                    <a:pt x="2475" y="167"/>
                  </a:lnTo>
                  <a:cubicBezTo>
                    <a:pt x="2475" y="77"/>
                    <a:pt x="2399" y="0"/>
                    <a:pt x="23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5"/>
            <p:cNvSpPr/>
            <p:nvPr/>
          </p:nvSpPr>
          <p:spPr>
            <a:xfrm>
              <a:off x="4398075" y="4246120"/>
              <a:ext cx="37585" cy="61237"/>
            </a:xfrm>
            <a:custGeom>
              <a:rect b="b" l="l" r="r" t="t"/>
              <a:pathLst>
                <a:path extrusionOk="0" h="2615" w="1605">
                  <a:moveTo>
                    <a:pt x="695" y="0"/>
                  </a:moveTo>
                  <a:cubicBezTo>
                    <a:pt x="787" y="0"/>
                    <a:pt x="861" y="77"/>
                    <a:pt x="861" y="167"/>
                  </a:cubicBezTo>
                  <a:lnTo>
                    <a:pt x="861" y="1384"/>
                  </a:lnTo>
                  <a:cubicBezTo>
                    <a:pt x="861" y="1935"/>
                    <a:pt x="501" y="2401"/>
                    <a:pt x="0" y="2559"/>
                  </a:cubicBezTo>
                  <a:cubicBezTo>
                    <a:pt x="117" y="2595"/>
                    <a:pt x="241" y="2615"/>
                    <a:pt x="371" y="2615"/>
                  </a:cubicBezTo>
                  <a:cubicBezTo>
                    <a:pt x="647" y="2615"/>
                    <a:pt x="946" y="2524"/>
                    <a:pt x="1240" y="2308"/>
                  </a:cubicBezTo>
                  <a:cubicBezTo>
                    <a:pt x="1471" y="2139"/>
                    <a:pt x="1605" y="1867"/>
                    <a:pt x="1605" y="1581"/>
                  </a:cubicBezTo>
                  <a:lnTo>
                    <a:pt x="1605" y="123"/>
                  </a:lnTo>
                  <a:cubicBezTo>
                    <a:pt x="1605" y="55"/>
                    <a:pt x="1550" y="0"/>
                    <a:pt x="1482"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5"/>
            <p:cNvSpPr/>
            <p:nvPr/>
          </p:nvSpPr>
          <p:spPr>
            <a:xfrm>
              <a:off x="4235379" y="4315198"/>
              <a:ext cx="83999" cy="122356"/>
            </a:xfrm>
            <a:custGeom>
              <a:rect b="b" l="l" r="r" t="t"/>
              <a:pathLst>
                <a:path extrusionOk="0" h="5225" w="3587">
                  <a:moveTo>
                    <a:pt x="2502" y="1"/>
                  </a:moveTo>
                  <a:cubicBezTo>
                    <a:pt x="2499" y="1"/>
                    <a:pt x="2497" y="1"/>
                    <a:pt x="2494" y="1"/>
                  </a:cubicBezTo>
                  <a:cubicBezTo>
                    <a:pt x="2417" y="1"/>
                    <a:pt x="2347" y="45"/>
                    <a:pt x="2287" y="113"/>
                  </a:cubicBezTo>
                  <a:cubicBezTo>
                    <a:pt x="1578" y="786"/>
                    <a:pt x="864" y="1459"/>
                    <a:pt x="156" y="2129"/>
                  </a:cubicBezTo>
                  <a:cubicBezTo>
                    <a:pt x="1" y="2276"/>
                    <a:pt x="25" y="2499"/>
                    <a:pt x="205" y="2608"/>
                  </a:cubicBezTo>
                  <a:cubicBezTo>
                    <a:pt x="597" y="2848"/>
                    <a:pt x="998" y="3069"/>
                    <a:pt x="1393" y="3298"/>
                  </a:cubicBezTo>
                  <a:cubicBezTo>
                    <a:pt x="1417" y="3311"/>
                    <a:pt x="1428" y="3319"/>
                    <a:pt x="1415" y="3352"/>
                  </a:cubicBezTo>
                  <a:cubicBezTo>
                    <a:pt x="1284" y="3654"/>
                    <a:pt x="1156" y="3960"/>
                    <a:pt x="1028" y="4267"/>
                  </a:cubicBezTo>
                  <a:cubicBezTo>
                    <a:pt x="952" y="4455"/>
                    <a:pt x="870" y="4643"/>
                    <a:pt x="794" y="4837"/>
                  </a:cubicBezTo>
                  <a:cubicBezTo>
                    <a:pt x="739" y="4978"/>
                    <a:pt x="804" y="5128"/>
                    <a:pt x="938" y="5194"/>
                  </a:cubicBezTo>
                  <a:cubicBezTo>
                    <a:pt x="980" y="5214"/>
                    <a:pt x="1022" y="5225"/>
                    <a:pt x="1063" y="5225"/>
                  </a:cubicBezTo>
                  <a:cubicBezTo>
                    <a:pt x="1140" y="5225"/>
                    <a:pt x="1216" y="5188"/>
                    <a:pt x="1295" y="5115"/>
                  </a:cubicBezTo>
                  <a:cubicBezTo>
                    <a:pt x="2003" y="4445"/>
                    <a:pt x="2714" y="3774"/>
                    <a:pt x="3423" y="3099"/>
                  </a:cubicBezTo>
                  <a:cubicBezTo>
                    <a:pt x="3586" y="2946"/>
                    <a:pt x="3556" y="2720"/>
                    <a:pt x="3363" y="2608"/>
                  </a:cubicBezTo>
                  <a:cubicBezTo>
                    <a:pt x="2970" y="2385"/>
                    <a:pt x="2578" y="2156"/>
                    <a:pt x="2186" y="1930"/>
                  </a:cubicBezTo>
                  <a:cubicBezTo>
                    <a:pt x="2164" y="1914"/>
                    <a:pt x="2153" y="1903"/>
                    <a:pt x="2167" y="1873"/>
                  </a:cubicBezTo>
                  <a:cubicBezTo>
                    <a:pt x="2374" y="1380"/>
                    <a:pt x="2589" y="886"/>
                    <a:pt x="2782" y="385"/>
                  </a:cubicBezTo>
                  <a:cubicBezTo>
                    <a:pt x="2852" y="200"/>
                    <a:pt x="2715" y="1"/>
                    <a:pt x="2502" y="1"/>
                  </a:cubicBezTo>
                  <a:close/>
                </a:path>
              </a:pathLst>
            </a:custGeom>
            <a:solidFill>
              <a:srgbClr val="FEA9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5"/>
            <p:cNvSpPr/>
            <p:nvPr/>
          </p:nvSpPr>
          <p:spPr>
            <a:xfrm>
              <a:off x="4253058" y="4315198"/>
              <a:ext cx="66318" cy="122333"/>
            </a:xfrm>
            <a:custGeom>
              <a:rect b="b" l="l" r="r" t="t"/>
              <a:pathLst>
                <a:path extrusionOk="0" h="5224" w="2832">
                  <a:moveTo>
                    <a:pt x="1747" y="1"/>
                  </a:moveTo>
                  <a:cubicBezTo>
                    <a:pt x="1744" y="1"/>
                    <a:pt x="1742" y="1"/>
                    <a:pt x="1739" y="1"/>
                  </a:cubicBezTo>
                  <a:cubicBezTo>
                    <a:pt x="1662" y="4"/>
                    <a:pt x="1592" y="47"/>
                    <a:pt x="1526" y="110"/>
                  </a:cubicBezTo>
                  <a:cubicBezTo>
                    <a:pt x="1453" y="181"/>
                    <a:pt x="1376" y="249"/>
                    <a:pt x="1303" y="320"/>
                  </a:cubicBezTo>
                  <a:cubicBezTo>
                    <a:pt x="1300" y="342"/>
                    <a:pt x="1295" y="363"/>
                    <a:pt x="1286" y="385"/>
                  </a:cubicBezTo>
                  <a:cubicBezTo>
                    <a:pt x="1156" y="723"/>
                    <a:pt x="932" y="1301"/>
                    <a:pt x="799" y="1649"/>
                  </a:cubicBezTo>
                  <a:cubicBezTo>
                    <a:pt x="736" y="1813"/>
                    <a:pt x="801" y="1993"/>
                    <a:pt x="951" y="2080"/>
                  </a:cubicBezTo>
                  <a:cubicBezTo>
                    <a:pt x="1254" y="2257"/>
                    <a:pt x="1562" y="2434"/>
                    <a:pt x="1864" y="2608"/>
                  </a:cubicBezTo>
                  <a:cubicBezTo>
                    <a:pt x="2057" y="2720"/>
                    <a:pt x="2090" y="2946"/>
                    <a:pt x="1927" y="3099"/>
                  </a:cubicBezTo>
                  <a:cubicBezTo>
                    <a:pt x="1292" y="3701"/>
                    <a:pt x="654" y="4300"/>
                    <a:pt x="20" y="4905"/>
                  </a:cubicBezTo>
                  <a:cubicBezTo>
                    <a:pt x="0" y="5022"/>
                    <a:pt x="66" y="5139"/>
                    <a:pt x="178" y="5194"/>
                  </a:cubicBezTo>
                  <a:cubicBezTo>
                    <a:pt x="220" y="5214"/>
                    <a:pt x="262" y="5224"/>
                    <a:pt x="303" y="5224"/>
                  </a:cubicBezTo>
                  <a:cubicBezTo>
                    <a:pt x="382" y="5224"/>
                    <a:pt x="459" y="5188"/>
                    <a:pt x="537" y="5115"/>
                  </a:cubicBezTo>
                  <a:cubicBezTo>
                    <a:pt x="1248" y="4445"/>
                    <a:pt x="1957" y="3769"/>
                    <a:pt x="2665" y="3099"/>
                  </a:cubicBezTo>
                  <a:cubicBezTo>
                    <a:pt x="2831" y="2943"/>
                    <a:pt x="2801" y="2717"/>
                    <a:pt x="2608" y="2608"/>
                  </a:cubicBezTo>
                  <a:cubicBezTo>
                    <a:pt x="2215" y="2385"/>
                    <a:pt x="1823" y="2156"/>
                    <a:pt x="1431" y="1930"/>
                  </a:cubicBezTo>
                  <a:cubicBezTo>
                    <a:pt x="1409" y="1916"/>
                    <a:pt x="1398" y="1903"/>
                    <a:pt x="1412" y="1873"/>
                  </a:cubicBezTo>
                  <a:cubicBezTo>
                    <a:pt x="1619" y="1380"/>
                    <a:pt x="1834" y="886"/>
                    <a:pt x="2027" y="385"/>
                  </a:cubicBezTo>
                  <a:cubicBezTo>
                    <a:pt x="2097" y="200"/>
                    <a:pt x="1960" y="1"/>
                    <a:pt x="1747" y="1"/>
                  </a:cubicBezTo>
                  <a:close/>
                </a:path>
              </a:pathLst>
            </a:custGeom>
            <a:solidFill>
              <a:srgbClr val="FE97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75"/>
          <p:cNvGrpSpPr/>
          <p:nvPr/>
        </p:nvGrpSpPr>
        <p:grpSpPr>
          <a:xfrm>
            <a:off x="4796737" y="4213899"/>
            <a:ext cx="292009" cy="297067"/>
            <a:chOff x="4796737" y="4213899"/>
            <a:chExt cx="292009" cy="297067"/>
          </a:xfrm>
        </p:grpSpPr>
        <p:sp>
          <p:nvSpPr>
            <p:cNvPr id="4763" name="Google Shape;4763;p75"/>
            <p:cNvSpPr/>
            <p:nvPr/>
          </p:nvSpPr>
          <p:spPr>
            <a:xfrm>
              <a:off x="4838652" y="4213899"/>
              <a:ext cx="233590" cy="132192"/>
            </a:xfrm>
            <a:custGeom>
              <a:rect b="b" l="l" r="r" t="t"/>
              <a:pathLst>
                <a:path extrusionOk="0" h="5645" w="9975">
                  <a:moveTo>
                    <a:pt x="4502" y="1"/>
                  </a:moveTo>
                  <a:cubicBezTo>
                    <a:pt x="3445" y="1"/>
                    <a:pt x="2416" y="374"/>
                    <a:pt x="1594" y="1074"/>
                  </a:cubicBezTo>
                  <a:lnTo>
                    <a:pt x="1591" y="1077"/>
                  </a:lnTo>
                  <a:cubicBezTo>
                    <a:pt x="1008" y="1594"/>
                    <a:pt x="275" y="2469"/>
                    <a:pt x="87" y="3709"/>
                  </a:cubicBezTo>
                  <a:cubicBezTo>
                    <a:pt x="0" y="4281"/>
                    <a:pt x="41" y="4902"/>
                    <a:pt x="202" y="5501"/>
                  </a:cubicBezTo>
                  <a:cubicBezTo>
                    <a:pt x="225" y="5586"/>
                    <a:pt x="300" y="5640"/>
                    <a:pt x="385" y="5640"/>
                  </a:cubicBezTo>
                  <a:cubicBezTo>
                    <a:pt x="401" y="5640"/>
                    <a:pt x="417" y="5639"/>
                    <a:pt x="433" y="5635"/>
                  </a:cubicBezTo>
                  <a:cubicBezTo>
                    <a:pt x="534" y="5607"/>
                    <a:pt x="591" y="5504"/>
                    <a:pt x="564" y="5403"/>
                  </a:cubicBezTo>
                  <a:cubicBezTo>
                    <a:pt x="420" y="4850"/>
                    <a:pt x="381" y="4283"/>
                    <a:pt x="460" y="3763"/>
                  </a:cubicBezTo>
                  <a:cubicBezTo>
                    <a:pt x="629" y="2638"/>
                    <a:pt x="1305" y="1834"/>
                    <a:pt x="1839" y="1357"/>
                  </a:cubicBezTo>
                  <a:cubicBezTo>
                    <a:pt x="2592" y="716"/>
                    <a:pt x="3534" y="375"/>
                    <a:pt x="4503" y="375"/>
                  </a:cubicBezTo>
                  <a:cubicBezTo>
                    <a:pt x="4739" y="375"/>
                    <a:pt x="4977" y="395"/>
                    <a:pt x="5215" y="436"/>
                  </a:cubicBezTo>
                  <a:cubicBezTo>
                    <a:pt x="6294" y="627"/>
                    <a:pt x="7233" y="1227"/>
                    <a:pt x="7863" y="2126"/>
                  </a:cubicBezTo>
                  <a:cubicBezTo>
                    <a:pt x="8462" y="2981"/>
                    <a:pt x="8710" y="4014"/>
                    <a:pt x="8568" y="5041"/>
                  </a:cubicBezTo>
                  <a:lnTo>
                    <a:pt x="7953" y="4357"/>
                  </a:lnTo>
                  <a:cubicBezTo>
                    <a:pt x="7916" y="4315"/>
                    <a:pt x="7866" y="4294"/>
                    <a:pt x="7814" y="4294"/>
                  </a:cubicBezTo>
                  <a:cubicBezTo>
                    <a:pt x="7769" y="4294"/>
                    <a:pt x="7723" y="4310"/>
                    <a:pt x="7686" y="4343"/>
                  </a:cubicBezTo>
                  <a:cubicBezTo>
                    <a:pt x="7607" y="4411"/>
                    <a:pt x="7601" y="4531"/>
                    <a:pt x="7672" y="4608"/>
                  </a:cubicBezTo>
                  <a:lnTo>
                    <a:pt x="8544" y="5580"/>
                  </a:lnTo>
                  <a:cubicBezTo>
                    <a:pt x="8580" y="5619"/>
                    <a:pt x="8636" y="5645"/>
                    <a:pt x="8692" y="5645"/>
                  </a:cubicBezTo>
                  <a:cubicBezTo>
                    <a:pt x="8735" y="5645"/>
                    <a:pt x="8777" y="5630"/>
                    <a:pt x="8811" y="5597"/>
                  </a:cubicBezTo>
                  <a:lnTo>
                    <a:pt x="9890" y="4627"/>
                  </a:lnTo>
                  <a:cubicBezTo>
                    <a:pt x="9972" y="4553"/>
                    <a:pt x="9974" y="4436"/>
                    <a:pt x="9906" y="4357"/>
                  </a:cubicBezTo>
                  <a:cubicBezTo>
                    <a:pt x="9870" y="4315"/>
                    <a:pt x="9820" y="4294"/>
                    <a:pt x="9769" y="4294"/>
                  </a:cubicBezTo>
                  <a:cubicBezTo>
                    <a:pt x="9724" y="4294"/>
                    <a:pt x="9679" y="4310"/>
                    <a:pt x="9642" y="4343"/>
                  </a:cubicBezTo>
                  <a:lnTo>
                    <a:pt x="8963" y="4954"/>
                  </a:lnTo>
                  <a:cubicBezTo>
                    <a:pt x="9209" y="2632"/>
                    <a:pt x="7615" y="477"/>
                    <a:pt x="5283" y="69"/>
                  </a:cubicBezTo>
                  <a:cubicBezTo>
                    <a:pt x="5022" y="23"/>
                    <a:pt x="4761" y="1"/>
                    <a:pt x="45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5"/>
            <p:cNvSpPr/>
            <p:nvPr/>
          </p:nvSpPr>
          <p:spPr>
            <a:xfrm>
              <a:off x="4913608" y="4265649"/>
              <a:ext cx="58005" cy="84678"/>
            </a:xfrm>
            <a:custGeom>
              <a:rect b="b" l="l" r="r" t="t"/>
              <a:pathLst>
                <a:path extrusionOk="0" h="3616" w="2477">
                  <a:moveTo>
                    <a:pt x="1725" y="0"/>
                  </a:moveTo>
                  <a:cubicBezTo>
                    <a:pt x="1673" y="0"/>
                    <a:pt x="1621" y="33"/>
                    <a:pt x="1580" y="76"/>
                  </a:cubicBezTo>
                  <a:cubicBezTo>
                    <a:pt x="1090" y="542"/>
                    <a:pt x="597" y="1005"/>
                    <a:pt x="107" y="1471"/>
                  </a:cubicBezTo>
                  <a:cubicBezTo>
                    <a:pt x="0" y="1575"/>
                    <a:pt x="14" y="1730"/>
                    <a:pt x="139" y="1806"/>
                  </a:cubicBezTo>
                  <a:cubicBezTo>
                    <a:pt x="409" y="1970"/>
                    <a:pt x="690" y="2125"/>
                    <a:pt x="962" y="2283"/>
                  </a:cubicBezTo>
                  <a:cubicBezTo>
                    <a:pt x="976" y="2289"/>
                    <a:pt x="984" y="2300"/>
                    <a:pt x="976" y="2321"/>
                  </a:cubicBezTo>
                  <a:lnTo>
                    <a:pt x="709" y="2953"/>
                  </a:lnTo>
                  <a:cubicBezTo>
                    <a:pt x="654" y="3087"/>
                    <a:pt x="597" y="3215"/>
                    <a:pt x="545" y="3348"/>
                  </a:cubicBezTo>
                  <a:cubicBezTo>
                    <a:pt x="507" y="3444"/>
                    <a:pt x="551" y="3550"/>
                    <a:pt x="643" y="3594"/>
                  </a:cubicBezTo>
                  <a:cubicBezTo>
                    <a:pt x="673" y="3608"/>
                    <a:pt x="703" y="3615"/>
                    <a:pt x="732" y="3615"/>
                  </a:cubicBezTo>
                  <a:cubicBezTo>
                    <a:pt x="786" y="3615"/>
                    <a:pt x="840" y="3590"/>
                    <a:pt x="891" y="3539"/>
                  </a:cubicBezTo>
                  <a:cubicBezTo>
                    <a:pt x="1387" y="3073"/>
                    <a:pt x="1877" y="2610"/>
                    <a:pt x="2368" y="2144"/>
                  </a:cubicBezTo>
                  <a:cubicBezTo>
                    <a:pt x="2477" y="2038"/>
                    <a:pt x="2455" y="1885"/>
                    <a:pt x="2322" y="1806"/>
                  </a:cubicBezTo>
                  <a:cubicBezTo>
                    <a:pt x="2055" y="1648"/>
                    <a:pt x="1782" y="1493"/>
                    <a:pt x="1512" y="1335"/>
                  </a:cubicBezTo>
                  <a:cubicBezTo>
                    <a:pt x="1496" y="1327"/>
                    <a:pt x="1488" y="1316"/>
                    <a:pt x="1499" y="1294"/>
                  </a:cubicBezTo>
                  <a:cubicBezTo>
                    <a:pt x="1640" y="954"/>
                    <a:pt x="1793" y="613"/>
                    <a:pt x="1924" y="267"/>
                  </a:cubicBezTo>
                  <a:cubicBezTo>
                    <a:pt x="1975" y="136"/>
                    <a:pt x="1872"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5"/>
            <p:cNvSpPr/>
            <p:nvPr/>
          </p:nvSpPr>
          <p:spPr>
            <a:xfrm>
              <a:off x="4925480" y="4265649"/>
              <a:ext cx="46203" cy="84584"/>
            </a:xfrm>
            <a:custGeom>
              <a:rect b="b" l="l" r="r" t="t"/>
              <a:pathLst>
                <a:path extrusionOk="0" h="3612" w="1973">
                  <a:moveTo>
                    <a:pt x="1222" y="0"/>
                  </a:moveTo>
                  <a:cubicBezTo>
                    <a:pt x="1221" y="0"/>
                    <a:pt x="1219" y="0"/>
                    <a:pt x="1218" y="0"/>
                  </a:cubicBezTo>
                  <a:cubicBezTo>
                    <a:pt x="1166" y="6"/>
                    <a:pt x="1114" y="36"/>
                    <a:pt x="1071" y="76"/>
                  </a:cubicBezTo>
                  <a:cubicBezTo>
                    <a:pt x="894" y="243"/>
                    <a:pt x="717" y="414"/>
                    <a:pt x="539" y="580"/>
                  </a:cubicBezTo>
                  <a:cubicBezTo>
                    <a:pt x="474" y="741"/>
                    <a:pt x="365" y="1027"/>
                    <a:pt x="305" y="1196"/>
                  </a:cubicBezTo>
                  <a:cubicBezTo>
                    <a:pt x="272" y="1278"/>
                    <a:pt x="308" y="1370"/>
                    <a:pt x="381" y="1411"/>
                  </a:cubicBezTo>
                  <a:cubicBezTo>
                    <a:pt x="559" y="1512"/>
                    <a:pt x="877" y="1697"/>
                    <a:pt x="1063" y="1806"/>
                  </a:cubicBezTo>
                  <a:cubicBezTo>
                    <a:pt x="1196" y="1885"/>
                    <a:pt x="1218" y="2038"/>
                    <a:pt x="1109" y="2144"/>
                  </a:cubicBezTo>
                  <a:lnTo>
                    <a:pt x="169" y="3032"/>
                  </a:lnTo>
                  <a:cubicBezTo>
                    <a:pt x="123" y="3139"/>
                    <a:pt x="79" y="3239"/>
                    <a:pt x="38" y="3346"/>
                  </a:cubicBezTo>
                  <a:cubicBezTo>
                    <a:pt x="0" y="3441"/>
                    <a:pt x="46" y="3547"/>
                    <a:pt x="136" y="3591"/>
                  </a:cubicBezTo>
                  <a:cubicBezTo>
                    <a:pt x="166" y="3605"/>
                    <a:pt x="196" y="3612"/>
                    <a:pt x="224" y="3612"/>
                  </a:cubicBezTo>
                  <a:cubicBezTo>
                    <a:pt x="280" y="3612"/>
                    <a:pt x="333" y="3586"/>
                    <a:pt x="387" y="3536"/>
                  </a:cubicBezTo>
                  <a:cubicBezTo>
                    <a:pt x="877" y="3073"/>
                    <a:pt x="1370" y="2605"/>
                    <a:pt x="1861" y="2139"/>
                  </a:cubicBezTo>
                  <a:cubicBezTo>
                    <a:pt x="1973" y="2038"/>
                    <a:pt x="1948" y="1880"/>
                    <a:pt x="1817" y="1806"/>
                  </a:cubicBezTo>
                  <a:cubicBezTo>
                    <a:pt x="1545" y="1648"/>
                    <a:pt x="1275" y="1493"/>
                    <a:pt x="1005" y="1335"/>
                  </a:cubicBezTo>
                  <a:cubicBezTo>
                    <a:pt x="989" y="1324"/>
                    <a:pt x="981" y="1319"/>
                    <a:pt x="992" y="1294"/>
                  </a:cubicBezTo>
                  <a:cubicBezTo>
                    <a:pt x="1136" y="954"/>
                    <a:pt x="1286" y="610"/>
                    <a:pt x="1417" y="267"/>
                  </a:cubicBezTo>
                  <a:cubicBezTo>
                    <a:pt x="1468" y="138"/>
                    <a:pt x="1370" y="0"/>
                    <a:pt x="1222" y="0"/>
                  </a:cubicBezTo>
                  <a:close/>
                </a:path>
              </a:pathLst>
            </a:custGeom>
            <a:solidFill>
              <a:srgbClr val="C2934F">
                <a:alpha val="16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5"/>
            <p:cNvSpPr/>
            <p:nvPr/>
          </p:nvSpPr>
          <p:spPr>
            <a:xfrm>
              <a:off x="4796737" y="4362616"/>
              <a:ext cx="145985" cy="147835"/>
            </a:xfrm>
            <a:custGeom>
              <a:rect b="b" l="l" r="r" t="t"/>
              <a:pathLst>
                <a:path extrusionOk="0" h="6313" w="6234">
                  <a:moveTo>
                    <a:pt x="303" y="0"/>
                  </a:moveTo>
                  <a:cubicBezTo>
                    <a:pt x="136" y="0"/>
                    <a:pt x="0" y="136"/>
                    <a:pt x="0" y="308"/>
                  </a:cubicBezTo>
                  <a:lnTo>
                    <a:pt x="0" y="3092"/>
                  </a:lnTo>
                  <a:cubicBezTo>
                    <a:pt x="0" y="4871"/>
                    <a:pt x="1422" y="6313"/>
                    <a:pt x="3180" y="6313"/>
                  </a:cubicBezTo>
                  <a:lnTo>
                    <a:pt x="5931" y="6313"/>
                  </a:lnTo>
                  <a:cubicBezTo>
                    <a:pt x="6097" y="6313"/>
                    <a:pt x="6234" y="6171"/>
                    <a:pt x="6234" y="6005"/>
                  </a:cubicBezTo>
                  <a:lnTo>
                    <a:pt x="6234" y="3220"/>
                  </a:lnTo>
                  <a:cubicBezTo>
                    <a:pt x="6234" y="1441"/>
                    <a:pt x="4811" y="0"/>
                    <a:pt x="30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5"/>
            <p:cNvSpPr/>
            <p:nvPr/>
          </p:nvSpPr>
          <p:spPr>
            <a:xfrm>
              <a:off x="4851461" y="4362616"/>
              <a:ext cx="90743" cy="148350"/>
            </a:xfrm>
            <a:custGeom>
              <a:rect b="b" l="l" r="r" t="t"/>
              <a:pathLst>
                <a:path extrusionOk="0" h="6335" w="3875">
                  <a:moveTo>
                    <a:pt x="1" y="0"/>
                  </a:moveTo>
                  <a:cubicBezTo>
                    <a:pt x="1731" y="8"/>
                    <a:pt x="3131" y="1452"/>
                    <a:pt x="3131" y="3231"/>
                  </a:cubicBezTo>
                  <a:lnTo>
                    <a:pt x="3131" y="6016"/>
                  </a:lnTo>
                  <a:cubicBezTo>
                    <a:pt x="3131" y="6016"/>
                    <a:pt x="3005" y="6310"/>
                    <a:pt x="2840" y="6310"/>
                  </a:cubicBezTo>
                  <a:cubicBezTo>
                    <a:pt x="2837" y="6310"/>
                    <a:pt x="2834" y="6310"/>
                    <a:pt x="2831" y="6310"/>
                  </a:cubicBezTo>
                  <a:lnTo>
                    <a:pt x="821" y="6310"/>
                  </a:lnTo>
                  <a:cubicBezTo>
                    <a:pt x="826" y="6321"/>
                    <a:pt x="832" y="6334"/>
                    <a:pt x="832" y="6334"/>
                  </a:cubicBezTo>
                  <a:lnTo>
                    <a:pt x="3572" y="6334"/>
                  </a:lnTo>
                  <a:cubicBezTo>
                    <a:pt x="3739" y="6334"/>
                    <a:pt x="3875" y="6198"/>
                    <a:pt x="3875" y="6029"/>
                  </a:cubicBezTo>
                  <a:lnTo>
                    <a:pt x="3875" y="3231"/>
                  </a:lnTo>
                  <a:cubicBezTo>
                    <a:pt x="3875" y="1444"/>
                    <a:pt x="2466" y="0"/>
                    <a:pt x="7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5"/>
            <p:cNvSpPr/>
            <p:nvPr/>
          </p:nvSpPr>
          <p:spPr>
            <a:xfrm>
              <a:off x="4849541" y="4417082"/>
              <a:ext cx="92991" cy="93506"/>
            </a:xfrm>
            <a:custGeom>
              <a:rect b="b" l="l" r="r" t="t"/>
              <a:pathLst>
                <a:path extrusionOk="0" h="3993" w="3971">
                  <a:moveTo>
                    <a:pt x="210" y="0"/>
                  </a:moveTo>
                  <a:cubicBezTo>
                    <a:pt x="162" y="0"/>
                    <a:pt x="114" y="19"/>
                    <a:pt x="77" y="55"/>
                  </a:cubicBezTo>
                  <a:cubicBezTo>
                    <a:pt x="1" y="126"/>
                    <a:pt x="1" y="246"/>
                    <a:pt x="77" y="322"/>
                  </a:cubicBezTo>
                  <a:lnTo>
                    <a:pt x="3706" y="3992"/>
                  </a:lnTo>
                  <a:cubicBezTo>
                    <a:pt x="3842" y="3976"/>
                    <a:pt x="3951" y="3861"/>
                    <a:pt x="3970" y="3722"/>
                  </a:cubicBezTo>
                  <a:lnTo>
                    <a:pt x="341" y="55"/>
                  </a:lnTo>
                  <a:cubicBezTo>
                    <a:pt x="306" y="19"/>
                    <a:pt x="258" y="0"/>
                    <a:pt x="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5"/>
            <p:cNvSpPr/>
            <p:nvPr/>
          </p:nvSpPr>
          <p:spPr>
            <a:xfrm>
              <a:off x="4876657" y="4414225"/>
              <a:ext cx="8641" cy="38241"/>
            </a:xfrm>
            <a:custGeom>
              <a:rect b="b" l="l" r="r" t="t"/>
              <a:pathLst>
                <a:path extrusionOk="0" h="1633" w="369">
                  <a:moveTo>
                    <a:pt x="186" y="0"/>
                  </a:moveTo>
                  <a:cubicBezTo>
                    <a:pt x="83" y="0"/>
                    <a:pt x="1" y="85"/>
                    <a:pt x="1" y="188"/>
                  </a:cubicBezTo>
                  <a:lnTo>
                    <a:pt x="1" y="1444"/>
                  </a:lnTo>
                  <a:cubicBezTo>
                    <a:pt x="1" y="1548"/>
                    <a:pt x="83" y="1632"/>
                    <a:pt x="186" y="1632"/>
                  </a:cubicBezTo>
                  <a:cubicBezTo>
                    <a:pt x="287" y="1632"/>
                    <a:pt x="369" y="1548"/>
                    <a:pt x="369" y="1444"/>
                  </a:cubicBezTo>
                  <a:lnTo>
                    <a:pt x="369" y="188"/>
                  </a:lnTo>
                  <a:cubicBezTo>
                    <a:pt x="369" y="85"/>
                    <a:pt x="287" y="0"/>
                    <a:pt x="1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5"/>
            <p:cNvSpPr/>
            <p:nvPr/>
          </p:nvSpPr>
          <p:spPr>
            <a:xfrm>
              <a:off x="4899253" y="4437314"/>
              <a:ext cx="8688" cy="38428"/>
            </a:xfrm>
            <a:custGeom>
              <a:rect b="b" l="l" r="r" t="t"/>
              <a:pathLst>
                <a:path extrusionOk="0" h="1641" w="371">
                  <a:moveTo>
                    <a:pt x="186" y="1"/>
                  </a:moveTo>
                  <a:cubicBezTo>
                    <a:pt x="82" y="1"/>
                    <a:pt x="0" y="82"/>
                    <a:pt x="0" y="188"/>
                  </a:cubicBezTo>
                  <a:lnTo>
                    <a:pt x="0" y="1453"/>
                  </a:lnTo>
                  <a:cubicBezTo>
                    <a:pt x="0" y="1556"/>
                    <a:pt x="82" y="1641"/>
                    <a:pt x="186" y="1641"/>
                  </a:cubicBezTo>
                  <a:cubicBezTo>
                    <a:pt x="286" y="1641"/>
                    <a:pt x="371" y="1559"/>
                    <a:pt x="368" y="1453"/>
                  </a:cubicBezTo>
                  <a:lnTo>
                    <a:pt x="368" y="188"/>
                  </a:lnTo>
                  <a:cubicBezTo>
                    <a:pt x="368" y="88"/>
                    <a:pt x="286" y="1"/>
                    <a:pt x="18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5"/>
            <p:cNvSpPr/>
            <p:nvPr/>
          </p:nvSpPr>
          <p:spPr>
            <a:xfrm>
              <a:off x="4854973" y="4451153"/>
              <a:ext cx="37609" cy="8758"/>
            </a:xfrm>
            <a:custGeom>
              <a:rect b="b" l="l" r="r" t="t"/>
              <a:pathLst>
                <a:path extrusionOk="0" h="374" w="1606">
                  <a:moveTo>
                    <a:pt x="189" y="1"/>
                  </a:moveTo>
                  <a:cubicBezTo>
                    <a:pt x="82" y="1"/>
                    <a:pt x="1" y="85"/>
                    <a:pt x="1" y="189"/>
                  </a:cubicBezTo>
                  <a:cubicBezTo>
                    <a:pt x="1" y="292"/>
                    <a:pt x="85" y="374"/>
                    <a:pt x="189" y="374"/>
                  </a:cubicBezTo>
                  <a:lnTo>
                    <a:pt x="1417" y="374"/>
                  </a:lnTo>
                  <a:cubicBezTo>
                    <a:pt x="1523" y="374"/>
                    <a:pt x="1605" y="289"/>
                    <a:pt x="1605" y="189"/>
                  </a:cubicBezTo>
                  <a:cubicBezTo>
                    <a:pt x="1605" y="82"/>
                    <a:pt x="1521" y="1"/>
                    <a:pt x="1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5"/>
            <p:cNvSpPr/>
            <p:nvPr/>
          </p:nvSpPr>
          <p:spPr>
            <a:xfrm>
              <a:off x="4877242" y="4473867"/>
              <a:ext cx="38873" cy="9273"/>
            </a:xfrm>
            <a:custGeom>
              <a:rect b="b" l="l" r="r" t="t"/>
              <a:pathLst>
                <a:path extrusionOk="0" h="396" w="1660">
                  <a:moveTo>
                    <a:pt x="199" y="1"/>
                  </a:moveTo>
                  <a:cubicBezTo>
                    <a:pt x="90" y="1"/>
                    <a:pt x="0" y="91"/>
                    <a:pt x="0" y="199"/>
                  </a:cubicBezTo>
                  <a:cubicBezTo>
                    <a:pt x="0" y="308"/>
                    <a:pt x="90" y="396"/>
                    <a:pt x="199" y="396"/>
                  </a:cubicBezTo>
                  <a:lnTo>
                    <a:pt x="1442" y="396"/>
                  </a:lnTo>
                  <a:cubicBezTo>
                    <a:pt x="1564" y="396"/>
                    <a:pt x="1660" y="278"/>
                    <a:pt x="1619" y="150"/>
                  </a:cubicBezTo>
                  <a:cubicBezTo>
                    <a:pt x="1594" y="71"/>
                    <a:pt x="1521" y="25"/>
                    <a:pt x="1442" y="25"/>
                  </a:cubicBezTo>
                  <a:lnTo>
                    <a:pt x="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5"/>
            <p:cNvSpPr/>
            <p:nvPr/>
          </p:nvSpPr>
          <p:spPr>
            <a:xfrm>
              <a:off x="4942691" y="4362616"/>
              <a:ext cx="146055" cy="147835"/>
            </a:xfrm>
            <a:custGeom>
              <a:rect b="b" l="l" r="r" t="t"/>
              <a:pathLst>
                <a:path extrusionOk="0" h="6313" w="6237">
                  <a:moveTo>
                    <a:pt x="3183" y="0"/>
                  </a:moveTo>
                  <a:cubicBezTo>
                    <a:pt x="1426" y="0"/>
                    <a:pt x="1" y="1441"/>
                    <a:pt x="1" y="3220"/>
                  </a:cubicBezTo>
                  <a:lnTo>
                    <a:pt x="1" y="6005"/>
                  </a:lnTo>
                  <a:cubicBezTo>
                    <a:pt x="1" y="6171"/>
                    <a:pt x="137" y="6313"/>
                    <a:pt x="306" y="6313"/>
                  </a:cubicBezTo>
                  <a:lnTo>
                    <a:pt x="3057" y="6313"/>
                  </a:lnTo>
                  <a:cubicBezTo>
                    <a:pt x="4815" y="6313"/>
                    <a:pt x="6237" y="4871"/>
                    <a:pt x="6237" y="3092"/>
                  </a:cubicBezTo>
                  <a:lnTo>
                    <a:pt x="6237" y="308"/>
                  </a:lnTo>
                  <a:cubicBezTo>
                    <a:pt x="6237" y="136"/>
                    <a:pt x="6101" y="0"/>
                    <a:pt x="59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5"/>
            <p:cNvSpPr/>
            <p:nvPr/>
          </p:nvSpPr>
          <p:spPr>
            <a:xfrm>
              <a:off x="4998070" y="4362616"/>
              <a:ext cx="90673" cy="147835"/>
            </a:xfrm>
            <a:custGeom>
              <a:rect b="b" l="l" r="r" t="t"/>
              <a:pathLst>
                <a:path extrusionOk="0" h="6313" w="3872">
                  <a:moveTo>
                    <a:pt x="810" y="0"/>
                  </a:moveTo>
                  <a:cubicBezTo>
                    <a:pt x="810" y="0"/>
                    <a:pt x="804" y="8"/>
                    <a:pt x="799" y="25"/>
                  </a:cubicBezTo>
                  <a:lnTo>
                    <a:pt x="2809" y="25"/>
                  </a:lnTo>
                  <a:cubicBezTo>
                    <a:pt x="2814" y="24"/>
                    <a:pt x="2818" y="24"/>
                    <a:pt x="2822" y="24"/>
                  </a:cubicBezTo>
                  <a:cubicBezTo>
                    <a:pt x="2983" y="24"/>
                    <a:pt x="3125" y="314"/>
                    <a:pt x="3125" y="314"/>
                  </a:cubicBezTo>
                  <a:lnTo>
                    <a:pt x="3125" y="3092"/>
                  </a:lnTo>
                  <a:cubicBezTo>
                    <a:pt x="3125" y="4869"/>
                    <a:pt x="1725" y="6307"/>
                    <a:pt x="0" y="6313"/>
                  </a:cubicBezTo>
                  <a:lnTo>
                    <a:pt x="731" y="6313"/>
                  </a:lnTo>
                  <a:cubicBezTo>
                    <a:pt x="2461" y="6313"/>
                    <a:pt x="3869" y="4871"/>
                    <a:pt x="3864" y="3092"/>
                  </a:cubicBezTo>
                  <a:lnTo>
                    <a:pt x="3872" y="308"/>
                  </a:lnTo>
                  <a:cubicBezTo>
                    <a:pt x="3872" y="136"/>
                    <a:pt x="3738" y="0"/>
                    <a:pt x="35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5"/>
            <p:cNvSpPr/>
            <p:nvPr/>
          </p:nvSpPr>
          <p:spPr>
            <a:xfrm>
              <a:off x="4942574" y="4417035"/>
              <a:ext cx="92897" cy="93553"/>
            </a:xfrm>
            <a:custGeom>
              <a:rect b="b" l="l" r="r" t="t"/>
              <a:pathLst>
                <a:path extrusionOk="0" h="3995" w="3967">
                  <a:moveTo>
                    <a:pt x="3760" y="0"/>
                  </a:moveTo>
                  <a:cubicBezTo>
                    <a:pt x="3712" y="0"/>
                    <a:pt x="3663" y="19"/>
                    <a:pt x="3626" y="57"/>
                  </a:cubicBezTo>
                  <a:lnTo>
                    <a:pt x="0" y="3724"/>
                  </a:lnTo>
                  <a:cubicBezTo>
                    <a:pt x="17" y="3866"/>
                    <a:pt x="125" y="3978"/>
                    <a:pt x="264" y="3994"/>
                  </a:cubicBezTo>
                  <a:lnTo>
                    <a:pt x="3896" y="322"/>
                  </a:lnTo>
                  <a:cubicBezTo>
                    <a:pt x="3967" y="248"/>
                    <a:pt x="3967" y="128"/>
                    <a:pt x="3896" y="57"/>
                  </a:cubicBezTo>
                  <a:cubicBezTo>
                    <a:pt x="3858" y="19"/>
                    <a:pt x="3809" y="0"/>
                    <a:pt x="37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5"/>
            <p:cNvSpPr/>
            <p:nvPr/>
          </p:nvSpPr>
          <p:spPr>
            <a:xfrm>
              <a:off x="5000037" y="4414483"/>
              <a:ext cx="8828" cy="37913"/>
            </a:xfrm>
            <a:custGeom>
              <a:rect b="b" l="l" r="r" t="t"/>
              <a:pathLst>
                <a:path extrusionOk="0" h="1619" w="377">
                  <a:moveTo>
                    <a:pt x="189" y="0"/>
                  </a:moveTo>
                  <a:cubicBezTo>
                    <a:pt x="83" y="0"/>
                    <a:pt x="1" y="85"/>
                    <a:pt x="1" y="188"/>
                  </a:cubicBezTo>
                  <a:lnTo>
                    <a:pt x="1" y="1430"/>
                  </a:lnTo>
                  <a:cubicBezTo>
                    <a:pt x="1" y="1537"/>
                    <a:pt x="85" y="1618"/>
                    <a:pt x="189" y="1618"/>
                  </a:cubicBezTo>
                  <a:cubicBezTo>
                    <a:pt x="290" y="1618"/>
                    <a:pt x="371" y="1537"/>
                    <a:pt x="377" y="1430"/>
                  </a:cubicBezTo>
                  <a:lnTo>
                    <a:pt x="377" y="188"/>
                  </a:lnTo>
                  <a:cubicBezTo>
                    <a:pt x="377" y="82"/>
                    <a:pt x="290" y="0"/>
                    <a:pt x="18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5"/>
            <p:cNvSpPr/>
            <p:nvPr/>
          </p:nvSpPr>
          <p:spPr>
            <a:xfrm>
              <a:off x="4977394" y="4437314"/>
              <a:ext cx="8758" cy="38428"/>
            </a:xfrm>
            <a:custGeom>
              <a:rect b="b" l="l" r="r" t="t"/>
              <a:pathLst>
                <a:path extrusionOk="0" h="1641" w="374">
                  <a:moveTo>
                    <a:pt x="189" y="1"/>
                  </a:moveTo>
                  <a:cubicBezTo>
                    <a:pt x="82" y="1"/>
                    <a:pt x="1" y="82"/>
                    <a:pt x="1" y="188"/>
                  </a:cubicBezTo>
                  <a:lnTo>
                    <a:pt x="1" y="1453"/>
                  </a:lnTo>
                  <a:cubicBezTo>
                    <a:pt x="1" y="1556"/>
                    <a:pt x="85" y="1641"/>
                    <a:pt x="189" y="1641"/>
                  </a:cubicBezTo>
                  <a:cubicBezTo>
                    <a:pt x="295" y="1641"/>
                    <a:pt x="374" y="1559"/>
                    <a:pt x="374" y="1453"/>
                  </a:cubicBezTo>
                  <a:lnTo>
                    <a:pt x="374" y="188"/>
                  </a:lnTo>
                  <a:cubicBezTo>
                    <a:pt x="374" y="88"/>
                    <a:pt x="290" y="1"/>
                    <a:pt x="1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5"/>
            <p:cNvSpPr/>
            <p:nvPr/>
          </p:nvSpPr>
          <p:spPr>
            <a:xfrm>
              <a:off x="4991748" y="4451293"/>
              <a:ext cx="38990" cy="8758"/>
            </a:xfrm>
            <a:custGeom>
              <a:rect b="b" l="l" r="r" t="t"/>
              <a:pathLst>
                <a:path extrusionOk="0" h="374" w="1665">
                  <a:moveTo>
                    <a:pt x="1451" y="0"/>
                  </a:moveTo>
                  <a:cubicBezTo>
                    <a:pt x="1450" y="0"/>
                    <a:pt x="1449" y="0"/>
                    <a:pt x="1447" y="0"/>
                  </a:cubicBezTo>
                  <a:lnTo>
                    <a:pt x="219" y="0"/>
                  </a:lnTo>
                  <a:cubicBezTo>
                    <a:pt x="137" y="0"/>
                    <a:pt x="66" y="52"/>
                    <a:pt x="42" y="128"/>
                  </a:cubicBezTo>
                  <a:cubicBezTo>
                    <a:pt x="1" y="254"/>
                    <a:pt x="96" y="373"/>
                    <a:pt x="219" y="373"/>
                  </a:cubicBezTo>
                  <a:lnTo>
                    <a:pt x="1447" y="373"/>
                  </a:lnTo>
                  <a:cubicBezTo>
                    <a:pt x="1529" y="373"/>
                    <a:pt x="1603" y="322"/>
                    <a:pt x="1624" y="245"/>
                  </a:cubicBezTo>
                  <a:cubicBezTo>
                    <a:pt x="1665" y="119"/>
                    <a:pt x="1572" y="0"/>
                    <a:pt x="14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5"/>
            <p:cNvSpPr/>
            <p:nvPr/>
          </p:nvSpPr>
          <p:spPr>
            <a:xfrm>
              <a:off x="4969174" y="4474452"/>
              <a:ext cx="38241" cy="8688"/>
            </a:xfrm>
            <a:custGeom>
              <a:rect b="b" l="l" r="r" t="t"/>
              <a:pathLst>
                <a:path extrusionOk="0" h="371" w="1633">
                  <a:moveTo>
                    <a:pt x="218" y="0"/>
                  </a:moveTo>
                  <a:cubicBezTo>
                    <a:pt x="136" y="0"/>
                    <a:pt x="66" y="52"/>
                    <a:pt x="41" y="125"/>
                  </a:cubicBezTo>
                  <a:cubicBezTo>
                    <a:pt x="0" y="251"/>
                    <a:pt x="96" y="371"/>
                    <a:pt x="218" y="371"/>
                  </a:cubicBezTo>
                  <a:lnTo>
                    <a:pt x="1450" y="371"/>
                  </a:lnTo>
                  <a:cubicBezTo>
                    <a:pt x="1550" y="371"/>
                    <a:pt x="1632" y="289"/>
                    <a:pt x="1632" y="183"/>
                  </a:cubicBezTo>
                  <a:cubicBezTo>
                    <a:pt x="1632" y="82"/>
                    <a:pt x="1550" y="0"/>
                    <a:pt x="14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75"/>
          <p:cNvGrpSpPr/>
          <p:nvPr/>
        </p:nvGrpSpPr>
        <p:grpSpPr>
          <a:xfrm>
            <a:off x="5426073" y="4218442"/>
            <a:ext cx="296770" cy="288047"/>
            <a:chOff x="5426073" y="4218442"/>
            <a:chExt cx="296770" cy="288047"/>
          </a:xfrm>
        </p:grpSpPr>
        <p:sp>
          <p:nvSpPr>
            <p:cNvPr id="4781" name="Google Shape;4781;p75"/>
            <p:cNvSpPr/>
            <p:nvPr/>
          </p:nvSpPr>
          <p:spPr>
            <a:xfrm>
              <a:off x="5554113" y="4393432"/>
              <a:ext cx="40606" cy="70768"/>
            </a:xfrm>
            <a:custGeom>
              <a:rect b="b" l="l" r="r" t="t"/>
              <a:pathLst>
                <a:path extrusionOk="0" h="3022" w="1734">
                  <a:moveTo>
                    <a:pt x="1" y="0"/>
                  </a:moveTo>
                  <a:lnTo>
                    <a:pt x="1" y="3021"/>
                  </a:lnTo>
                  <a:lnTo>
                    <a:pt x="1733" y="3021"/>
                  </a:lnTo>
                  <a:lnTo>
                    <a:pt x="173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5"/>
            <p:cNvSpPr/>
            <p:nvPr/>
          </p:nvSpPr>
          <p:spPr>
            <a:xfrm>
              <a:off x="5577342" y="4393432"/>
              <a:ext cx="17376" cy="70768"/>
            </a:xfrm>
            <a:custGeom>
              <a:rect b="b" l="l" r="r" t="t"/>
              <a:pathLst>
                <a:path extrusionOk="0" h="3022" w="742">
                  <a:moveTo>
                    <a:pt x="0" y="0"/>
                  </a:moveTo>
                  <a:lnTo>
                    <a:pt x="0" y="3021"/>
                  </a:lnTo>
                  <a:lnTo>
                    <a:pt x="741" y="3021"/>
                  </a:lnTo>
                  <a:lnTo>
                    <a:pt x="741" y="0"/>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5"/>
            <p:cNvSpPr/>
            <p:nvPr/>
          </p:nvSpPr>
          <p:spPr>
            <a:xfrm>
              <a:off x="5426073" y="4456000"/>
              <a:ext cx="296770" cy="40606"/>
            </a:xfrm>
            <a:custGeom>
              <a:rect b="b" l="l" r="r" t="t"/>
              <a:pathLst>
                <a:path extrusionOk="0" h="1734" w="12673">
                  <a:moveTo>
                    <a:pt x="151" y="1"/>
                  </a:moveTo>
                  <a:cubicBezTo>
                    <a:pt x="69" y="1"/>
                    <a:pt x="1" y="69"/>
                    <a:pt x="1" y="151"/>
                  </a:cubicBezTo>
                  <a:lnTo>
                    <a:pt x="1" y="1584"/>
                  </a:lnTo>
                  <a:cubicBezTo>
                    <a:pt x="1" y="1665"/>
                    <a:pt x="69" y="1733"/>
                    <a:pt x="151" y="1733"/>
                  </a:cubicBezTo>
                  <a:lnTo>
                    <a:pt x="12522" y="1733"/>
                  </a:lnTo>
                  <a:cubicBezTo>
                    <a:pt x="12604" y="1733"/>
                    <a:pt x="12672" y="1665"/>
                    <a:pt x="12672" y="1584"/>
                  </a:cubicBezTo>
                  <a:lnTo>
                    <a:pt x="12672" y="151"/>
                  </a:lnTo>
                  <a:cubicBezTo>
                    <a:pt x="12672" y="69"/>
                    <a:pt x="12604" y="1"/>
                    <a:pt x="125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5"/>
            <p:cNvSpPr/>
            <p:nvPr/>
          </p:nvSpPr>
          <p:spPr>
            <a:xfrm>
              <a:off x="5701870" y="4456000"/>
              <a:ext cx="20959" cy="40606"/>
            </a:xfrm>
            <a:custGeom>
              <a:rect b="b" l="l" r="r" t="t"/>
              <a:pathLst>
                <a:path extrusionOk="0" h="1734" w="895">
                  <a:moveTo>
                    <a:pt x="0" y="1"/>
                  </a:moveTo>
                  <a:cubicBezTo>
                    <a:pt x="82" y="1"/>
                    <a:pt x="150" y="69"/>
                    <a:pt x="150" y="151"/>
                  </a:cubicBezTo>
                  <a:lnTo>
                    <a:pt x="150" y="1584"/>
                  </a:lnTo>
                  <a:cubicBezTo>
                    <a:pt x="150" y="1665"/>
                    <a:pt x="82" y="1733"/>
                    <a:pt x="0" y="1733"/>
                  </a:cubicBezTo>
                  <a:lnTo>
                    <a:pt x="744" y="1733"/>
                  </a:lnTo>
                  <a:cubicBezTo>
                    <a:pt x="826" y="1733"/>
                    <a:pt x="894" y="1665"/>
                    <a:pt x="894" y="1584"/>
                  </a:cubicBezTo>
                  <a:lnTo>
                    <a:pt x="894" y="151"/>
                  </a:lnTo>
                  <a:cubicBezTo>
                    <a:pt x="894" y="69"/>
                    <a:pt x="826" y="1"/>
                    <a:pt x="744"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5"/>
            <p:cNvSpPr/>
            <p:nvPr/>
          </p:nvSpPr>
          <p:spPr>
            <a:xfrm>
              <a:off x="5534982" y="4446750"/>
              <a:ext cx="78238" cy="59691"/>
            </a:xfrm>
            <a:custGeom>
              <a:rect b="b" l="l" r="r" t="t"/>
              <a:pathLst>
                <a:path extrusionOk="0" h="2549" w="3341">
                  <a:moveTo>
                    <a:pt x="371" y="1"/>
                  </a:moveTo>
                  <a:cubicBezTo>
                    <a:pt x="167" y="1"/>
                    <a:pt x="0" y="167"/>
                    <a:pt x="0" y="371"/>
                  </a:cubicBezTo>
                  <a:lnTo>
                    <a:pt x="0" y="2178"/>
                  </a:lnTo>
                  <a:cubicBezTo>
                    <a:pt x="0" y="2382"/>
                    <a:pt x="167" y="2548"/>
                    <a:pt x="371" y="2548"/>
                  </a:cubicBezTo>
                  <a:lnTo>
                    <a:pt x="2970" y="2548"/>
                  </a:lnTo>
                  <a:cubicBezTo>
                    <a:pt x="3174" y="2548"/>
                    <a:pt x="3340" y="2382"/>
                    <a:pt x="3340" y="2178"/>
                  </a:cubicBezTo>
                  <a:lnTo>
                    <a:pt x="3340" y="371"/>
                  </a:lnTo>
                  <a:cubicBezTo>
                    <a:pt x="3340" y="167"/>
                    <a:pt x="3174" y="1"/>
                    <a:pt x="29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5"/>
            <p:cNvSpPr/>
            <p:nvPr/>
          </p:nvSpPr>
          <p:spPr>
            <a:xfrm>
              <a:off x="5587153" y="4446750"/>
              <a:ext cx="26064" cy="59738"/>
            </a:xfrm>
            <a:custGeom>
              <a:rect b="b" l="l" r="r" t="t"/>
              <a:pathLst>
                <a:path extrusionOk="0" h="2551" w="1113">
                  <a:moveTo>
                    <a:pt x="1" y="1"/>
                  </a:moveTo>
                  <a:cubicBezTo>
                    <a:pt x="205" y="1"/>
                    <a:pt x="371" y="167"/>
                    <a:pt x="371" y="371"/>
                  </a:cubicBezTo>
                  <a:lnTo>
                    <a:pt x="371" y="2180"/>
                  </a:lnTo>
                  <a:cubicBezTo>
                    <a:pt x="371" y="2385"/>
                    <a:pt x="205" y="2551"/>
                    <a:pt x="1" y="2551"/>
                  </a:cubicBezTo>
                  <a:lnTo>
                    <a:pt x="742" y="2551"/>
                  </a:lnTo>
                  <a:cubicBezTo>
                    <a:pt x="946" y="2551"/>
                    <a:pt x="1112" y="2385"/>
                    <a:pt x="1112" y="2180"/>
                  </a:cubicBezTo>
                  <a:lnTo>
                    <a:pt x="1112" y="371"/>
                  </a:lnTo>
                  <a:cubicBezTo>
                    <a:pt x="1112" y="167"/>
                    <a:pt x="946" y="1"/>
                    <a:pt x="742"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5"/>
            <p:cNvSpPr/>
            <p:nvPr/>
          </p:nvSpPr>
          <p:spPr>
            <a:xfrm>
              <a:off x="5480422" y="4218442"/>
              <a:ext cx="187925" cy="187902"/>
            </a:xfrm>
            <a:custGeom>
              <a:rect b="b" l="l" r="r" t="t"/>
              <a:pathLst>
                <a:path extrusionOk="0" h="8024" w="8025">
                  <a:moveTo>
                    <a:pt x="4014" y="0"/>
                  </a:moveTo>
                  <a:cubicBezTo>
                    <a:pt x="1796" y="0"/>
                    <a:pt x="1" y="1798"/>
                    <a:pt x="1" y="4013"/>
                  </a:cubicBezTo>
                  <a:cubicBezTo>
                    <a:pt x="1" y="6228"/>
                    <a:pt x="1796" y="8023"/>
                    <a:pt x="4014" y="8023"/>
                  </a:cubicBezTo>
                  <a:cubicBezTo>
                    <a:pt x="6229" y="8023"/>
                    <a:pt x="8024" y="6228"/>
                    <a:pt x="8024" y="4013"/>
                  </a:cubicBezTo>
                  <a:cubicBezTo>
                    <a:pt x="8024" y="1798"/>
                    <a:pt x="6229" y="0"/>
                    <a:pt x="40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5"/>
            <p:cNvSpPr/>
            <p:nvPr/>
          </p:nvSpPr>
          <p:spPr>
            <a:xfrm>
              <a:off x="5524000" y="4224436"/>
              <a:ext cx="144416" cy="181907"/>
            </a:xfrm>
            <a:custGeom>
              <a:rect b="b" l="l" r="r" t="t"/>
              <a:pathLst>
                <a:path extrusionOk="0" h="7768" w="6167">
                  <a:moveTo>
                    <a:pt x="3564" y="0"/>
                  </a:moveTo>
                  <a:lnTo>
                    <a:pt x="3564" y="0"/>
                  </a:lnTo>
                  <a:cubicBezTo>
                    <a:pt x="4681" y="711"/>
                    <a:pt x="5425" y="1962"/>
                    <a:pt x="5425" y="3387"/>
                  </a:cubicBezTo>
                  <a:cubicBezTo>
                    <a:pt x="5425" y="5602"/>
                    <a:pt x="3627" y="7397"/>
                    <a:pt x="1412" y="7397"/>
                  </a:cubicBezTo>
                  <a:cubicBezTo>
                    <a:pt x="916" y="7397"/>
                    <a:pt x="439" y="7304"/>
                    <a:pt x="1" y="7141"/>
                  </a:cubicBezTo>
                  <a:lnTo>
                    <a:pt x="1" y="7141"/>
                  </a:lnTo>
                  <a:cubicBezTo>
                    <a:pt x="622" y="7541"/>
                    <a:pt x="1363" y="7767"/>
                    <a:pt x="2156" y="7767"/>
                  </a:cubicBezTo>
                  <a:cubicBezTo>
                    <a:pt x="4373" y="7767"/>
                    <a:pt x="6166" y="5969"/>
                    <a:pt x="6166" y="3757"/>
                  </a:cubicBezTo>
                  <a:cubicBezTo>
                    <a:pt x="6166" y="2038"/>
                    <a:pt x="5085" y="572"/>
                    <a:pt x="3564" y="0"/>
                  </a:cubicBezTo>
                  <a:close/>
                </a:path>
              </a:pathLst>
            </a:custGeom>
            <a:solidFill>
              <a:srgbClr val="FAC6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5"/>
            <p:cNvSpPr/>
            <p:nvPr/>
          </p:nvSpPr>
          <p:spPr>
            <a:xfrm>
              <a:off x="5555588" y="4258694"/>
              <a:ext cx="37655" cy="44938"/>
            </a:xfrm>
            <a:custGeom>
              <a:rect b="b" l="l" r="r" t="t"/>
              <a:pathLst>
                <a:path extrusionOk="0" h="1919" w="1608">
                  <a:moveTo>
                    <a:pt x="803" y="1"/>
                  </a:moveTo>
                  <a:cubicBezTo>
                    <a:pt x="724" y="1"/>
                    <a:pt x="646" y="45"/>
                    <a:pt x="616" y="134"/>
                  </a:cubicBezTo>
                  <a:lnTo>
                    <a:pt x="0" y="1918"/>
                  </a:lnTo>
                  <a:lnTo>
                    <a:pt x="1608" y="1918"/>
                  </a:lnTo>
                  <a:lnTo>
                    <a:pt x="989" y="134"/>
                  </a:lnTo>
                  <a:cubicBezTo>
                    <a:pt x="959" y="45"/>
                    <a:pt x="881" y="1"/>
                    <a:pt x="80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5"/>
            <p:cNvSpPr/>
            <p:nvPr/>
          </p:nvSpPr>
          <p:spPr>
            <a:xfrm>
              <a:off x="5549711" y="4289393"/>
              <a:ext cx="49598" cy="46109"/>
            </a:xfrm>
            <a:custGeom>
              <a:rect b="b" l="l" r="r" t="t"/>
              <a:pathLst>
                <a:path extrusionOk="0" h="1969" w="2118">
                  <a:moveTo>
                    <a:pt x="1057" y="0"/>
                  </a:moveTo>
                  <a:cubicBezTo>
                    <a:pt x="583" y="0"/>
                    <a:pt x="166" y="344"/>
                    <a:pt x="88" y="828"/>
                  </a:cubicBezTo>
                  <a:cubicBezTo>
                    <a:pt x="1" y="1362"/>
                    <a:pt x="366" y="1869"/>
                    <a:pt x="902" y="1956"/>
                  </a:cubicBezTo>
                  <a:cubicBezTo>
                    <a:pt x="956" y="1964"/>
                    <a:pt x="1008" y="1969"/>
                    <a:pt x="1061" y="1969"/>
                  </a:cubicBezTo>
                  <a:cubicBezTo>
                    <a:pt x="1533" y="1969"/>
                    <a:pt x="1952" y="1624"/>
                    <a:pt x="2030" y="1141"/>
                  </a:cubicBezTo>
                  <a:cubicBezTo>
                    <a:pt x="2118" y="604"/>
                    <a:pt x="1752" y="100"/>
                    <a:pt x="1216" y="13"/>
                  </a:cubicBezTo>
                  <a:cubicBezTo>
                    <a:pt x="1162" y="5"/>
                    <a:pt x="1109" y="0"/>
                    <a:pt x="10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5"/>
            <p:cNvSpPr/>
            <p:nvPr/>
          </p:nvSpPr>
          <p:spPr>
            <a:xfrm>
              <a:off x="5556408" y="4289370"/>
              <a:ext cx="41121" cy="46086"/>
            </a:xfrm>
            <a:custGeom>
              <a:rect b="b" l="l" r="r" t="t"/>
              <a:pathLst>
                <a:path extrusionOk="0" h="1968" w="1756">
                  <a:moveTo>
                    <a:pt x="799" y="1"/>
                  </a:moveTo>
                  <a:lnTo>
                    <a:pt x="799" y="1"/>
                  </a:lnTo>
                  <a:cubicBezTo>
                    <a:pt x="930" y="167"/>
                    <a:pt x="1014" y="382"/>
                    <a:pt x="1014" y="614"/>
                  </a:cubicBezTo>
                  <a:cubicBezTo>
                    <a:pt x="1014" y="1158"/>
                    <a:pt x="570" y="1597"/>
                    <a:pt x="28" y="1597"/>
                  </a:cubicBezTo>
                  <a:lnTo>
                    <a:pt x="1" y="1597"/>
                  </a:lnTo>
                  <a:cubicBezTo>
                    <a:pt x="183" y="1826"/>
                    <a:pt x="461" y="1968"/>
                    <a:pt x="772" y="1968"/>
                  </a:cubicBezTo>
                  <a:cubicBezTo>
                    <a:pt x="1317" y="1968"/>
                    <a:pt x="1755" y="1526"/>
                    <a:pt x="1755" y="984"/>
                  </a:cubicBezTo>
                  <a:cubicBezTo>
                    <a:pt x="1755" y="450"/>
                    <a:pt x="1330" y="17"/>
                    <a:pt x="799"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5"/>
            <p:cNvSpPr/>
            <p:nvPr/>
          </p:nvSpPr>
          <p:spPr>
            <a:xfrm>
              <a:off x="5569755" y="4218442"/>
              <a:ext cx="8688" cy="21708"/>
            </a:xfrm>
            <a:custGeom>
              <a:rect b="b" l="l" r="r" t="t"/>
              <a:pathLst>
                <a:path extrusionOk="0" h="927" w="371">
                  <a:moveTo>
                    <a:pt x="199" y="0"/>
                  </a:moveTo>
                  <a:cubicBezTo>
                    <a:pt x="134" y="0"/>
                    <a:pt x="66" y="5"/>
                    <a:pt x="0" y="5"/>
                  </a:cubicBezTo>
                  <a:lnTo>
                    <a:pt x="0" y="744"/>
                  </a:lnTo>
                  <a:cubicBezTo>
                    <a:pt x="0" y="845"/>
                    <a:pt x="82" y="926"/>
                    <a:pt x="185" y="926"/>
                  </a:cubicBezTo>
                  <a:cubicBezTo>
                    <a:pt x="286" y="926"/>
                    <a:pt x="371" y="845"/>
                    <a:pt x="371" y="744"/>
                  </a:cubicBezTo>
                  <a:lnTo>
                    <a:pt x="371" y="5"/>
                  </a:lnTo>
                  <a:cubicBezTo>
                    <a:pt x="313" y="0"/>
                    <a:pt x="256" y="0"/>
                    <a:pt x="1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5"/>
            <p:cNvSpPr/>
            <p:nvPr/>
          </p:nvSpPr>
          <p:spPr>
            <a:xfrm>
              <a:off x="5480422" y="4308266"/>
              <a:ext cx="21731" cy="8688"/>
            </a:xfrm>
            <a:custGeom>
              <a:rect b="b" l="l" r="r" t="t"/>
              <a:pathLst>
                <a:path extrusionOk="0" h="371" w="928">
                  <a:moveTo>
                    <a:pt x="4" y="0"/>
                  </a:moveTo>
                  <a:cubicBezTo>
                    <a:pt x="1" y="60"/>
                    <a:pt x="1" y="123"/>
                    <a:pt x="1" y="183"/>
                  </a:cubicBezTo>
                  <a:cubicBezTo>
                    <a:pt x="1" y="248"/>
                    <a:pt x="1" y="311"/>
                    <a:pt x="4" y="371"/>
                  </a:cubicBezTo>
                  <a:lnTo>
                    <a:pt x="723" y="371"/>
                  </a:lnTo>
                  <a:cubicBezTo>
                    <a:pt x="818" y="371"/>
                    <a:pt x="903" y="302"/>
                    <a:pt x="914" y="207"/>
                  </a:cubicBezTo>
                  <a:cubicBezTo>
                    <a:pt x="927" y="95"/>
                    <a:pt x="840" y="0"/>
                    <a:pt x="7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5"/>
            <p:cNvSpPr/>
            <p:nvPr/>
          </p:nvSpPr>
          <p:spPr>
            <a:xfrm>
              <a:off x="5645413" y="4308266"/>
              <a:ext cx="22926" cy="8688"/>
            </a:xfrm>
            <a:custGeom>
              <a:rect b="b" l="l" r="r" t="t"/>
              <a:pathLst>
                <a:path extrusionOk="0" h="371" w="979">
                  <a:moveTo>
                    <a:pt x="226" y="0"/>
                  </a:moveTo>
                  <a:cubicBezTo>
                    <a:pt x="101" y="0"/>
                    <a:pt x="0" y="125"/>
                    <a:pt x="55" y="259"/>
                  </a:cubicBezTo>
                  <a:cubicBezTo>
                    <a:pt x="82" y="327"/>
                    <a:pt x="150" y="371"/>
                    <a:pt x="226" y="371"/>
                  </a:cubicBezTo>
                  <a:lnTo>
                    <a:pt x="967" y="371"/>
                  </a:lnTo>
                  <a:lnTo>
                    <a:pt x="976" y="365"/>
                  </a:lnTo>
                  <a:cubicBezTo>
                    <a:pt x="978" y="305"/>
                    <a:pt x="978" y="245"/>
                    <a:pt x="978" y="188"/>
                  </a:cubicBezTo>
                  <a:cubicBezTo>
                    <a:pt x="978" y="125"/>
                    <a:pt x="978" y="68"/>
                    <a:pt x="976" y="11"/>
                  </a:cubicBezTo>
                  <a:lnTo>
                    <a:pt x="967" y="3"/>
                  </a:lnTo>
                  <a:lnTo>
                    <a:pt x="226" y="3"/>
                  </a:lnTo>
                  <a:lnTo>
                    <a:pt x="22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5"/>
            <p:cNvSpPr/>
            <p:nvPr/>
          </p:nvSpPr>
          <p:spPr>
            <a:xfrm>
              <a:off x="5623519" y="4242795"/>
              <a:ext cx="20186" cy="19811"/>
            </a:xfrm>
            <a:custGeom>
              <a:rect b="b" l="l" r="r" t="t"/>
              <a:pathLst>
                <a:path extrusionOk="0" h="846" w="862">
                  <a:moveTo>
                    <a:pt x="600" y="1"/>
                  </a:moveTo>
                  <a:lnTo>
                    <a:pt x="595" y="3"/>
                  </a:lnTo>
                  <a:lnTo>
                    <a:pt x="72" y="527"/>
                  </a:lnTo>
                  <a:cubicBezTo>
                    <a:pt x="1" y="600"/>
                    <a:pt x="1" y="717"/>
                    <a:pt x="72" y="791"/>
                  </a:cubicBezTo>
                  <a:cubicBezTo>
                    <a:pt x="110" y="826"/>
                    <a:pt x="156" y="845"/>
                    <a:pt x="205" y="845"/>
                  </a:cubicBezTo>
                  <a:cubicBezTo>
                    <a:pt x="251" y="845"/>
                    <a:pt x="301" y="826"/>
                    <a:pt x="336" y="791"/>
                  </a:cubicBezTo>
                  <a:lnTo>
                    <a:pt x="862" y="265"/>
                  </a:lnTo>
                  <a:lnTo>
                    <a:pt x="862" y="262"/>
                  </a:lnTo>
                  <a:cubicBezTo>
                    <a:pt x="777" y="170"/>
                    <a:pt x="690" y="85"/>
                    <a:pt x="6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5"/>
            <p:cNvSpPr/>
            <p:nvPr/>
          </p:nvSpPr>
          <p:spPr>
            <a:xfrm>
              <a:off x="5504798" y="4362264"/>
              <a:ext cx="19928" cy="19437"/>
            </a:xfrm>
            <a:custGeom>
              <a:rect b="b" l="l" r="r" t="t"/>
              <a:pathLst>
                <a:path extrusionOk="0" h="830" w="851">
                  <a:moveTo>
                    <a:pt x="648" y="0"/>
                  </a:moveTo>
                  <a:cubicBezTo>
                    <a:pt x="600" y="0"/>
                    <a:pt x="552" y="18"/>
                    <a:pt x="516" y="53"/>
                  </a:cubicBezTo>
                  <a:lnTo>
                    <a:pt x="1" y="568"/>
                  </a:lnTo>
                  <a:cubicBezTo>
                    <a:pt x="82" y="661"/>
                    <a:pt x="172" y="748"/>
                    <a:pt x="265" y="830"/>
                  </a:cubicBezTo>
                  <a:lnTo>
                    <a:pt x="780" y="315"/>
                  </a:lnTo>
                  <a:cubicBezTo>
                    <a:pt x="851" y="244"/>
                    <a:pt x="851" y="124"/>
                    <a:pt x="780" y="53"/>
                  </a:cubicBezTo>
                  <a:cubicBezTo>
                    <a:pt x="743" y="18"/>
                    <a:pt x="695" y="0"/>
                    <a:pt x="6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5"/>
            <p:cNvSpPr/>
            <p:nvPr/>
          </p:nvSpPr>
          <p:spPr>
            <a:xfrm>
              <a:off x="5504869" y="4243122"/>
              <a:ext cx="19928" cy="19483"/>
            </a:xfrm>
            <a:custGeom>
              <a:rect b="b" l="l" r="r" t="t"/>
              <a:pathLst>
                <a:path extrusionOk="0" h="832" w="851">
                  <a:moveTo>
                    <a:pt x="265" y="0"/>
                  </a:moveTo>
                  <a:cubicBezTo>
                    <a:pt x="169" y="85"/>
                    <a:pt x="82" y="169"/>
                    <a:pt x="0" y="262"/>
                  </a:cubicBezTo>
                  <a:lnTo>
                    <a:pt x="513" y="777"/>
                  </a:lnTo>
                  <a:cubicBezTo>
                    <a:pt x="551" y="812"/>
                    <a:pt x="600" y="831"/>
                    <a:pt x="646" y="831"/>
                  </a:cubicBezTo>
                  <a:cubicBezTo>
                    <a:pt x="695" y="831"/>
                    <a:pt x="741" y="812"/>
                    <a:pt x="780" y="777"/>
                  </a:cubicBezTo>
                  <a:cubicBezTo>
                    <a:pt x="850" y="703"/>
                    <a:pt x="850" y="586"/>
                    <a:pt x="780" y="513"/>
                  </a:cubicBezTo>
                  <a:lnTo>
                    <a:pt x="2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5"/>
            <p:cNvSpPr/>
            <p:nvPr/>
          </p:nvSpPr>
          <p:spPr>
            <a:xfrm>
              <a:off x="5623519" y="4362264"/>
              <a:ext cx="20186" cy="19764"/>
            </a:xfrm>
            <a:custGeom>
              <a:rect b="b" l="l" r="r" t="t"/>
              <a:pathLst>
                <a:path extrusionOk="0" h="844" w="862">
                  <a:moveTo>
                    <a:pt x="202" y="0"/>
                  </a:moveTo>
                  <a:cubicBezTo>
                    <a:pt x="155" y="0"/>
                    <a:pt x="107" y="18"/>
                    <a:pt x="72" y="53"/>
                  </a:cubicBezTo>
                  <a:cubicBezTo>
                    <a:pt x="1" y="124"/>
                    <a:pt x="1" y="244"/>
                    <a:pt x="72" y="315"/>
                  </a:cubicBezTo>
                  <a:lnTo>
                    <a:pt x="595" y="841"/>
                  </a:lnTo>
                  <a:lnTo>
                    <a:pt x="600" y="843"/>
                  </a:lnTo>
                  <a:cubicBezTo>
                    <a:pt x="690" y="759"/>
                    <a:pt x="780" y="675"/>
                    <a:pt x="862" y="582"/>
                  </a:cubicBezTo>
                  <a:lnTo>
                    <a:pt x="856" y="579"/>
                  </a:lnTo>
                  <a:lnTo>
                    <a:pt x="333" y="53"/>
                  </a:lnTo>
                  <a:cubicBezTo>
                    <a:pt x="298" y="18"/>
                    <a:pt x="250" y="0"/>
                    <a:pt x="2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75"/>
          <p:cNvGrpSpPr/>
          <p:nvPr/>
        </p:nvGrpSpPr>
        <p:grpSpPr>
          <a:xfrm>
            <a:off x="6099197" y="4214156"/>
            <a:ext cx="238765" cy="296685"/>
            <a:chOff x="6099197" y="4214156"/>
            <a:chExt cx="238765" cy="296685"/>
          </a:xfrm>
        </p:grpSpPr>
        <p:sp>
          <p:nvSpPr>
            <p:cNvPr id="4800" name="Google Shape;4800;p75"/>
            <p:cNvSpPr/>
            <p:nvPr/>
          </p:nvSpPr>
          <p:spPr>
            <a:xfrm>
              <a:off x="6124135" y="4291735"/>
              <a:ext cx="188862" cy="214457"/>
            </a:xfrm>
            <a:custGeom>
              <a:rect b="b" l="l" r="r" t="t"/>
              <a:pathLst>
                <a:path extrusionOk="0" h="9158" w="8065">
                  <a:moveTo>
                    <a:pt x="0" y="0"/>
                  </a:moveTo>
                  <a:lnTo>
                    <a:pt x="679" y="8234"/>
                  </a:lnTo>
                  <a:cubicBezTo>
                    <a:pt x="722" y="8757"/>
                    <a:pt x="1156" y="9157"/>
                    <a:pt x="1679" y="9157"/>
                  </a:cubicBezTo>
                  <a:lnTo>
                    <a:pt x="6387" y="9157"/>
                  </a:lnTo>
                  <a:cubicBezTo>
                    <a:pt x="6907" y="9157"/>
                    <a:pt x="7343" y="8757"/>
                    <a:pt x="7386" y="8234"/>
                  </a:cubicBezTo>
                  <a:lnTo>
                    <a:pt x="806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5"/>
            <p:cNvSpPr/>
            <p:nvPr/>
          </p:nvSpPr>
          <p:spPr>
            <a:xfrm>
              <a:off x="6258287" y="4477730"/>
              <a:ext cx="18851" cy="32902"/>
            </a:xfrm>
            <a:custGeom>
              <a:rect b="b" l="l" r="r" t="t"/>
              <a:pathLst>
                <a:path extrusionOk="0" h="1405" w="805">
                  <a:moveTo>
                    <a:pt x="217" y="0"/>
                  </a:moveTo>
                  <a:cubicBezTo>
                    <a:pt x="195" y="0"/>
                    <a:pt x="173" y="4"/>
                    <a:pt x="151" y="13"/>
                  </a:cubicBezTo>
                  <a:cubicBezTo>
                    <a:pt x="50" y="51"/>
                    <a:pt x="1" y="157"/>
                    <a:pt x="36" y="255"/>
                  </a:cubicBezTo>
                  <a:lnTo>
                    <a:pt x="415" y="1282"/>
                  </a:lnTo>
                  <a:cubicBezTo>
                    <a:pt x="442" y="1359"/>
                    <a:pt x="513" y="1405"/>
                    <a:pt x="592" y="1405"/>
                  </a:cubicBezTo>
                  <a:cubicBezTo>
                    <a:pt x="614" y="1405"/>
                    <a:pt x="636" y="1402"/>
                    <a:pt x="658" y="1397"/>
                  </a:cubicBezTo>
                  <a:cubicBezTo>
                    <a:pt x="756" y="1359"/>
                    <a:pt x="805" y="1252"/>
                    <a:pt x="769" y="1154"/>
                  </a:cubicBezTo>
                  <a:lnTo>
                    <a:pt x="391" y="124"/>
                  </a:lnTo>
                  <a:cubicBezTo>
                    <a:pt x="363" y="48"/>
                    <a:pt x="293" y="0"/>
                    <a:pt x="217"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5"/>
            <p:cNvSpPr/>
            <p:nvPr/>
          </p:nvSpPr>
          <p:spPr>
            <a:xfrm>
              <a:off x="6160056" y="4477754"/>
              <a:ext cx="18711" cy="32878"/>
            </a:xfrm>
            <a:custGeom>
              <a:rect b="b" l="l" r="r" t="t"/>
              <a:pathLst>
                <a:path extrusionOk="0" h="1404" w="799">
                  <a:moveTo>
                    <a:pt x="587" y="0"/>
                  </a:moveTo>
                  <a:cubicBezTo>
                    <a:pt x="509" y="0"/>
                    <a:pt x="437" y="47"/>
                    <a:pt x="412" y="123"/>
                  </a:cubicBezTo>
                  <a:lnTo>
                    <a:pt x="33" y="1153"/>
                  </a:lnTo>
                  <a:cubicBezTo>
                    <a:pt x="0" y="1251"/>
                    <a:pt x="47" y="1360"/>
                    <a:pt x="145" y="1396"/>
                  </a:cubicBezTo>
                  <a:cubicBezTo>
                    <a:pt x="167" y="1401"/>
                    <a:pt x="191" y="1404"/>
                    <a:pt x="210" y="1404"/>
                  </a:cubicBezTo>
                  <a:cubicBezTo>
                    <a:pt x="289" y="1404"/>
                    <a:pt x="360" y="1358"/>
                    <a:pt x="387" y="1281"/>
                  </a:cubicBezTo>
                  <a:lnTo>
                    <a:pt x="766" y="254"/>
                  </a:lnTo>
                  <a:cubicBezTo>
                    <a:pt x="799" y="153"/>
                    <a:pt x="752" y="44"/>
                    <a:pt x="654" y="12"/>
                  </a:cubicBezTo>
                  <a:cubicBezTo>
                    <a:pt x="632" y="4"/>
                    <a:pt x="610" y="0"/>
                    <a:pt x="587"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5"/>
            <p:cNvSpPr/>
            <p:nvPr/>
          </p:nvSpPr>
          <p:spPr>
            <a:xfrm>
              <a:off x="6258358" y="4287566"/>
              <a:ext cx="18781" cy="32902"/>
            </a:xfrm>
            <a:custGeom>
              <a:rect b="b" l="l" r="r" t="t"/>
              <a:pathLst>
                <a:path extrusionOk="0" h="1405" w="802">
                  <a:moveTo>
                    <a:pt x="589" y="1"/>
                  </a:moveTo>
                  <a:cubicBezTo>
                    <a:pt x="512" y="1"/>
                    <a:pt x="440" y="47"/>
                    <a:pt x="412" y="124"/>
                  </a:cubicBezTo>
                  <a:lnTo>
                    <a:pt x="33" y="1154"/>
                  </a:lnTo>
                  <a:cubicBezTo>
                    <a:pt x="1" y="1252"/>
                    <a:pt x="47" y="1361"/>
                    <a:pt x="148" y="1393"/>
                  </a:cubicBezTo>
                  <a:cubicBezTo>
                    <a:pt x="167" y="1402"/>
                    <a:pt x="191" y="1404"/>
                    <a:pt x="211" y="1404"/>
                  </a:cubicBezTo>
                  <a:cubicBezTo>
                    <a:pt x="290" y="1404"/>
                    <a:pt x="360" y="1358"/>
                    <a:pt x="388" y="1282"/>
                  </a:cubicBezTo>
                  <a:lnTo>
                    <a:pt x="766" y="255"/>
                  </a:lnTo>
                  <a:cubicBezTo>
                    <a:pt x="802" y="154"/>
                    <a:pt x="753" y="45"/>
                    <a:pt x="655" y="12"/>
                  </a:cubicBezTo>
                  <a:cubicBezTo>
                    <a:pt x="633" y="4"/>
                    <a:pt x="611" y="1"/>
                    <a:pt x="589"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5"/>
            <p:cNvSpPr/>
            <p:nvPr/>
          </p:nvSpPr>
          <p:spPr>
            <a:xfrm>
              <a:off x="6160056" y="4287543"/>
              <a:ext cx="18711" cy="32925"/>
            </a:xfrm>
            <a:custGeom>
              <a:rect b="b" l="l" r="r" t="t"/>
              <a:pathLst>
                <a:path extrusionOk="0" h="1406" w="799">
                  <a:moveTo>
                    <a:pt x="212" y="1"/>
                  </a:moveTo>
                  <a:cubicBezTo>
                    <a:pt x="190" y="1"/>
                    <a:pt x="167" y="5"/>
                    <a:pt x="145" y="13"/>
                  </a:cubicBezTo>
                  <a:cubicBezTo>
                    <a:pt x="47" y="51"/>
                    <a:pt x="0" y="155"/>
                    <a:pt x="33" y="256"/>
                  </a:cubicBezTo>
                  <a:lnTo>
                    <a:pt x="412" y="1283"/>
                  </a:lnTo>
                  <a:cubicBezTo>
                    <a:pt x="439" y="1359"/>
                    <a:pt x="510" y="1405"/>
                    <a:pt x="589" y="1405"/>
                  </a:cubicBezTo>
                  <a:cubicBezTo>
                    <a:pt x="608" y="1405"/>
                    <a:pt x="632" y="1403"/>
                    <a:pt x="654" y="1394"/>
                  </a:cubicBezTo>
                  <a:cubicBezTo>
                    <a:pt x="752" y="1359"/>
                    <a:pt x="799" y="1253"/>
                    <a:pt x="766" y="1155"/>
                  </a:cubicBezTo>
                  <a:lnTo>
                    <a:pt x="387" y="125"/>
                  </a:lnTo>
                  <a:cubicBezTo>
                    <a:pt x="358" y="49"/>
                    <a:pt x="289" y="1"/>
                    <a:pt x="212"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5"/>
            <p:cNvSpPr/>
            <p:nvPr/>
          </p:nvSpPr>
          <p:spPr>
            <a:xfrm>
              <a:off x="6255946" y="4291735"/>
              <a:ext cx="56998" cy="214457"/>
            </a:xfrm>
            <a:custGeom>
              <a:rect b="b" l="l" r="r" t="t"/>
              <a:pathLst>
                <a:path extrusionOk="0" h="9158" w="2434">
                  <a:moveTo>
                    <a:pt x="1681" y="0"/>
                  </a:moveTo>
                  <a:lnTo>
                    <a:pt x="1003" y="8236"/>
                  </a:lnTo>
                  <a:cubicBezTo>
                    <a:pt x="959" y="8757"/>
                    <a:pt x="526" y="9157"/>
                    <a:pt x="0" y="9157"/>
                  </a:cubicBezTo>
                  <a:lnTo>
                    <a:pt x="755" y="9157"/>
                  </a:lnTo>
                  <a:cubicBezTo>
                    <a:pt x="1278" y="9157"/>
                    <a:pt x="1711" y="8757"/>
                    <a:pt x="1755" y="8236"/>
                  </a:cubicBezTo>
                  <a:lnTo>
                    <a:pt x="2433" y="0"/>
                  </a:ln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5"/>
            <p:cNvSpPr/>
            <p:nvPr/>
          </p:nvSpPr>
          <p:spPr>
            <a:xfrm>
              <a:off x="6133057" y="4214156"/>
              <a:ext cx="171018" cy="57373"/>
            </a:xfrm>
            <a:custGeom>
              <a:rect b="b" l="l" r="r" t="t"/>
              <a:pathLst>
                <a:path extrusionOk="0" h="2450" w="7303">
                  <a:moveTo>
                    <a:pt x="1311" y="0"/>
                  </a:moveTo>
                  <a:cubicBezTo>
                    <a:pt x="982" y="0"/>
                    <a:pt x="690" y="216"/>
                    <a:pt x="589" y="532"/>
                  </a:cubicBezTo>
                  <a:lnTo>
                    <a:pt x="1" y="2450"/>
                  </a:lnTo>
                  <a:lnTo>
                    <a:pt x="772" y="2450"/>
                  </a:lnTo>
                  <a:lnTo>
                    <a:pt x="1265" y="848"/>
                  </a:lnTo>
                  <a:cubicBezTo>
                    <a:pt x="1284" y="782"/>
                    <a:pt x="1344" y="742"/>
                    <a:pt x="1407" y="742"/>
                  </a:cubicBezTo>
                  <a:lnTo>
                    <a:pt x="5897" y="742"/>
                  </a:lnTo>
                  <a:cubicBezTo>
                    <a:pt x="5962" y="742"/>
                    <a:pt x="6022" y="788"/>
                    <a:pt x="6038" y="848"/>
                  </a:cubicBezTo>
                  <a:lnTo>
                    <a:pt x="6534" y="2450"/>
                  </a:lnTo>
                  <a:lnTo>
                    <a:pt x="7302" y="2450"/>
                  </a:lnTo>
                  <a:lnTo>
                    <a:pt x="6714" y="532"/>
                  </a:lnTo>
                  <a:cubicBezTo>
                    <a:pt x="6616" y="216"/>
                    <a:pt x="6324" y="0"/>
                    <a:pt x="599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5"/>
            <p:cNvSpPr/>
            <p:nvPr/>
          </p:nvSpPr>
          <p:spPr>
            <a:xfrm>
              <a:off x="6173263" y="4343227"/>
              <a:ext cx="118633" cy="62993"/>
            </a:xfrm>
            <a:custGeom>
              <a:rect b="b" l="l" r="r" t="t"/>
              <a:pathLst>
                <a:path extrusionOk="0" h="2690" w="5066">
                  <a:moveTo>
                    <a:pt x="1903" y="1"/>
                  </a:moveTo>
                  <a:cubicBezTo>
                    <a:pt x="1235" y="1"/>
                    <a:pt x="571" y="266"/>
                    <a:pt x="117" y="855"/>
                  </a:cubicBezTo>
                  <a:cubicBezTo>
                    <a:pt x="0" y="995"/>
                    <a:pt x="132" y="1165"/>
                    <a:pt x="270" y="1165"/>
                  </a:cubicBezTo>
                  <a:cubicBezTo>
                    <a:pt x="318" y="1165"/>
                    <a:pt x="367" y="1144"/>
                    <a:pt x="406" y="1095"/>
                  </a:cubicBezTo>
                  <a:cubicBezTo>
                    <a:pt x="791" y="596"/>
                    <a:pt x="1351" y="372"/>
                    <a:pt x="1914" y="372"/>
                  </a:cubicBezTo>
                  <a:cubicBezTo>
                    <a:pt x="2882" y="372"/>
                    <a:pt x="3859" y="1034"/>
                    <a:pt x="3967" y="2101"/>
                  </a:cubicBezTo>
                  <a:lnTo>
                    <a:pt x="3419" y="1670"/>
                  </a:lnTo>
                  <a:cubicBezTo>
                    <a:pt x="3383" y="1641"/>
                    <a:pt x="3344" y="1628"/>
                    <a:pt x="3308" y="1628"/>
                  </a:cubicBezTo>
                  <a:cubicBezTo>
                    <a:pt x="3154" y="1628"/>
                    <a:pt x="3032" y="1848"/>
                    <a:pt x="3188" y="1967"/>
                  </a:cubicBezTo>
                  <a:cubicBezTo>
                    <a:pt x="3212" y="1983"/>
                    <a:pt x="4057" y="2651"/>
                    <a:pt x="4084" y="2664"/>
                  </a:cubicBezTo>
                  <a:cubicBezTo>
                    <a:pt x="4084" y="2664"/>
                    <a:pt x="4087" y="2664"/>
                    <a:pt x="4087" y="2667"/>
                  </a:cubicBezTo>
                  <a:cubicBezTo>
                    <a:pt x="4095" y="2673"/>
                    <a:pt x="4103" y="2675"/>
                    <a:pt x="4114" y="2678"/>
                  </a:cubicBezTo>
                  <a:cubicBezTo>
                    <a:pt x="4135" y="2686"/>
                    <a:pt x="4157" y="2689"/>
                    <a:pt x="4179" y="2689"/>
                  </a:cubicBezTo>
                  <a:cubicBezTo>
                    <a:pt x="4228" y="2689"/>
                    <a:pt x="4276" y="2670"/>
                    <a:pt x="4308" y="2635"/>
                  </a:cubicBezTo>
                  <a:lnTo>
                    <a:pt x="4316" y="2626"/>
                  </a:lnTo>
                  <a:cubicBezTo>
                    <a:pt x="4319" y="2624"/>
                    <a:pt x="4319" y="2621"/>
                    <a:pt x="4321" y="2621"/>
                  </a:cubicBezTo>
                  <a:cubicBezTo>
                    <a:pt x="4321" y="2621"/>
                    <a:pt x="5002" y="1749"/>
                    <a:pt x="5008" y="1746"/>
                  </a:cubicBezTo>
                  <a:cubicBezTo>
                    <a:pt x="5065" y="1667"/>
                    <a:pt x="5051" y="1547"/>
                    <a:pt x="4970" y="1488"/>
                  </a:cubicBezTo>
                  <a:cubicBezTo>
                    <a:pt x="4935" y="1460"/>
                    <a:pt x="4893" y="1446"/>
                    <a:pt x="4852" y="1446"/>
                  </a:cubicBezTo>
                  <a:cubicBezTo>
                    <a:pt x="4796" y="1446"/>
                    <a:pt x="4740" y="1471"/>
                    <a:pt x="4703" y="1517"/>
                  </a:cubicBezTo>
                  <a:lnTo>
                    <a:pt x="4332" y="1994"/>
                  </a:lnTo>
                  <a:cubicBezTo>
                    <a:pt x="4175" y="760"/>
                    <a:pt x="3033" y="1"/>
                    <a:pt x="19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5"/>
            <p:cNvSpPr/>
            <p:nvPr/>
          </p:nvSpPr>
          <p:spPr>
            <a:xfrm>
              <a:off x="6143829" y="4377204"/>
              <a:ext cx="128539" cy="77535"/>
            </a:xfrm>
            <a:custGeom>
              <a:rect b="b" l="l" r="r" t="t"/>
              <a:pathLst>
                <a:path extrusionOk="0" h="3311" w="5489">
                  <a:moveTo>
                    <a:pt x="1142" y="1"/>
                  </a:moveTo>
                  <a:cubicBezTo>
                    <a:pt x="1109" y="1"/>
                    <a:pt x="1077" y="9"/>
                    <a:pt x="1050" y="26"/>
                  </a:cubicBezTo>
                  <a:cubicBezTo>
                    <a:pt x="1045" y="28"/>
                    <a:pt x="1039" y="31"/>
                    <a:pt x="1037" y="37"/>
                  </a:cubicBezTo>
                  <a:cubicBezTo>
                    <a:pt x="1028" y="39"/>
                    <a:pt x="168" y="718"/>
                    <a:pt x="157" y="720"/>
                  </a:cubicBezTo>
                  <a:cubicBezTo>
                    <a:pt x="0" y="839"/>
                    <a:pt x="123" y="1059"/>
                    <a:pt x="277" y="1059"/>
                  </a:cubicBezTo>
                  <a:cubicBezTo>
                    <a:pt x="313" y="1059"/>
                    <a:pt x="352" y="1047"/>
                    <a:pt x="388" y="1017"/>
                  </a:cubicBezTo>
                  <a:lnTo>
                    <a:pt x="843" y="663"/>
                  </a:lnTo>
                  <a:lnTo>
                    <a:pt x="843" y="663"/>
                  </a:lnTo>
                  <a:cubicBezTo>
                    <a:pt x="639" y="2297"/>
                    <a:pt x="1977" y="3311"/>
                    <a:pt x="3296" y="3311"/>
                  </a:cubicBezTo>
                  <a:cubicBezTo>
                    <a:pt x="4179" y="3311"/>
                    <a:pt x="5054" y="2856"/>
                    <a:pt x="5453" y="1829"/>
                  </a:cubicBezTo>
                  <a:cubicBezTo>
                    <a:pt x="5488" y="1728"/>
                    <a:pt x="5442" y="1619"/>
                    <a:pt x="5344" y="1581"/>
                  </a:cubicBezTo>
                  <a:cubicBezTo>
                    <a:pt x="5321" y="1572"/>
                    <a:pt x="5297" y="1568"/>
                    <a:pt x="5273" y="1568"/>
                  </a:cubicBezTo>
                  <a:cubicBezTo>
                    <a:pt x="5199" y="1568"/>
                    <a:pt x="5128" y="1611"/>
                    <a:pt x="5099" y="1688"/>
                  </a:cubicBezTo>
                  <a:cubicBezTo>
                    <a:pt x="4760" y="2557"/>
                    <a:pt x="4028" y="2938"/>
                    <a:pt x="3289" y="2938"/>
                  </a:cubicBezTo>
                  <a:cubicBezTo>
                    <a:pt x="2143" y="2938"/>
                    <a:pt x="979" y="2024"/>
                    <a:pt x="1227" y="600"/>
                  </a:cubicBezTo>
                  <a:lnTo>
                    <a:pt x="1227" y="600"/>
                  </a:lnTo>
                  <a:cubicBezTo>
                    <a:pt x="1317" y="677"/>
                    <a:pt x="1654" y="1245"/>
                    <a:pt x="1811" y="1245"/>
                  </a:cubicBezTo>
                  <a:cubicBezTo>
                    <a:pt x="1815" y="1245"/>
                    <a:pt x="1820" y="1244"/>
                    <a:pt x="1824" y="1243"/>
                  </a:cubicBezTo>
                  <a:cubicBezTo>
                    <a:pt x="1826" y="1244"/>
                    <a:pt x="1828" y="1244"/>
                    <a:pt x="1830" y="1244"/>
                  </a:cubicBezTo>
                  <a:cubicBezTo>
                    <a:pt x="1976" y="1244"/>
                    <a:pt x="2068" y="1057"/>
                    <a:pt x="1974" y="941"/>
                  </a:cubicBezTo>
                  <a:cubicBezTo>
                    <a:pt x="1968" y="938"/>
                    <a:pt x="1295" y="77"/>
                    <a:pt x="1293" y="69"/>
                  </a:cubicBezTo>
                  <a:lnTo>
                    <a:pt x="1282" y="58"/>
                  </a:lnTo>
                  <a:cubicBezTo>
                    <a:pt x="1247" y="21"/>
                    <a:pt x="1194" y="1"/>
                    <a:pt x="1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5"/>
            <p:cNvSpPr/>
            <p:nvPr/>
          </p:nvSpPr>
          <p:spPr>
            <a:xfrm>
              <a:off x="6099197" y="4502060"/>
              <a:ext cx="238765" cy="8782"/>
            </a:xfrm>
            <a:custGeom>
              <a:rect b="b" l="l" r="r" t="t"/>
              <a:pathLst>
                <a:path extrusionOk="0" h="375" w="10196">
                  <a:moveTo>
                    <a:pt x="202" y="1"/>
                  </a:moveTo>
                  <a:cubicBezTo>
                    <a:pt x="87" y="1"/>
                    <a:pt x="0" y="96"/>
                    <a:pt x="14" y="211"/>
                  </a:cubicBezTo>
                  <a:cubicBezTo>
                    <a:pt x="27" y="306"/>
                    <a:pt x="112" y="374"/>
                    <a:pt x="207" y="374"/>
                  </a:cubicBezTo>
                  <a:lnTo>
                    <a:pt x="9996" y="374"/>
                  </a:lnTo>
                  <a:cubicBezTo>
                    <a:pt x="10108" y="374"/>
                    <a:pt x="10195" y="279"/>
                    <a:pt x="10181" y="164"/>
                  </a:cubicBezTo>
                  <a:cubicBezTo>
                    <a:pt x="10168" y="69"/>
                    <a:pt x="10083" y="1"/>
                    <a:pt x="99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5"/>
            <p:cNvSpPr/>
            <p:nvPr/>
          </p:nvSpPr>
          <p:spPr>
            <a:xfrm>
              <a:off x="6118328" y="4271386"/>
              <a:ext cx="200477" cy="20935"/>
            </a:xfrm>
            <a:custGeom>
              <a:rect b="b" l="l" r="r" t="t"/>
              <a:pathLst>
                <a:path extrusionOk="0" h="894" w="8561">
                  <a:moveTo>
                    <a:pt x="202" y="0"/>
                  </a:moveTo>
                  <a:cubicBezTo>
                    <a:pt x="88" y="0"/>
                    <a:pt x="1" y="90"/>
                    <a:pt x="1" y="202"/>
                  </a:cubicBezTo>
                  <a:lnTo>
                    <a:pt x="1" y="692"/>
                  </a:lnTo>
                  <a:cubicBezTo>
                    <a:pt x="1" y="804"/>
                    <a:pt x="88" y="894"/>
                    <a:pt x="202" y="894"/>
                  </a:cubicBezTo>
                  <a:lnTo>
                    <a:pt x="8362" y="894"/>
                  </a:lnTo>
                  <a:cubicBezTo>
                    <a:pt x="8474" y="894"/>
                    <a:pt x="8561" y="804"/>
                    <a:pt x="8561" y="692"/>
                  </a:cubicBezTo>
                  <a:lnTo>
                    <a:pt x="8561" y="202"/>
                  </a:lnTo>
                  <a:cubicBezTo>
                    <a:pt x="8561" y="90"/>
                    <a:pt x="8474" y="0"/>
                    <a:pt x="83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5"/>
            <p:cNvSpPr/>
            <p:nvPr/>
          </p:nvSpPr>
          <p:spPr>
            <a:xfrm>
              <a:off x="6296760" y="4271503"/>
              <a:ext cx="22036" cy="20888"/>
            </a:xfrm>
            <a:custGeom>
              <a:rect b="b" l="l" r="r" t="t"/>
              <a:pathLst>
                <a:path extrusionOk="0" h="892" w="941">
                  <a:moveTo>
                    <a:pt x="1" y="1"/>
                  </a:moveTo>
                  <a:cubicBezTo>
                    <a:pt x="110" y="1"/>
                    <a:pt x="200" y="91"/>
                    <a:pt x="200" y="205"/>
                  </a:cubicBezTo>
                  <a:lnTo>
                    <a:pt x="200" y="687"/>
                  </a:lnTo>
                  <a:cubicBezTo>
                    <a:pt x="200" y="799"/>
                    <a:pt x="110" y="892"/>
                    <a:pt x="1" y="892"/>
                  </a:cubicBezTo>
                  <a:lnTo>
                    <a:pt x="742" y="892"/>
                  </a:lnTo>
                  <a:cubicBezTo>
                    <a:pt x="854" y="892"/>
                    <a:pt x="941" y="804"/>
                    <a:pt x="941" y="690"/>
                  </a:cubicBezTo>
                  <a:lnTo>
                    <a:pt x="941" y="202"/>
                  </a:lnTo>
                  <a:cubicBezTo>
                    <a:pt x="941" y="88"/>
                    <a:pt x="854" y="1"/>
                    <a:pt x="745"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5"/>
            <p:cNvSpPr/>
            <p:nvPr/>
          </p:nvSpPr>
          <p:spPr>
            <a:xfrm>
              <a:off x="6151579" y="4231438"/>
              <a:ext cx="133995" cy="39786"/>
            </a:xfrm>
            <a:custGeom>
              <a:rect b="b" l="l" r="r" t="t"/>
              <a:pathLst>
                <a:path extrusionOk="0" h="1699" w="5722">
                  <a:moveTo>
                    <a:pt x="635" y="1"/>
                  </a:moveTo>
                  <a:cubicBezTo>
                    <a:pt x="569" y="1"/>
                    <a:pt x="512" y="42"/>
                    <a:pt x="490" y="107"/>
                  </a:cubicBezTo>
                  <a:lnTo>
                    <a:pt x="0" y="1698"/>
                  </a:lnTo>
                  <a:lnTo>
                    <a:pt x="5721" y="1698"/>
                  </a:lnTo>
                  <a:lnTo>
                    <a:pt x="5231" y="107"/>
                  </a:lnTo>
                  <a:cubicBezTo>
                    <a:pt x="5215" y="44"/>
                    <a:pt x="5152" y="1"/>
                    <a:pt x="508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3" name="Google Shape;4813;p75"/>
          <p:cNvGrpSpPr/>
          <p:nvPr/>
        </p:nvGrpSpPr>
        <p:grpSpPr>
          <a:xfrm>
            <a:off x="6776653" y="4213993"/>
            <a:ext cx="297435" cy="296896"/>
            <a:chOff x="6776653" y="4213993"/>
            <a:chExt cx="297435" cy="296896"/>
          </a:xfrm>
        </p:grpSpPr>
        <p:sp>
          <p:nvSpPr>
            <p:cNvPr id="4814" name="Google Shape;4814;p75"/>
            <p:cNvSpPr/>
            <p:nvPr/>
          </p:nvSpPr>
          <p:spPr>
            <a:xfrm>
              <a:off x="6809296" y="4413593"/>
              <a:ext cx="17446" cy="92780"/>
            </a:xfrm>
            <a:custGeom>
              <a:rect b="b" l="l" r="r" t="t"/>
              <a:pathLst>
                <a:path extrusionOk="0" h="3962" w="745">
                  <a:moveTo>
                    <a:pt x="1" y="0"/>
                  </a:moveTo>
                  <a:lnTo>
                    <a:pt x="1" y="3961"/>
                  </a:lnTo>
                  <a:lnTo>
                    <a:pt x="745" y="3961"/>
                  </a:lnTo>
                  <a:lnTo>
                    <a:pt x="7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5"/>
            <p:cNvSpPr/>
            <p:nvPr/>
          </p:nvSpPr>
          <p:spPr>
            <a:xfrm>
              <a:off x="6915395" y="4389849"/>
              <a:ext cx="20256" cy="116525"/>
            </a:xfrm>
            <a:custGeom>
              <a:rect b="b" l="l" r="r" t="t"/>
              <a:pathLst>
                <a:path extrusionOk="0" h="4976" w="865">
                  <a:moveTo>
                    <a:pt x="1" y="1"/>
                  </a:moveTo>
                  <a:lnTo>
                    <a:pt x="1" y="4975"/>
                  </a:lnTo>
                  <a:lnTo>
                    <a:pt x="864" y="4975"/>
                  </a:lnTo>
                  <a:lnTo>
                    <a:pt x="8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5"/>
            <p:cNvSpPr/>
            <p:nvPr/>
          </p:nvSpPr>
          <p:spPr>
            <a:xfrm>
              <a:off x="6879615" y="4218161"/>
              <a:ext cx="91562" cy="197105"/>
            </a:xfrm>
            <a:custGeom>
              <a:rect b="b" l="l" r="r" t="t"/>
              <a:pathLst>
                <a:path extrusionOk="0" h="8417" w="3910">
                  <a:moveTo>
                    <a:pt x="1957" y="1"/>
                  </a:moveTo>
                  <a:cubicBezTo>
                    <a:pt x="1915" y="1"/>
                    <a:pt x="1873" y="4"/>
                    <a:pt x="1831" y="12"/>
                  </a:cubicBezTo>
                  <a:cubicBezTo>
                    <a:pt x="1597" y="58"/>
                    <a:pt x="1401" y="227"/>
                    <a:pt x="1313" y="453"/>
                  </a:cubicBezTo>
                  <a:lnTo>
                    <a:pt x="1183" y="786"/>
                  </a:lnTo>
                  <a:cubicBezTo>
                    <a:pt x="401" y="2805"/>
                    <a:pt x="0" y="4951"/>
                    <a:pt x="0" y="7117"/>
                  </a:cubicBezTo>
                  <a:cubicBezTo>
                    <a:pt x="0" y="7834"/>
                    <a:pt x="586" y="8417"/>
                    <a:pt x="1305" y="8417"/>
                  </a:cubicBezTo>
                  <a:lnTo>
                    <a:pt x="2605" y="8417"/>
                  </a:lnTo>
                  <a:cubicBezTo>
                    <a:pt x="3321" y="8417"/>
                    <a:pt x="3907" y="7839"/>
                    <a:pt x="3910" y="7117"/>
                  </a:cubicBezTo>
                  <a:cubicBezTo>
                    <a:pt x="3910" y="4951"/>
                    <a:pt x="3509" y="2805"/>
                    <a:pt x="2730" y="786"/>
                  </a:cubicBezTo>
                  <a:lnTo>
                    <a:pt x="2597" y="437"/>
                  </a:lnTo>
                  <a:cubicBezTo>
                    <a:pt x="2497" y="173"/>
                    <a:pt x="2240" y="1"/>
                    <a:pt x="19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5"/>
            <p:cNvSpPr/>
            <p:nvPr/>
          </p:nvSpPr>
          <p:spPr>
            <a:xfrm>
              <a:off x="6916683" y="4218254"/>
              <a:ext cx="54446" cy="197082"/>
            </a:xfrm>
            <a:custGeom>
              <a:rect b="b" l="l" r="r" t="t"/>
              <a:pathLst>
                <a:path extrusionOk="0" h="8416" w="2325">
                  <a:moveTo>
                    <a:pt x="368" y="0"/>
                  </a:moveTo>
                  <a:cubicBezTo>
                    <a:pt x="234" y="0"/>
                    <a:pt x="107" y="41"/>
                    <a:pt x="0" y="112"/>
                  </a:cubicBezTo>
                  <a:cubicBezTo>
                    <a:pt x="117" y="191"/>
                    <a:pt x="213" y="302"/>
                    <a:pt x="267" y="441"/>
                  </a:cubicBezTo>
                  <a:lnTo>
                    <a:pt x="401" y="787"/>
                  </a:lnTo>
                  <a:cubicBezTo>
                    <a:pt x="1180" y="2803"/>
                    <a:pt x="1583" y="4950"/>
                    <a:pt x="1583" y="7113"/>
                  </a:cubicBezTo>
                  <a:cubicBezTo>
                    <a:pt x="1583" y="7835"/>
                    <a:pt x="997" y="8416"/>
                    <a:pt x="278" y="8416"/>
                  </a:cubicBezTo>
                  <a:lnTo>
                    <a:pt x="1019" y="8416"/>
                  </a:lnTo>
                  <a:cubicBezTo>
                    <a:pt x="1738" y="8416"/>
                    <a:pt x="2324" y="7835"/>
                    <a:pt x="2324" y="7116"/>
                  </a:cubicBezTo>
                  <a:cubicBezTo>
                    <a:pt x="2324" y="4950"/>
                    <a:pt x="1926" y="2806"/>
                    <a:pt x="1144" y="784"/>
                  </a:cubicBezTo>
                  <a:lnTo>
                    <a:pt x="1014" y="452"/>
                  </a:lnTo>
                  <a:cubicBezTo>
                    <a:pt x="929" y="234"/>
                    <a:pt x="741" y="63"/>
                    <a:pt x="512" y="16"/>
                  </a:cubicBezTo>
                  <a:cubicBezTo>
                    <a:pt x="464" y="6"/>
                    <a:pt x="416"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5"/>
            <p:cNvSpPr/>
            <p:nvPr/>
          </p:nvSpPr>
          <p:spPr>
            <a:xfrm>
              <a:off x="6781290" y="4277146"/>
              <a:ext cx="72899" cy="156757"/>
            </a:xfrm>
            <a:custGeom>
              <a:rect b="b" l="l" r="r" t="t"/>
              <a:pathLst>
                <a:path extrusionOk="0" h="6694" w="3113">
                  <a:moveTo>
                    <a:pt x="1557" y="1"/>
                  </a:moveTo>
                  <a:cubicBezTo>
                    <a:pt x="1519" y="1"/>
                    <a:pt x="1481" y="5"/>
                    <a:pt x="1442" y="13"/>
                  </a:cubicBezTo>
                  <a:cubicBezTo>
                    <a:pt x="1260" y="51"/>
                    <a:pt x="1113" y="187"/>
                    <a:pt x="1044" y="362"/>
                  </a:cubicBezTo>
                  <a:lnTo>
                    <a:pt x="941" y="626"/>
                  </a:lnTo>
                  <a:cubicBezTo>
                    <a:pt x="320" y="2231"/>
                    <a:pt x="1" y="3936"/>
                    <a:pt x="1" y="5658"/>
                  </a:cubicBezTo>
                  <a:cubicBezTo>
                    <a:pt x="1" y="6228"/>
                    <a:pt x="470" y="6693"/>
                    <a:pt x="1042" y="6693"/>
                  </a:cubicBezTo>
                  <a:lnTo>
                    <a:pt x="2072" y="6693"/>
                  </a:lnTo>
                  <a:cubicBezTo>
                    <a:pt x="2649" y="6693"/>
                    <a:pt x="3112" y="6225"/>
                    <a:pt x="3112" y="5653"/>
                  </a:cubicBezTo>
                  <a:cubicBezTo>
                    <a:pt x="3112" y="3934"/>
                    <a:pt x="2791" y="2231"/>
                    <a:pt x="2172" y="626"/>
                  </a:cubicBezTo>
                  <a:lnTo>
                    <a:pt x="2066" y="351"/>
                  </a:lnTo>
                  <a:cubicBezTo>
                    <a:pt x="1984" y="141"/>
                    <a:pt x="1783" y="1"/>
                    <a:pt x="15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5"/>
            <p:cNvSpPr/>
            <p:nvPr/>
          </p:nvSpPr>
          <p:spPr>
            <a:xfrm>
              <a:off x="6808991" y="4277193"/>
              <a:ext cx="45196" cy="156710"/>
            </a:xfrm>
            <a:custGeom>
              <a:rect b="b" l="l" r="r" t="t"/>
              <a:pathLst>
                <a:path extrusionOk="0" h="6692" w="1930">
                  <a:moveTo>
                    <a:pt x="375" y="0"/>
                  </a:moveTo>
                  <a:cubicBezTo>
                    <a:pt x="233" y="0"/>
                    <a:pt x="101" y="53"/>
                    <a:pt x="0" y="145"/>
                  </a:cubicBezTo>
                  <a:cubicBezTo>
                    <a:pt x="58" y="199"/>
                    <a:pt x="107" y="267"/>
                    <a:pt x="137" y="349"/>
                  </a:cubicBezTo>
                  <a:lnTo>
                    <a:pt x="243" y="624"/>
                  </a:lnTo>
                  <a:cubicBezTo>
                    <a:pt x="861" y="2229"/>
                    <a:pt x="1183" y="3932"/>
                    <a:pt x="1183" y="5651"/>
                  </a:cubicBezTo>
                  <a:cubicBezTo>
                    <a:pt x="1183" y="6223"/>
                    <a:pt x="720" y="6691"/>
                    <a:pt x="145" y="6691"/>
                  </a:cubicBezTo>
                  <a:lnTo>
                    <a:pt x="886" y="6691"/>
                  </a:lnTo>
                  <a:cubicBezTo>
                    <a:pt x="1458" y="6691"/>
                    <a:pt x="1924" y="6226"/>
                    <a:pt x="1924" y="5651"/>
                  </a:cubicBezTo>
                  <a:cubicBezTo>
                    <a:pt x="1929" y="3932"/>
                    <a:pt x="1610" y="2229"/>
                    <a:pt x="989" y="624"/>
                  </a:cubicBezTo>
                  <a:lnTo>
                    <a:pt x="886" y="360"/>
                  </a:lnTo>
                  <a:cubicBezTo>
                    <a:pt x="818" y="180"/>
                    <a:pt x="662" y="44"/>
                    <a:pt x="472" y="8"/>
                  </a:cubicBezTo>
                  <a:cubicBezTo>
                    <a:pt x="439" y="3"/>
                    <a:pt x="407" y="0"/>
                    <a:pt x="3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5"/>
            <p:cNvSpPr/>
            <p:nvPr/>
          </p:nvSpPr>
          <p:spPr>
            <a:xfrm>
              <a:off x="7024304" y="4413593"/>
              <a:ext cx="17446" cy="92780"/>
            </a:xfrm>
            <a:custGeom>
              <a:rect b="b" l="l" r="r" t="t"/>
              <a:pathLst>
                <a:path extrusionOk="0" h="3962" w="745">
                  <a:moveTo>
                    <a:pt x="0" y="0"/>
                  </a:moveTo>
                  <a:lnTo>
                    <a:pt x="0" y="3961"/>
                  </a:lnTo>
                  <a:lnTo>
                    <a:pt x="744" y="3961"/>
                  </a:lnTo>
                  <a:lnTo>
                    <a:pt x="7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5"/>
            <p:cNvSpPr/>
            <p:nvPr/>
          </p:nvSpPr>
          <p:spPr>
            <a:xfrm>
              <a:off x="6996556" y="4277146"/>
              <a:ext cx="72805" cy="156757"/>
            </a:xfrm>
            <a:custGeom>
              <a:rect b="b" l="l" r="r" t="t"/>
              <a:pathLst>
                <a:path extrusionOk="0" h="6694" w="3109">
                  <a:moveTo>
                    <a:pt x="1557" y="1"/>
                  </a:moveTo>
                  <a:cubicBezTo>
                    <a:pt x="1519" y="1"/>
                    <a:pt x="1480" y="5"/>
                    <a:pt x="1441" y="13"/>
                  </a:cubicBezTo>
                  <a:cubicBezTo>
                    <a:pt x="1256" y="51"/>
                    <a:pt x="1112" y="187"/>
                    <a:pt x="1044" y="362"/>
                  </a:cubicBezTo>
                  <a:lnTo>
                    <a:pt x="940" y="626"/>
                  </a:lnTo>
                  <a:cubicBezTo>
                    <a:pt x="316" y="2231"/>
                    <a:pt x="0" y="3936"/>
                    <a:pt x="0" y="5658"/>
                  </a:cubicBezTo>
                  <a:cubicBezTo>
                    <a:pt x="0" y="6228"/>
                    <a:pt x="466" y="6693"/>
                    <a:pt x="1038" y="6693"/>
                  </a:cubicBezTo>
                  <a:lnTo>
                    <a:pt x="2071" y="6693"/>
                  </a:lnTo>
                  <a:cubicBezTo>
                    <a:pt x="2643" y="6693"/>
                    <a:pt x="3109" y="6225"/>
                    <a:pt x="3109" y="5653"/>
                  </a:cubicBezTo>
                  <a:cubicBezTo>
                    <a:pt x="3109" y="3934"/>
                    <a:pt x="2790" y="2231"/>
                    <a:pt x="2169" y="626"/>
                  </a:cubicBezTo>
                  <a:lnTo>
                    <a:pt x="2065" y="351"/>
                  </a:lnTo>
                  <a:cubicBezTo>
                    <a:pt x="1984" y="141"/>
                    <a:pt x="1782" y="1"/>
                    <a:pt x="15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5"/>
            <p:cNvSpPr/>
            <p:nvPr/>
          </p:nvSpPr>
          <p:spPr>
            <a:xfrm>
              <a:off x="7024234" y="4277193"/>
              <a:ext cx="45126" cy="156710"/>
            </a:xfrm>
            <a:custGeom>
              <a:rect b="b" l="l" r="r" t="t"/>
              <a:pathLst>
                <a:path extrusionOk="0" h="6692" w="1927">
                  <a:moveTo>
                    <a:pt x="373" y="0"/>
                  </a:moveTo>
                  <a:cubicBezTo>
                    <a:pt x="232" y="0"/>
                    <a:pt x="101" y="53"/>
                    <a:pt x="1" y="145"/>
                  </a:cubicBezTo>
                  <a:cubicBezTo>
                    <a:pt x="58" y="199"/>
                    <a:pt x="107" y="267"/>
                    <a:pt x="137" y="349"/>
                  </a:cubicBezTo>
                  <a:lnTo>
                    <a:pt x="243" y="624"/>
                  </a:lnTo>
                  <a:cubicBezTo>
                    <a:pt x="862" y="2229"/>
                    <a:pt x="1183" y="3932"/>
                    <a:pt x="1183" y="5651"/>
                  </a:cubicBezTo>
                  <a:cubicBezTo>
                    <a:pt x="1183" y="6223"/>
                    <a:pt x="720" y="6691"/>
                    <a:pt x="142" y="6691"/>
                  </a:cubicBezTo>
                  <a:lnTo>
                    <a:pt x="886" y="6691"/>
                  </a:lnTo>
                  <a:cubicBezTo>
                    <a:pt x="1458" y="6691"/>
                    <a:pt x="1924" y="6226"/>
                    <a:pt x="1924" y="5656"/>
                  </a:cubicBezTo>
                  <a:cubicBezTo>
                    <a:pt x="1927" y="3934"/>
                    <a:pt x="1611" y="2229"/>
                    <a:pt x="987" y="624"/>
                  </a:cubicBezTo>
                  <a:lnTo>
                    <a:pt x="886" y="360"/>
                  </a:lnTo>
                  <a:cubicBezTo>
                    <a:pt x="818" y="180"/>
                    <a:pt x="660" y="44"/>
                    <a:pt x="469" y="8"/>
                  </a:cubicBezTo>
                  <a:cubicBezTo>
                    <a:pt x="437" y="3"/>
                    <a:pt x="405" y="0"/>
                    <a:pt x="37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5"/>
            <p:cNvSpPr/>
            <p:nvPr/>
          </p:nvSpPr>
          <p:spPr>
            <a:xfrm>
              <a:off x="6822058" y="4465507"/>
              <a:ext cx="128913" cy="40793"/>
            </a:xfrm>
            <a:custGeom>
              <a:rect b="b" l="l" r="r" t="t"/>
              <a:pathLst>
                <a:path extrusionOk="0" h="1742" w="5505">
                  <a:moveTo>
                    <a:pt x="3763" y="1"/>
                  </a:moveTo>
                  <a:cubicBezTo>
                    <a:pt x="3300" y="1"/>
                    <a:pt x="2883" y="181"/>
                    <a:pt x="2573" y="472"/>
                  </a:cubicBezTo>
                  <a:cubicBezTo>
                    <a:pt x="2550" y="495"/>
                    <a:pt x="2520" y="506"/>
                    <a:pt x="2490" y="506"/>
                  </a:cubicBezTo>
                  <a:cubicBezTo>
                    <a:pt x="2465" y="506"/>
                    <a:pt x="2441" y="499"/>
                    <a:pt x="2420" y="483"/>
                  </a:cubicBezTo>
                  <a:cubicBezTo>
                    <a:pt x="2170" y="309"/>
                    <a:pt x="1867" y="205"/>
                    <a:pt x="1537" y="205"/>
                  </a:cubicBezTo>
                  <a:cubicBezTo>
                    <a:pt x="690" y="205"/>
                    <a:pt x="1" y="892"/>
                    <a:pt x="1" y="1742"/>
                  </a:cubicBezTo>
                  <a:lnTo>
                    <a:pt x="5504" y="1742"/>
                  </a:lnTo>
                  <a:cubicBezTo>
                    <a:pt x="5504" y="780"/>
                    <a:pt x="4725" y="1"/>
                    <a:pt x="37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5"/>
            <p:cNvSpPr/>
            <p:nvPr/>
          </p:nvSpPr>
          <p:spPr>
            <a:xfrm>
              <a:off x="6901486" y="4465507"/>
              <a:ext cx="49481" cy="40864"/>
            </a:xfrm>
            <a:custGeom>
              <a:rect b="b" l="l" r="r" t="t"/>
              <a:pathLst>
                <a:path extrusionOk="0" h="1745" w="2113">
                  <a:moveTo>
                    <a:pt x="371" y="1"/>
                  </a:moveTo>
                  <a:cubicBezTo>
                    <a:pt x="246" y="1"/>
                    <a:pt x="121" y="14"/>
                    <a:pt x="1" y="42"/>
                  </a:cubicBezTo>
                  <a:cubicBezTo>
                    <a:pt x="785" y="210"/>
                    <a:pt x="1371" y="908"/>
                    <a:pt x="1371" y="1744"/>
                  </a:cubicBezTo>
                  <a:lnTo>
                    <a:pt x="2112" y="1744"/>
                  </a:lnTo>
                  <a:cubicBezTo>
                    <a:pt x="2112" y="780"/>
                    <a:pt x="1333" y="1"/>
                    <a:pt x="3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5"/>
            <p:cNvSpPr/>
            <p:nvPr/>
          </p:nvSpPr>
          <p:spPr>
            <a:xfrm>
              <a:off x="6980539" y="4477192"/>
              <a:ext cx="73390" cy="28991"/>
            </a:xfrm>
            <a:custGeom>
              <a:rect b="b" l="l" r="r" t="t"/>
              <a:pathLst>
                <a:path extrusionOk="0" h="1238" w="3134">
                  <a:moveTo>
                    <a:pt x="1894" y="0"/>
                  </a:moveTo>
                  <a:cubicBezTo>
                    <a:pt x="1706" y="0"/>
                    <a:pt x="1545" y="49"/>
                    <a:pt x="1545" y="49"/>
                  </a:cubicBezTo>
                  <a:cubicBezTo>
                    <a:pt x="1403" y="101"/>
                    <a:pt x="1297" y="183"/>
                    <a:pt x="1232" y="243"/>
                  </a:cubicBezTo>
                  <a:cubicBezTo>
                    <a:pt x="1209" y="264"/>
                    <a:pt x="1180" y="276"/>
                    <a:pt x="1149" y="276"/>
                  </a:cubicBezTo>
                  <a:cubicBezTo>
                    <a:pt x="1139" y="276"/>
                    <a:pt x="1130" y="275"/>
                    <a:pt x="1120" y="273"/>
                  </a:cubicBezTo>
                  <a:cubicBezTo>
                    <a:pt x="1047" y="254"/>
                    <a:pt x="982" y="248"/>
                    <a:pt x="925" y="248"/>
                  </a:cubicBezTo>
                  <a:cubicBezTo>
                    <a:pt x="857" y="248"/>
                    <a:pt x="801" y="257"/>
                    <a:pt x="760" y="265"/>
                  </a:cubicBezTo>
                  <a:cubicBezTo>
                    <a:pt x="382" y="349"/>
                    <a:pt x="82" y="733"/>
                    <a:pt x="0" y="1237"/>
                  </a:cubicBezTo>
                  <a:lnTo>
                    <a:pt x="3133" y="1237"/>
                  </a:lnTo>
                  <a:cubicBezTo>
                    <a:pt x="3133" y="556"/>
                    <a:pt x="2578" y="0"/>
                    <a:pt x="18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5"/>
            <p:cNvSpPr/>
            <p:nvPr/>
          </p:nvSpPr>
          <p:spPr>
            <a:xfrm>
              <a:off x="7016272" y="4477192"/>
              <a:ext cx="37655" cy="29038"/>
            </a:xfrm>
            <a:custGeom>
              <a:rect b="b" l="l" r="r" t="t"/>
              <a:pathLst>
                <a:path extrusionOk="0" h="1240" w="1608">
                  <a:moveTo>
                    <a:pt x="368" y="0"/>
                  </a:moveTo>
                  <a:cubicBezTo>
                    <a:pt x="180" y="0"/>
                    <a:pt x="19" y="49"/>
                    <a:pt x="19" y="49"/>
                  </a:cubicBezTo>
                  <a:lnTo>
                    <a:pt x="0" y="60"/>
                  </a:lnTo>
                  <a:cubicBezTo>
                    <a:pt x="499" y="218"/>
                    <a:pt x="864" y="687"/>
                    <a:pt x="864" y="1240"/>
                  </a:cubicBezTo>
                  <a:lnTo>
                    <a:pt x="1607" y="1240"/>
                  </a:lnTo>
                  <a:cubicBezTo>
                    <a:pt x="1607" y="556"/>
                    <a:pt x="1052" y="0"/>
                    <a:pt x="3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5"/>
            <p:cNvSpPr/>
            <p:nvPr/>
          </p:nvSpPr>
          <p:spPr>
            <a:xfrm>
              <a:off x="6849361" y="4213993"/>
              <a:ext cx="23441" cy="22645"/>
            </a:xfrm>
            <a:custGeom>
              <a:rect b="b" l="l" r="r" t="t"/>
              <a:pathLst>
                <a:path extrusionOk="0" h="967" w="1001">
                  <a:moveTo>
                    <a:pt x="203" y="1"/>
                  </a:moveTo>
                  <a:cubicBezTo>
                    <a:pt x="155" y="1"/>
                    <a:pt x="107" y="18"/>
                    <a:pt x="72" y="54"/>
                  </a:cubicBezTo>
                  <a:cubicBezTo>
                    <a:pt x="1" y="127"/>
                    <a:pt x="1" y="245"/>
                    <a:pt x="72" y="318"/>
                  </a:cubicBezTo>
                  <a:lnTo>
                    <a:pt x="668" y="912"/>
                  </a:lnTo>
                  <a:cubicBezTo>
                    <a:pt x="704" y="950"/>
                    <a:pt x="753" y="966"/>
                    <a:pt x="799" y="966"/>
                  </a:cubicBezTo>
                  <a:cubicBezTo>
                    <a:pt x="848" y="966"/>
                    <a:pt x="895" y="950"/>
                    <a:pt x="930" y="912"/>
                  </a:cubicBezTo>
                  <a:cubicBezTo>
                    <a:pt x="1001" y="841"/>
                    <a:pt x="1001" y="721"/>
                    <a:pt x="930" y="650"/>
                  </a:cubicBezTo>
                  <a:lnTo>
                    <a:pt x="333" y="54"/>
                  </a:lnTo>
                  <a:cubicBezTo>
                    <a:pt x="298" y="18"/>
                    <a:pt x="250" y="1"/>
                    <a:pt x="2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5"/>
            <p:cNvSpPr/>
            <p:nvPr/>
          </p:nvSpPr>
          <p:spPr>
            <a:xfrm>
              <a:off x="6918907" y="4274851"/>
              <a:ext cx="23441" cy="22645"/>
            </a:xfrm>
            <a:custGeom>
              <a:rect b="b" l="l" r="r" t="t"/>
              <a:pathLst>
                <a:path extrusionOk="0" h="967" w="1001">
                  <a:moveTo>
                    <a:pt x="202" y="1"/>
                  </a:moveTo>
                  <a:cubicBezTo>
                    <a:pt x="154" y="1"/>
                    <a:pt x="107" y="18"/>
                    <a:pt x="71" y="54"/>
                  </a:cubicBezTo>
                  <a:cubicBezTo>
                    <a:pt x="1" y="125"/>
                    <a:pt x="1" y="245"/>
                    <a:pt x="71" y="315"/>
                  </a:cubicBezTo>
                  <a:lnTo>
                    <a:pt x="668" y="912"/>
                  </a:lnTo>
                  <a:cubicBezTo>
                    <a:pt x="703" y="950"/>
                    <a:pt x="752" y="967"/>
                    <a:pt x="799" y="967"/>
                  </a:cubicBezTo>
                  <a:cubicBezTo>
                    <a:pt x="848" y="967"/>
                    <a:pt x="894" y="950"/>
                    <a:pt x="930" y="912"/>
                  </a:cubicBezTo>
                  <a:cubicBezTo>
                    <a:pt x="1000" y="841"/>
                    <a:pt x="1000" y="721"/>
                    <a:pt x="930" y="651"/>
                  </a:cubicBezTo>
                  <a:lnTo>
                    <a:pt x="333" y="54"/>
                  </a:lnTo>
                  <a:cubicBezTo>
                    <a:pt x="298" y="18"/>
                    <a:pt x="250"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5"/>
            <p:cNvSpPr/>
            <p:nvPr/>
          </p:nvSpPr>
          <p:spPr>
            <a:xfrm>
              <a:off x="6849361" y="4274851"/>
              <a:ext cx="23441" cy="22645"/>
            </a:xfrm>
            <a:custGeom>
              <a:rect b="b" l="l" r="r" t="t"/>
              <a:pathLst>
                <a:path extrusionOk="0" h="967" w="1001">
                  <a:moveTo>
                    <a:pt x="203" y="1"/>
                  </a:moveTo>
                  <a:cubicBezTo>
                    <a:pt x="155" y="1"/>
                    <a:pt x="107" y="18"/>
                    <a:pt x="72" y="54"/>
                  </a:cubicBezTo>
                  <a:cubicBezTo>
                    <a:pt x="1" y="125"/>
                    <a:pt x="1" y="245"/>
                    <a:pt x="72" y="315"/>
                  </a:cubicBezTo>
                  <a:lnTo>
                    <a:pt x="668" y="912"/>
                  </a:lnTo>
                  <a:cubicBezTo>
                    <a:pt x="704" y="950"/>
                    <a:pt x="753" y="967"/>
                    <a:pt x="799" y="967"/>
                  </a:cubicBezTo>
                  <a:cubicBezTo>
                    <a:pt x="848" y="967"/>
                    <a:pt x="895" y="950"/>
                    <a:pt x="930" y="912"/>
                  </a:cubicBezTo>
                  <a:cubicBezTo>
                    <a:pt x="1001" y="841"/>
                    <a:pt x="1001" y="721"/>
                    <a:pt x="930" y="651"/>
                  </a:cubicBezTo>
                  <a:lnTo>
                    <a:pt x="333" y="54"/>
                  </a:lnTo>
                  <a:cubicBezTo>
                    <a:pt x="298" y="18"/>
                    <a:pt x="250" y="1"/>
                    <a:pt x="2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5"/>
            <p:cNvSpPr/>
            <p:nvPr/>
          </p:nvSpPr>
          <p:spPr>
            <a:xfrm>
              <a:off x="6918907" y="4335710"/>
              <a:ext cx="23441" cy="22645"/>
            </a:xfrm>
            <a:custGeom>
              <a:rect b="b" l="l" r="r" t="t"/>
              <a:pathLst>
                <a:path extrusionOk="0" h="967" w="1001">
                  <a:moveTo>
                    <a:pt x="202" y="1"/>
                  </a:moveTo>
                  <a:cubicBezTo>
                    <a:pt x="154" y="1"/>
                    <a:pt x="107" y="19"/>
                    <a:pt x="71" y="54"/>
                  </a:cubicBezTo>
                  <a:cubicBezTo>
                    <a:pt x="1" y="125"/>
                    <a:pt x="1" y="245"/>
                    <a:pt x="71" y="316"/>
                  </a:cubicBezTo>
                  <a:lnTo>
                    <a:pt x="668" y="912"/>
                  </a:lnTo>
                  <a:cubicBezTo>
                    <a:pt x="703" y="950"/>
                    <a:pt x="752" y="967"/>
                    <a:pt x="799" y="967"/>
                  </a:cubicBezTo>
                  <a:cubicBezTo>
                    <a:pt x="848" y="967"/>
                    <a:pt x="894" y="950"/>
                    <a:pt x="930" y="912"/>
                  </a:cubicBezTo>
                  <a:cubicBezTo>
                    <a:pt x="1000" y="841"/>
                    <a:pt x="1000" y="721"/>
                    <a:pt x="930" y="651"/>
                  </a:cubicBezTo>
                  <a:lnTo>
                    <a:pt x="333" y="54"/>
                  </a:lnTo>
                  <a:cubicBezTo>
                    <a:pt x="298" y="19"/>
                    <a:pt x="250"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5"/>
            <p:cNvSpPr/>
            <p:nvPr/>
          </p:nvSpPr>
          <p:spPr>
            <a:xfrm>
              <a:off x="6971032" y="4213993"/>
              <a:ext cx="23488" cy="22645"/>
            </a:xfrm>
            <a:custGeom>
              <a:rect b="b" l="l" r="r" t="t"/>
              <a:pathLst>
                <a:path extrusionOk="0" h="967" w="1003">
                  <a:moveTo>
                    <a:pt x="203" y="1"/>
                  </a:moveTo>
                  <a:cubicBezTo>
                    <a:pt x="156" y="1"/>
                    <a:pt x="108" y="18"/>
                    <a:pt x="71" y="54"/>
                  </a:cubicBezTo>
                  <a:cubicBezTo>
                    <a:pt x="0" y="127"/>
                    <a:pt x="0" y="245"/>
                    <a:pt x="71" y="318"/>
                  </a:cubicBezTo>
                  <a:lnTo>
                    <a:pt x="668" y="912"/>
                  </a:lnTo>
                  <a:cubicBezTo>
                    <a:pt x="706" y="950"/>
                    <a:pt x="752" y="966"/>
                    <a:pt x="801" y="966"/>
                  </a:cubicBezTo>
                  <a:cubicBezTo>
                    <a:pt x="848" y="966"/>
                    <a:pt x="897" y="950"/>
                    <a:pt x="929" y="912"/>
                  </a:cubicBezTo>
                  <a:cubicBezTo>
                    <a:pt x="1003" y="841"/>
                    <a:pt x="1003" y="721"/>
                    <a:pt x="929" y="650"/>
                  </a:cubicBezTo>
                  <a:lnTo>
                    <a:pt x="336" y="54"/>
                  </a:lnTo>
                  <a:cubicBezTo>
                    <a:pt x="299" y="18"/>
                    <a:pt x="251" y="1"/>
                    <a:pt x="2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5"/>
            <p:cNvSpPr/>
            <p:nvPr/>
          </p:nvSpPr>
          <p:spPr>
            <a:xfrm>
              <a:off x="6975060" y="4273095"/>
              <a:ext cx="23418" cy="22692"/>
            </a:xfrm>
            <a:custGeom>
              <a:rect b="b" l="l" r="r" t="t"/>
              <a:pathLst>
                <a:path extrusionOk="0" h="969" w="1000">
                  <a:moveTo>
                    <a:pt x="202" y="0"/>
                  </a:moveTo>
                  <a:cubicBezTo>
                    <a:pt x="154" y="0"/>
                    <a:pt x="106" y="19"/>
                    <a:pt x="71" y="55"/>
                  </a:cubicBezTo>
                  <a:cubicBezTo>
                    <a:pt x="0" y="126"/>
                    <a:pt x="0" y="246"/>
                    <a:pt x="71" y="317"/>
                  </a:cubicBezTo>
                  <a:lnTo>
                    <a:pt x="668" y="914"/>
                  </a:lnTo>
                  <a:cubicBezTo>
                    <a:pt x="703" y="949"/>
                    <a:pt x="752" y="968"/>
                    <a:pt x="798" y="968"/>
                  </a:cubicBezTo>
                  <a:cubicBezTo>
                    <a:pt x="847" y="968"/>
                    <a:pt x="894" y="946"/>
                    <a:pt x="929" y="914"/>
                  </a:cubicBezTo>
                  <a:cubicBezTo>
                    <a:pt x="1000" y="840"/>
                    <a:pt x="1000" y="723"/>
                    <a:pt x="929" y="649"/>
                  </a:cubicBezTo>
                  <a:lnTo>
                    <a:pt x="332" y="55"/>
                  </a:lnTo>
                  <a:cubicBezTo>
                    <a:pt x="297" y="19"/>
                    <a:pt x="249" y="0"/>
                    <a:pt x="2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5"/>
            <p:cNvSpPr/>
            <p:nvPr/>
          </p:nvSpPr>
          <p:spPr>
            <a:xfrm>
              <a:off x="7023227" y="4370484"/>
              <a:ext cx="23418" cy="22645"/>
            </a:xfrm>
            <a:custGeom>
              <a:rect b="b" l="l" r="r" t="t"/>
              <a:pathLst>
                <a:path extrusionOk="0" h="967" w="1000">
                  <a:moveTo>
                    <a:pt x="202" y="1"/>
                  </a:moveTo>
                  <a:cubicBezTo>
                    <a:pt x="154" y="1"/>
                    <a:pt x="106" y="18"/>
                    <a:pt x="71" y="54"/>
                  </a:cubicBezTo>
                  <a:cubicBezTo>
                    <a:pt x="0" y="125"/>
                    <a:pt x="0" y="245"/>
                    <a:pt x="71" y="315"/>
                  </a:cubicBezTo>
                  <a:lnTo>
                    <a:pt x="667" y="912"/>
                  </a:lnTo>
                  <a:cubicBezTo>
                    <a:pt x="703" y="950"/>
                    <a:pt x="752" y="966"/>
                    <a:pt x="798" y="966"/>
                  </a:cubicBezTo>
                  <a:cubicBezTo>
                    <a:pt x="847" y="966"/>
                    <a:pt x="894" y="950"/>
                    <a:pt x="929" y="912"/>
                  </a:cubicBezTo>
                  <a:cubicBezTo>
                    <a:pt x="1000" y="841"/>
                    <a:pt x="1000" y="721"/>
                    <a:pt x="929" y="650"/>
                  </a:cubicBezTo>
                  <a:lnTo>
                    <a:pt x="332" y="54"/>
                  </a:lnTo>
                  <a:cubicBezTo>
                    <a:pt x="297" y="18"/>
                    <a:pt x="249"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5"/>
            <p:cNvSpPr/>
            <p:nvPr/>
          </p:nvSpPr>
          <p:spPr>
            <a:xfrm>
              <a:off x="6805854" y="4327000"/>
              <a:ext cx="23511" cy="22692"/>
            </a:xfrm>
            <a:custGeom>
              <a:rect b="b" l="l" r="r" t="t"/>
              <a:pathLst>
                <a:path extrusionOk="0" h="969" w="1004">
                  <a:moveTo>
                    <a:pt x="205" y="0"/>
                  </a:moveTo>
                  <a:cubicBezTo>
                    <a:pt x="158" y="0"/>
                    <a:pt x="110" y="19"/>
                    <a:pt x="74" y="55"/>
                  </a:cubicBezTo>
                  <a:cubicBezTo>
                    <a:pt x="1" y="126"/>
                    <a:pt x="1" y="246"/>
                    <a:pt x="74" y="317"/>
                  </a:cubicBezTo>
                  <a:lnTo>
                    <a:pt x="668" y="914"/>
                  </a:lnTo>
                  <a:cubicBezTo>
                    <a:pt x="706" y="949"/>
                    <a:pt x="756" y="968"/>
                    <a:pt x="802" y="968"/>
                  </a:cubicBezTo>
                  <a:cubicBezTo>
                    <a:pt x="851" y="968"/>
                    <a:pt x="897" y="949"/>
                    <a:pt x="933" y="914"/>
                  </a:cubicBezTo>
                  <a:cubicBezTo>
                    <a:pt x="1003" y="840"/>
                    <a:pt x="1003" y="723"/>
                    <a:pt x="933" y="649"/>
                  </a:cubicBezTo>
                  <a:lnTo>
                    <a:pt x="336" y="55"/>
                  </a:lnTo>
                  <a:cubicBezTo>
                    <a:pt x="301" y="19"/>
                    <a:pt x="253" y="0"/>
                    <a:pt x="2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5"/>
            <p:cNvSpPr/>
            <p:nvPr/>
          </p:nvSpPr>
          <p:spPr>
            <a:xfrm>
              <a:off x="6776653" y="4213993"/>
              <a:ext cx="23418" cy="22645"/>
            </a:xfrm>
            <a:custGeom>
              <a:rect b="b" l="l" r="r" t="t"/>
              <a:pathLst>
                <a:path extrusionOk="0" h="967" w="1000">
                  <a:moveTo>
                    <a:pt x="202" y="1"/>
                  </a:moveTo>
                  <a:cubicBezTo>
                    <a:pt x="154" y="1"/>
                    <a:pt x="106" y="18"/>
                    <a:pt x="71" y="54"/>
                  </a:cubicBezTo>
                  <a:cubicBezTo>
                    <a:pt x="0" y="127"/>
                    <a:pt x="0" y="245"/>
                    <a:pt x="71" y="318"/>
                  </a:cubicBezTo>
                  <a:lnTo>
                    <a:pt x="668" y="912"/>
                  </a:lnTo>
                  <a:cubicBezTo>
                    <a:pt x="703" y="950"/>
                    <a:pt x="752" y="966"/>
                    <a:pt x="798" y="966"/>
                  </a:cubicBezTo>
                  <a:cubicBezTo>
                    <a:pt x="847" y="966"/>
                    <a:pt x="894" y="950"/>
                    <a:pt x="929" y="912"/>
                  </a:cubicBezTo>
                  <a:cubicBezTo>
                    <a:pt x="1000" y="841"/>
                    <a:pt x="1000" y="721"/>
                    <a:pt x="929" y="650"/>
                  </a:cubicBezTo>
                  <a:lnTo>
                    <a:pt x="332" y="54"/>
                  </a:lnTo>
                  <a:cubicBezTo>
                    <a:pt x="297" y="18"/>
                    <a:pt x="249"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5"/>
            <p:cNvSpPr/>
            <p:nvPr/>
          </p:nvSpPr>
          <p:spPr>
            <a:xfrm>
              <a:off x="7050647" y="4213993"/>
              <a:ext cx="23441" cy="22645"/>
            </a:xfrm>
            <a:custGeom>
              <a:rect b="b" l="l" r="r" t="t"/>
              <a:pathLst>
                <a:path extrusionOk="0" h="967" w="1001">
                  <a:moveTo>
                    <a:pt x="202" y="1"/>
                  </a:moveTo>
                  <a:cubicBezTo>
                    <a:pt x="154" y="1"/>
                    <a:pt x="107" y="18"/>
                    <a:pt x="71" y="54"/>
                  </a:cubicBezTo>
                  <a:cubicBezTo>
                    <a:pt x="1" y="127"/>
                    <a:pt x="1" y="245"/>
                    <a:pt x="71" y="318"/>
                  </a:cubicBezTo>
                  <a:lnTo>
                    <a:pt x="668" y="912"/>
                  </a:lnTo>
                  <a:cubicBezTo>
                    <a:pt x="703" y="950"/>
                    <a:pt x="752" y="966"/>
                    <a:pt x="799" y="966"/>
                  </a:cubicBezTo>
                  <a:cubicBezTo>
                    <a:pt x="848" y="966"/>
                    <a:pt x="894" y="950"/>
                    <a:pt x="930" y="912"/>
                  </a:cubicBezTo>
                  <a:cubicBezTo>
                    <a:pt x="1000" y="841"/>
                    <a:pt x="1000" y="721"/>
                    <a:pt x="930" y="650"/>
                  </a:cubicBezTo>
                  <a:lnTo>
                    <a:pt x="333" y="54"/>
                  </a:lnTo>
                  <a:cubicBezTo>
                    <a:pt x="297" y="18"/>
                    <a:pt x="250" y="1"/>
                    <a:pt x="2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5"/>
            <p:cNvSpPr/>
            <p:nvPr/>
          </p:nvSpPr>
          <p:spPr>
            <a:xfrm>
              <a:off x="6783140" y="4502200"/>
              <a:ext cx="284523" cy="8688"/>
            </a:xfrm>
            <a:custGeom>
              <a:rect b="b" l="l" r="r" t="t"/>
              <a:pathLst>
                <a:path extrusionOk="0" h="371" w="12150">
                  <a:moveTo>
                    <a:pt x="200" y="0"/>
                  </a:moveTo>
                  <a:cubicBezTo>
                    <a:pt x="91" y="0"/>
                    <a:pt x="1" y="96"/>
                    <a:pt x="15" y="207"/>
                  </a:cubicBezTo>
                  <a:cubicBezTo>
                    <a:pt x="25" y="303"/>
                    <a:pt x="110" y="371"/>
                    <a:pt x="205" y="371"/>
                  </a:cubicBezTo>
                  <a:lnTo>
                    <a:pt x="11950" y="371"/>
                  </a:lnTo>
                  <a:cubicBezTo>
                    <a:pt x="12059" y="371"/>
                    <a:pt x="12149" y="275"/>
                    <a:pt x="12136" y="164"/>
                  </a:cubicBezTo>
                  <a:cubicBezTo>
                    <a:pt x="12125" y="68"/>
                    <a:pt x="12040" y="0"/>
                    <a:pt x="119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75"/>
          <p:cNvGrpSpPr/>
          <p:nvPr/>
        </p:nvGrpSpPr>
        <p:grpSpPr>
          <a:xfrm>
            <a:off x="7469728" y="4214086"/>
            <a:ext cx="296817" cy="296770"/>
            <a:chOff x="7469728" y="4214086"/>
            <a:chExt cx="296817" cy="296770"/>
          </a:xfrm>
        </p:grpSpPr>
        <p:sp>
          <p:nvSpPr>
            <p:cNvPr id="4839" name="Google Shape;4839;p75"/>
            <p:cNvSpPr/>
            <p:nvPr/>
          </p:nvSpPr>
          <p:spPr>
            <a:xfrm>
              <a:off x="7469728" y="4214086"/>
              <a:ext cx="296817" cy="296770"/>
            </a:xfrm>
            <a:custGeom>
              <a:rect b="b" l="l" r="r" t="t"/>
              <a:pathLst>
                <a:path extrusionOk="0" h="12673" w="12675">
                  <a:moveTo>
                    <a:pt x="769" y="1"/>
                  </a:moveTo>
                  <a:cubicBezTo>
                    <a:pt x="346" y="1"/>
                    <a:pt x="0" y="344"/>
                    <a:pt x="0" y="766"/>
                  </a:cubicBezTo>
                  <a:lnTo>
                    <a:pt x="0" y="11906"/>
                  </a:lnTo>
                  <a:cubicBezTo>
                    <a:pt x="0" y="12326"/>
                    <a:pt x="346" y="12672"/>
                    <a:pt x="769" y="12672"/>
                  </a:cubicBezTo>
                  <a:lnTo>
                    <a:pt x="11909" y="12672"/>
                  </a:lnTo>
                  <a:cubicBezTo>
                    <a:pt x="12328" y="12672"/>
                    <a:pt x="12669" y="12326"/>
                    <a:pt x="12674" y="11906"/>
                  </a:cubicBezTo>
                  <a:lnTo>
                    <a:pt x="12674" y="766"/>
                  </a:lnTo>
                  <a:cubicBezTo>
                    <a:pt x="12674" y="344"/>
                    <a:pt x="12328" y="1"/>
                    <a:pt x="119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5"/>
            <p:cNvSpPr/>
            <p:nvPr/>
          </p:nvSpPr>
          <p:spPr>
            <a:xfrm>
              <a:off x="7730469" y="4214086"/>
              <a:ext cx="35922" cy="296770"/>
            </a:xfrm>
            <a:custGeom>
              <a:rect b="b" l="l" r="r" t="t"/>
              <a:pathLst>
                <a:path extrusionOk="0" h="12673" w="1534">
                  <a:moveTo>
                    <a:pt x="0" y="1"/>
                  </a:moveTo>
                  <a:cubicBezTo>
                    <a:pt x="422" y="1"/>
                    <a:pt x="766" y="344"/>
                    <a:pt x="766" y="766"/>
                  </a:cubicBezTo>
                  <a:lnTo>
                    <a:pt x="766" y="11906"/>
                  </a:lnTo>
                  <a:cubicBezTo>
                    <a:pt x="766" y="12326"/>
                    <a:pt x="422" y="12672"/>
                    <a:pt x="0" y="12672"/>
                  </a:cubicBezTo>
                  <a:lnTo>
                    <a:pt x="766" y="12672"/>
                  </a:lnTo>
                  <a:cubicBezTo>
                    <a:pt x="1188" y="12672"/>
                    <a:pt x="1531" y="12326"/>
                    <a:pt x="1531" y="11906"/>
                  </a:cubicBezTo>
                  <a:lnTo>
                    <a:pt x="1531" y="766"/>
                  </a:lnTo>
                  <a:lnTo>
                    <a:pt x="1534" y="766"/>
                  </a:lnTo>
                  <a:cubicBezTo>
                    <a:pt x="1534" y="344"/>
                    <a:pt x="1191" y="1"/>
                    <a:pt x="768" y="1"/>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5"/>
            <p:cNvSpPr/>
            <p:nvPr/>
          </p:nvSpPr>
          <p:spPr>
            <a:xfrm>
              <a:off x="7725926" y="4232327"/>
              <a:ext cx="22668" cy="22692"/>
            </a:xfrm>
            <a:custGeom>
              <a:rect b="b" l="l" r="r" t="t"/>
              <a:pathLst>
                <a:path extrusionOk="0" h="969" w="968">
                  <a:moveTo>
                    <a:pt x="483" y="1"/>
                  </a:moveTo>
                  <a:cubicBezTo>
                    <a:pt x="216" y="1"/>
                    <a:pt x="1" y="216"/>
                    <a:pt x="1" y="483"/>
                  </a:cubicBezTo>
                  <a:cubicBezTo>
                    <a:pt x="1" y="750"/>
                    <a:pt x="216" y="968"/>
                    <a:pt x="483" y="968"/>
                  </a:cubicBezTo>
                  <a:cubicBezTo>
                    <a:pt x="750" y="968"/>
                    <a:pt x="968" y="750"/>
                    <a:pt x="968" y="483"/>
                  </a:cubicBezTo>
                  <a:cubicBezTo>
                    <a:pt x="968" y="216"/>
                    <a:pt x="750"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5"/>
            <p:cNvSpPr/>
            <p:nvPr/>
          </p:nvSpPr>
          <p:spPr>
            <a:xfrm>
              <a:off x="7487712" y="4232327"/>
              <a:ext cx="22668" cy="22692"/>
            </a:xfrm>
            <a:custGeom>
              <a:rect b="b" l="l" r="r" t="t"/>
              <a:pathLst>
                <a:path extrusionOk="0" h="969" w="968">
                  <a:moveTo>
                    <a:pt x="483" y="1"/>
                  </a:moveTo>
                  <a:cubicBezTo>
                    <a:pt x="216" y="1"/>
                    <a:pt x="1" y="216"/>
                    <a:pt x="1" y="483"/>
                  </a:cubicBezTo>
                  <a:cubicBezTo>
                    <a:pt x="1" y="750"/>
                    <a:pt x="216" y="968"/>
                    <a:pt x="483" y="968"/>
                  </a:cubicBezTo>
                  <a:cubicBezTo>
                    <a:pt x="750" y="968"/>
                    <a:pt x="968" y="750"/>
                    <a:pt x="968" y="483"/>
                  </a:cubicBezTo>
                  <a:cubicBezTo>
                    <a:pt x="968" y="216"/>
                    <a:pt x="750"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5"/>
            <p:cNvSpPr/>
            <p:nvPr/>
          </p:nvSpPr>
          <p:spPr>
            <a:xfrm>
              <a:off x="7725926" y="4470541"/>
              <a:ext cx="22668" cy="22692"/>
            </a:xfrm>
            <a:custGeom>
              <a:rect b="b" l="l" r="r" t="t"/>
              <a:pathLst>
                <a:path extrusionOk="0" h="969" w="968">
                  <a:moveTo>
                    <a:pt x="483" y="1"/>
                  </a:moveTo>
                  <a:cubicBezTo>
                    <a:pt x="216" y="1"/>
                    <a:pt x="1" y="216"/>
                    <a:pt x="1" y="483"/>
                  </a:cubicBezTo>
                  <a:cubicBezTo>
                    <a:pt x="1" y="750"/>
                    <a:pt x="216" y="968"/>
                    <a:pt x="483" y="968"/>
                  </a:cubicBezTo>
                  <a:cubicBezTo>
                    <a:pt x="750" y="968"/>
                    <a:pt x="968" y="750"/>
                    <a:pt x="968" y="483"/>
                  </a:cubicBezTo>
                  <a:cubicBezTo>
                    <a:pt x="968" y="216"/>
                    <a:pt x="750"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5"/>
            <p:cNvSpPr/>
            <p:nvPr/>
          </p:nvSpPr>
          <p:spPr>
            <a:xfrm>
              <a:off x="7487712" y="4470541"/>
              <a:ext cx="22668" cy="22692"/>
            </a:xfrm>
            <a:custGeom>
              <a:rect b="b" l="l" r="r" t="t"/>
              <a:pathLst>
                <a:path extrusionOk="0" h="969" w="968">
                  <a:moveTo>
                    <a:pt x="483" y="1"/>
                  </a:moveTo>
                  <a:cubicBezTo>
                    <a:pt x="216" y="1"/>
                    <a:pt x="1" y="216"/>
                    <a:pt x="1" y="483"/>
                  </a:cubicBezTo>
                  <a:cubicBezTo>
                    <a:pt x="1" y="750"/>
                    <a:pt x="216" y="968"/>
                    <a:pt x="483" y="968"/>
                  </a:cubicBezTo>
                  <a:cubicBezTo>
                    <a:pt x="750" y="968"/>
                    <a:pt x="968" y="750"/>
                    <a:pt x="968" y="483"/>
                  </a:cubicBezTo>
                  <a:cubicBezTo>
                    <a:pt x="968" y="216"/>
                    <a:pt x="750" y="1"/>
                    <a:pt x="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5"/>
            <p:cNvSpPr/>
            <p:nvPr/>
          </p:nvSpPr>
          <p:spPr>
            <a:xfrm>
              <a:off x="7517825" y="4262136"/>
              <a:ext cx="201180" cy="201180"/>
            </a:xfrm>
            <a:custGeom>
              <a:rect b="b" l="l" r="r" t="t"/>
              <a:pathLst>
                <a:path extrusionOk="0" h="8591" w="8591">
                  <a:moveTo>
                    <a:pt x="2649" y="0"/>
                  </a:moveTo>
                  <a:cubicBezTo>
                    <a:pt x="1186" y="0"/>
                    <a:pt x="1" y="1185"/>
                    <a:pt x="1" y="2646"/>
                  </a:cubicBezTo>
                  <a:lnTo>
                    <a:pt x="1" y="5945"/>
                  </a:lnTo>
                  <a:cubicBezTo>
                    <a:pt x="1" y="7405"/>
                    <a:pt x="1186" y="8590"/>
                    <a:pt x="2649" y="8590"/>
                  </a:cubicBezTo>
                  <a:lnTo>
                    <a:pt x="5945" y="8590"/>
                  </a:lnTo>
                  <a:cubicBezTo>
                    <a:pt x="7406" y="8590"/>
                    <a:pt x="8591" y="7405"/>
                    <a:pt x="8591" y="5945"/>
                  </a:cubicBezTo>
                  <a:lnTo>
                    <a:pt x="8591" y="2646"/>
                  </a:lnTo>
                  <a:cubicBezTo>
                    <a:pt x="8591" y="1185"/>
                    <a:pt x="7406" y="0"/>
                    <a:pt x="594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5"/>
            <p:cNvSpPr/>
            <p:nvPr/>
          </p:nvSpPr>
          <p:spPr>
            <a:xfrm>
              <a:off x="7638911" y="4262136"/>
              <a:ext cx="80158" cy="201180"/>
            </a:xfrm>
            <a:custGeom>
              <a:rect b="b" l="l" r="r" t="t"/>
              <a:pathLst>
                <a:path extrusionOk="0" h="8591" w="3423">
                  <a:moveTo>
                    <a:pt x="1" y="0"/>
                  </a:moveTo>
                  <a:cubicBezTo>
                    <a:pt x="1464" y="0"/>
                    <a:pt x="2651" y="1183"/>
                    <a:pt x="2651" y="2643"/>
                  </a:cubicBezTo>
                  <a:lnTo>
                    <a:pt x="2651" y="5948"/>
                  </a:lnTo>
                  <a:cubicBezTo>
                    <a:pt x="2651" y="7405"/>
                    <a:pt x="1464" y="8590"/>
                    <a:pt x="1" y="8590"/>
                  </a:cubicBezTo>
                  <a:lnTo>
                    <a:pt x="777" y="8590"/>
                  </a:lnTo>
                  <a:cubicBezTo>
                    <a:pt x="2237" y="8590"/>
                    <a:pt x="3422" y="7405"/>
                    <a:pt x="3422" y="5945"/>
                  </a:cubicBezTo>
                  <a:lnTo>
                    <a:pt x="3422" y="2643"/>
                  </a:lnTo>
                  <a:cubicBezTo>
                    <a:pt x="3420" y="1185"/>
                    <a:pt x="2232" y="0"/>
                    <a:pt x="766" y="0"/>
                  </a:cubicBezTo>
                  <a:close/>
                </a:path>
              </a:pathLst>
            </a:custGeom>
            <a:solidFill>
              <a:srgbClr val="434343">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5"/>
            <p:cNvSpPr/>
            <p:nvPr/>
          </p:nvSpPr>
          <p:spPr>
            <a:xfrm>
              <a:off x="7564845" y="4316673"/>
              <a:ext cx="20818" cy="38826"/>
            </a:xfrm>
            <a:custGeom>
              <a:rect b="b" l="l" r="r" t="t"/>
              <a:pathLst>
                <a:path extrusionOk="0" h="1658" w="889">
                  <a:moveTo>
                    <a:pt x="126" y="1"/>
                  </a:moveTo>
                  <a:cubicBezTo>
                    <a:pt x="58" y="1"/>
                    <a:pt x="1" y="55"/>
                    <a:pt x="1" y="129"/>
                  </a:cubicBezTo>
                  <a:lnTo>
                    <a:pt x="1" y="1532"/>
                  </a:lnTo>
                  <a:cubicBezTo>
                    <a:pt x="1" y="1600"/>
                    <a:pt x="55" y="1657"/>
                    <a:pt x="126" y="1657"/>
                  </a:cubicBezTo>
                  <a:lnTo>
                    <a:pt x="763" y="1657"/>
                  </a:lnTo>
                  <a:cubicBezTo>
                    <a:pt x="834" y="1657"/>
                    <a:pt x="889" y="1603"/>
                    <a:pt x="889" y="1532"/>
                  </a:cubicBezTo>
                  <a:lnTo>
                    <a:pt x="889" y="129"/>
                  </a:lnTo>
                  <a:cubicBezTo>
                    <a:pt x="889" y="61"/>
                    <a:pt x="834" y="1"/>
                    <a:pt x="7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5"/>
            <p:cNvSpPr/>
            <p:nvPr/>
          </p:nvSpPr>
          <p:spPr>
            <a:xfrm>
              <a:off x="7650526" y="4316673"/>
              <a:ext cx="20959" cy="38826"/>
            </a:xfrm>
            <a:custGeom>
              <a:rect b="b" l="l" r="r" t="t"/>
              <a:pathLst>
                <a:path extrusionOk="0" h="1658" w="895">
                  <a:moveTo>
                    <a:pt x="128" y="1"/>
                  </a:moveTo>
                  <a:cubicBezTo>
                    <a:pt x="60" y="1"/>
                    <a:pt x="0" y="55"/>
                    <a:pt x="0" y="129"/>
                  </a:cubicBezTo>
                  <a:lnTo>
                    <a:pt x="0" y="1532"/>
                  </a:lnTo>
                  <a:cubicBezTo>
                    <a:pt x="0" y="1600"/>
                    <a:pt x="55" y="1657"/>
                    <a:pt x="128" y="1657"/>
                  </a:cubicBezTo>
                  <a:lnTo>
                    <a:pt x="763" y="1657"/>
                  </a:lnTo>
                  <a:cubicBezTo>
                    <a:pt x="837" y="1657"/>
                    <a:pt x="894" y="1603"/>
                    <a:pt x="891" y="1532"/>
                  </a:cubicBezTo>
                  <a:lnTo>
                    <a:pt x="891" y="129"/>
                  </a:lnTo>
                  <a:cubicBezTo>
                    <a:pt x="891" y="61"/>
                    <a:pt x="837" y="1"/>
                    <a:pt x="7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5"/>
            <p:cNvSpPr/>
            <p:nvPr/>
          </p:nvSpPr>
          <p:spPr>
            <a:xfrm>
              <a:off x="7598471" y="4387999"/>
              <a:ext cx="38803" cy="20818"/>
            </a:xfrm>
            <a:custGeom>
              <a:rect b="b" l="l" r="r" t="t"/>
              <a:pathLst>
                <a:path extrusionOk="0" h="889" w="1657">
                  <a:moveTo>
                    <a:pt x="1533" y="0"/>
                  </a:moveTo>
                  <a:cubicBezTo>
                    <a:pt x="1532" y="0"/>
                    <a:pt x="1530" y="0"/>
                    <a:pt x="1529" y="1"/>
                  </a:cubicBezTo>
                  <a:lnTo>
                    <a:pt x="126" y="1"/>
                  </a:lnTo>
                  <a:cubicBezTo>
                    <a:pt x="57" y="1"/>
                    <a:pt x="0" y="55"/>
                    <a:pt x="0" y="126"/>
                  </a:cubicBezTo>
                  <a:lnTo>
                    <a:pt x="0" y="763"/>
                  </a:lnTo>
                  <a:cubicBezTo>
                    <a:pt x="0" y="831"/>
                    <a:pt x="55" y="889"/>
                    <a:pt x="126" y="889"/>
                  </a:cubicBezTo>
                  <a:lnTo>
                    <a:pt x="1529" y="889"/>
                  </a:lnTo>
                  <a:cubicBezTo>
                    <a:pt x="1597" y="889"/>
                    <a:pt x="1657" y="834"/>
                    <a:pt x="1657" y="763"/>
                  </a:cubicBezTo>
                  <a:lnTo>
                    <a:pt x="1657" y="126"/>
                  </a:lnTo>
                  <a:cubicBezTo>
                    <a:pt x="1657" y="57"/>
                    <a:pt x="1600" y="0"/>
                    <a:pt x="15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75"/>
          <p:cNvGrpSpPr/>
          <p:nvPr/>
        </p:nvGrpSpPr>
        <p:grpSpPr>
          <a:xfrm>
            <a:off x="4140964" y="3478455"/>
            <a:ext cx="297074" cy="296709"/>
            <a:chOff x="4140964" y="3345225"/>
            <a:chExt cx="297074" cy="296709"/>
          </a:xfrm>
        </p:grpSpPr>
        <p:sp>
          <p:nvSpPr>
            <p:cNvPr id="4851" name="Google Shape;4851;p75"/>
            <p:cNvSpPr/>
            <p:nvPr/>
          </p:nvSpPr>
          <p:spPr>
            <a:xfrm>
              <a:off x="4165528" y="3345225"/>
              <a:ext cx="8711" cy="18008"/>
            </a:xfrm>
            <a:custGeom>
              <a:rect b="b" l="l" r="r" t="t"/>
              <a:pathLst>
                <a:path extrusionOk="0" h="769" w="372">
                  <a:moveTo>
                    <a:pt x="187" y="0"/>
                  </a:moveTo>
                  <a:cubicBezTo>
                    <a:pt x="179" y="0"/>
                    <a:pt x="172" y="1"/>
                    <a:pt x="164" y="2"/>
                  </a:cubicBezTo>
                  <a:cubicBezTo>
                    <a:pt x="69" y="13"/>
                    <a:pt x="1" y="97"/>
                    <a:pt x="1" y="193"/>
                  </a:cubicBezTo>
                  <a:lnTo>
                    <a:pt x="1" y="577"/>
                  </a:lnTo>
                  <a:cubicBezTo>
                    <a:pt x="1" y="672"/>
                    <a:pt x="69" y="754"/>
                    <a:pt x="164" y="767"/>
                  </a:cubicBezTo>
                  <a:cubicBezTo>
                    <a:pt x="172" y="768"/>
                    <a:pt x="179" y="769"/>
                    <a:pt x="187" y="769"/>
                  </a:cubicBezTo>
                  <a:cubicBezTo>
                    <a:pt x="288" y="769"/>
                    <a:pt x="371" y="686"/>
                    <a:pt x="371" y="585"/>
                  </a:cubicBezTo>
                  <a:lnTo>
                    <a:pt x="371" y="184"/>
                  </a:lnTo>
                  <a:cubicBezTo>
                    <a:pt x="371" y="83"/>
                    <a:pt x="288"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5"/>
            <p:cNvSpPr/>
            <p:nvPr/>
          </p:nvSpPr>
          <p:spPr>
            <a:xfrm>
              <a:off x="4213063" y="3345225"/>
              <a:ext cx="8688" cy="18008"/>
            </a:xfrm>
            <a:custGeom>
              <a:rect b="b" l="l" r="r" t="t"/>
              <a:pathLst>
                <a:path extrusionOk="0" h="769" w="371">
                  <a:moveTo>
                    <a:pt x="187" y="0"/>
                  </a:moveTo>
                  <a:cubicBezTo>
                    <a:pt x="179" y="0"/>
                    <a:pt x="171" y="1"/>
                    <a:pt x="164" y="2"/>
                  </a:cubicBezTo>
                  <a:cubicBezTo>
                    <a:pt x="68" y="13"/>
                    <a:pt x="0" y="97"/>
                    <a:pt x="0" y="193"/>
                  </a:cubicBezTo>
                  <a:lnTo>
                    <a:pt x="0" y="577"/>
                  </a:lnTo>
                  <a:cubicBezTo>
                    <a:pt x="0" y="672"/>
                    <a:pt x="68" y="754"/>
                    <a:pt x="164" y="767"/>
                  </a:cubicBezTo>
                  <a:cubicBezTo>
                    <a:pt x="171" y="768"/>
                    <a:pt x="179" y="769"/>
                    <a:pt x="187" y="769"/>
                  </a:cubicBezTo>
                  <a:cubicBezTo>
                    <a:pt x="288" y="769"/>
                    <a:pt x="371" y="686"/>
                    <a:pt x="371" y="585"/>
                  </a:cubicBezTo>
                  <a:lnTo>
                    <a:pt x="371" y="184"/>
                  </a:lnTo>
                  <a:cubicBezTo>
                    <a:pt x="371" y="83"/>
                    <a:pt x="288"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5"/>
            <p:cNvSpPr/>
            <p:nvPr/>
          </p:nvSpPr>
          <p:spPr>
            <a:xfrm>
              <a:off x="4261160" y="3345225"/>
              <a:ext cx="8688" cy="18008"/>
            </a:xfrm>
            <a:custGeom>
              <a:rect b="b" l="l" r="r" t="t"/>
              <a:pathLst>
                <a:path extrusionOk="0" h="769" w="371">
                  <a:moveTo>
                    <a:pt x="187" y="0"/>
                  </a:moveTo>
                  <a:cubicBezTo>
                    <a:pt x="179" y="0"/>
                    <a:pt x="172" y="1"/>
                    <a:pt x="164" y="2"/>
                  </a:cubicBezTo>
                  <a:cubicBezTo>
                    <a:pt x="69" y="13"/>
                    <a:pt x="0" y="97"/>
                    <a:pt x="0" y="193"/>
                  </a:cubicBezTo>
                  <a:lnTo>
                    <a:pt x="0" y="577"/>
                  </a:lnTo>
                  <a:cubicBezTo>
                    <a:pt x="0" y="672"/>
                    <a:pt x="69" y="754"/>
                    <a:pt x="164" y="767"/>
                  </a:cubicBezTo>
                  <a:cubicBezTo>
                    <a:pt x="172" y="768"/>
                    <a:pt x="179" y="769"/>
                    <a:pt x="187" y="769"/>
                  </a:cubicBezTo>
                  <a:cubicBezTo>
                    <a:pt x="288" y="769"/>
                    <a:pt x="371" y="686"/>
                    <a:pt x="371" y="585"/>
                  </a:cubicBezTo>
                  <a:lnTo>
                    <a:pt x="371" y="184"/>
                  </a:lnTo>
                  <a:cubicBezTo>
                    <a:pt x="371" y="83"/>
                    <a:pt x="288"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5"/>
            <p:cNvSpPr/>
            <p:nvPr/>
          </p:nvSpPr>
          <p:spPr>
            <a:xfrm>
              <a:off x="4309187" y="3345225"/>
              <a:ext cx="8782" cy="18008"/>
            </a:xfrm>
            <a:custGeom>
              <a:rect b="b" l="l" r="r" t="t"/>
              <a:pathLst>
                <a:path extrusionOk="0" h="769" w="375">
                  <a:moveTo>
                    <a:pt x="188" y="0"/>
                  </a:moveTo>
                  <a:cubicBezTo>
                    <a:pt x="180" y="0"/>
                    <a:pt x="172" y="1"/>
                    <a:pt x="164" y="2"/>
                  </a:cubicBezTo>
                  <a:cubicBezTo>
                    <a:pt x="69" y="13"/>
                    <a:pt x="1" y="97"/>
                    <a:pt x="1" y="193"/>
                  </a:cubicBezTo>
                  <a:lnTo>
                    <a:pt x="1" y="577"/>
                  </a:lnTo>
                  <a:cubicBezTo>
                    <a:pt x="1" y="672"/>
                    <a:pt x="69" y="754"/>
                    <a:pt x="164" y="767"/>
                  </a:cubicBezTo>
                  <a:cubicBezTo>
                    <a:pt x="172" y="768"/>
                    <a:pt x="180" y="769"/>
                    <a:pt x="188" y="769"/>
                  </a:cubicBezTo>
                  <a:cubicBezTo>
                    <a:pt x="292" y="769"/>
                    <a:pt x="374" y="686"/>
                    <a:pt x="374" y="585"/>
                  </a:cubicBezTo>
                  <a:lnTo>
                    <a:pt x="374" y="184"/>
                  </a:lnTo>
                  <a:cubicBezTo>
                    <a:pt x="374" y="83"/>
                    <a:pt x="292" y="0"/>
                    <a:pt x="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5"/>
            <p:cNvSpPr/>
            <p:nvPr/>
          </p:nvSpPr>
          <p:spPr>
            <a:xfrm>
              <a:off x="4357354" y="3345225"/>
              <a:ext cx="8782" cy="18008"/>
            </a:xfrm>
            <a:custGeom>
              <a:rect b="b" l="l" r="r" t="t"/>
              <a:pathLst>
                <a:path extrusionOk="0" h="769" w="375">
                  <a:moveTo>
                    <a:pt x="188" y="0"/>
                  </a:moveTo>
                  <a:cubicBezTo>
                    <a:pt x="180" y="0"/>
                    <a:pt x="172" y="1"/>
                    <a:pt x="164" y="2"/>
                  </a:cubicBezTo>
                  <a:cubicBezTo>
                    <a:pt x="69" y="13"/>
                    <a:pt x="1" y="97"/>
                    <a:pt x="1" y="193"/>
                  </a:cubicBezTo>
                  <a:lnTo>
                    <a:pt x="1" y="577"/>
                  </a:lnTo>
                  <a:cubicBezTo>
                    <a:pt x="1" y="672"/>
                    <a:pt x="69" y="754"/>
                    <a:pt x="164" y="767"/>
                  </a:cubicBezTo>
                  <a:cubicBezTo>
                    <a:pt x="172" y="768"/>
                    <a:pt x="180" y="769"/>
                    <a:pt x="188" y="769"/>
                  </a:cubicBezTo>
                  <a:cubicBezTo>
                    <a:pt x="292" y="769"/>
                    <a:pt x="374" y="686"/>
                    <a:pt x="374" y="585"/>
                  </a:cubicBezTo>
                  <a:lnTo>
                    <a:pt x="374" y="184"/>
                  </a:lnTo>
                  <a:cubicBezTo>
                    <a:pt x="374" y="83"/>
                    <a:pt x="292" y="0"/>
                    <a:pt x="1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5"/>
            <p:cNvSpPr/>
            <p:nvPr/>
          </p:nvSpPr>
          <p:spPr>
            <a:xfrm>
              <a:off x="4405474" y="3345225"/>
              <a:ext cx="8688" cy="18008"/>
            </a:xfrm>
            <a:custGeom>
              <a:rect b="b" l="l" r="r" t="t"/>
              <a:pathLst>
                <a:path extrusionOk="0" h="769" w="371">
                  <a:moveTo>
                    <a:pt x="187" y="0"/>
                  </a:moveTo>
                  <a:cubicBezTo>
                    <a:pt x="179" y="0"/>
                    <a:pt x="171" y="1"/>
                    <a:pt x="164" y="2"/>
                  </a:cubicBezTo>
                  <a:cubicBezTo>
                    <a:pt x="68" y="13"/>
                    <a:pt x="0" y="97"/>
                    <a:pt x="0" y="193"/>
                  </a:cubicBezTo>
                  <a:lnTo>
                    <a:pt x="0" y="577"/>
                  </a:lnTo>
                  <a:cubicBezTo>
                    <a:pt x="0" y="672"/>
                    <a:pt x="68" y="754"/>
                    <a:pt x="164" y="767"/>
                  </a:cubicBezTo>
                  <a:cubicBezTo>
                    <a:pt x="171" y="768"/>
                    <a:pt x="179" y="769"/>
                    <a:pt x="187" y="769"/>
                  </a:cubicBezTo>
                  <a:cubicBezTo>
                    <a:pt x="288" y="769"/>
                    <a:pt x="371" y="686"/>
                    <a:pt x="371" y="585"/>
                  </a:cubicBezTo>
                  <a:lnTo>
                    <a:pt x="371" y="184"/>
                  </a:lnTo>
                  <a:cubicBezTo>
                    <a:pt x="371" y="83"/>
                    <a:pt x="288" y="0"/>
                    <a:pt x="1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5"/>
            <p:cNvSpPr/>
            <p:nvPr/>
          </p:nvSpPr>
          <p:spPr>
            <a:xfrm>
              <a:off x="4140964" y="3358712"/>
              <a:ext cx="296747" cy="59223"/>
            </a:xfrm>
            <a:custGeom>
              <a:rect b="b" l="l" r="r" t="t"/>
              <a:pathLst>
                <a:path extrusionOk="0" h="2529" w="12672">
                  <a:moveTo>
                    <a:pt x="150" y="1"/>
                  </a:moveTo>
                  <a:cubicBezTo>
                    <a:pt x="69" y="1"/>
                    <a:pt x="1" y="69"/>
                    <a:pt x="1" y="151"/>
                  </a:cubicBezTo>
                  <a:lnTo>
                    <a:pt x="1" y="2379"/>
                  </a:lnTo>
                  <a:cubicBezTo>
                    <a:pt x="12" y="2464"/>
                    <a:pt x="80" y="2529"/>
                    <a:pt x="161" y="2529"/>
                  </a:cubicBezTo>
                  <a:lnTo>
                    <a:pt x="946" y="2529"/>
                  </a:lnTo>
                  <a:lnTo>
                    <a:pt x="2744" y="2156"/>
                  </a:lnTo>
                  <a:lnTo>
                    <a:pt x="4542" y="2529"/>
                  </a:lnTo>
                  <a:lnTo>
                    <a:pt x="6340" y="2156"/>
                  </a:lnTo>
                  <a:lnTo>
                    <a:pt x="8139" y="2529"/>
                  </a:lnTo>
                  <a:lnTo>
                    <a:pt x="9950" y="2156"/>
                  </a:lnTo>
                  <a:lnTo>
                    <a:pt x="11735" y="2529"/>
                  </a:lnTo>
                  <a:lnTo>
                    <a:pt x="12522" y="2529"/>
                  </a:lnTo>
                  <a:cubicBezTo>
                    <a:pt x="12604" y="2529"/>
                    <a:pt x="12672" y="2461"/>
                    <a:pt x="12672" y="2379"/>
                  </a:cubicBezTo>
                  <a:lnTo>
                    <a:pt x="12672" y="151"/>
                  </a:lnTo>
                  <a:cubicBezTo>
                    <a:pt x="12672" y="69"/>
                    <a:pt x="12604" y="1"/>
                    <a:pt x="125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5"/>
            <p:cNvSpPr/>
            <p:nvPr/>
          </p:nvSpPr>
          <p:spPr>
            <a:xfrm>
              <a:off x="4417019" y="3358712"/>
              <a:ext cx="20935" cy="59223"/>
            </a:xfrm>
            <a:custGeom>
              <a:rect b="b" l="l" r="r" t="t"/>
              <a:pathLst>
                <a:path extrusionOk="0" h="2529" w="894">
                  <a:moveTo>
                    <a:pt x="0" y="1"/>
                  </a:moveTo>
                  <a:cubicBezTo>
                    <a:pt x="82" y="1"/>
                    <a:pt x="150" y="69"/>
                    <a:pt x="150" y="151"/>
                  </a:cubicBezTo>
                  <a:lnTo>
                    <a:pt x="150" y="2379"/>
                  </a:lnTo>
                  <a:cubicBezTo>
                    <a:pt x="150" y="2461"/>
                    <a:pt x="82" y="2529"/>
                    <a:pt x="0" y="2529"/>
                  </a:cubicBezTo>
                  <a:lnTo>
                    <a:pt x="744" y="2529"/>
                  </a:lnTo>
                  <a:cubicBezTo>
                    <a:pt x="826" y="2529"/>
                    <a:pt x="894" y="2461"/>
                    <a:pt x="894" y="2379"/>
                  </a:cubicBezTo>
                  <a:lnTo>
                    <a:pt x="894" y="151"/>
                  </a:lnTo>
                  <a:cubicBezTo>
                    <a:pt x="894" y="69"/>
                    <a:pt x="826" y="1"/>
                    <a:pt x="7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5"/>
            <p:cNvSpPr/>
            <p:nvPr/>
          </p:nvSpPr>
          <p:spPr>
            <a:xfrm>
              <a:off x="4163303" y="3376251"/>
              <a:ext cx="84233" cy="41683"/>
            </a:xfrm>
            <a:custGeom>
              <a:rect b="b" l="l" r="r" t="t"/>
              <a:pathLst>
                <a:path extrusionOk="0" h="1780" w="3597">
                  <a:moveTo>
                    <a:pt x="1798" y="1"/>
                  </a:moveTo>
                  <a:cubicBezTo>
                    <a:pt x="807" y="1"/>
                    <a:pt x="0" y="799"/>
                    <a:pt x="0" y="1780"/>
                  </a:cubicBezTo>
                  <a:lnTo>
                    <a:pt x="3596" y="1780"/>
                  </a:lnTo>
                  <a:cubicBezTo>
                    <a:pt x="3596" y="799"/>
                    <a:pt x="2790" y="1"/>
                    <a:pt x="1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5"/>
            <p:cNvSpPr/>
            <p:nvPr/>
          </p:nvSpPr>
          <p:spPr>
            <a:xfrm>
              <a:off x="4196718" y="3376251"/>
              <a:ext cx="50886" cy="41683"/>
            </a:xfrm>
            <a:custGeom>
              <a:rect b="b" l="l" r="r" t="t"/>
              <a:pathLst>
                <a:path extrusionOk="0" h="1780" w="2173">
                  <a:moveTo>
                    <a:pt x="371" y="1"/>
                  </a:moveTo>
                  <a:cubicBezTo>
                    <a:pt x="246" y="1"/>
                    <a:pt x="118" y="15"/>
                    <a:pt x="1" y="39"/>
                  </a:cubicBezTo>
                  <a:cubicBezTo>
                    <a:pt x="818" y="208"/>
                    <a:pt x="1426" y="924"/>
                    <a:pt x="1426" y="1780"/>
                  </a:cubicBezTo>
                  <a:lnTo>
                    <a:pt x="2169" y="1780"/>
                  </a:lnTo>
                  <a:cubicBezTo>
                    <a:pt x="2172" y="799"/>
                    <a:pt x="1366" y="1"/>
                    <a:pt x="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5"/>
            <p:cNvSpPr/>
            <p:nvPr/>
          </p:nvSpPr>
          <p:spPr>
            <a:xfrm>
              <a:off x="4247578" y="3376251"/>
              <a:ext cx="84233" cy="41683"/>
            </a:xfrm>
            <a:custGeom>
              <a:rect b="b" l="l" r="r" t="t"/>
              <a:pathLst>
                <a:path extrusionOk="0" h="1780" w="3597">
                  <a:moveTo>
                    <a:pt x="1798" y="1"/>
                  </a:moveTo>
                  <a:cubicBezTo>
                    <a:pt x="807" y="1"/>
                    <a:pt x="0" y="799"/>
                    <a:pt x="0" y="1780"/>
                  </a:cubicBezTo>
                  <a:lnTo>
                    <a:pt x="3596" y="1780"/>
                  </a:lnTo>
                  <a:cubicBezTo>
                    <a:pt x="3596" y="799"/>
                    <a:pt x="2790" y="1"/>
                    <a:pt x="1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5"/>
            <p:cNvSpPr/>
            <p:nvPr/>
          </p:nvSpPr>
          <p:spPr>
            <a:xfrm>
              <a:off x="4280993" y="3376251"/>
              <a:ext cx="50816" cy="41683"/>
            </a:xfrm>
            <a:custGeom>
              <a:rect b="b" l="l" r="r" t="t"/>
              <a:pathLst>
                <a:path extrusionOk="0" h="1780" w="2170">
                  <a:moveTo>
                    <a:pt x="371" y="1"/>
                  </a:moveTo>
                  <a:cubicBezTo>
                    <a:pt x="246" y="1"/>
                    <a:pt x="121" y="15"/>
                    <a:pt x="1" y="39"/>
                  </a:cubicBezTo>
                  <a:cubicBezTo>
                    <a:pt x="818" y="208"/>
                    <a:pt x="1428" y="924"/>
                    <a:pt x="1428" y="1780"/>
                  </a:cubicBezTo>
                  <a:lnTo>
                    <a:pt x="2169" y="1780"/>
                  </a:lnTo>
                  <a:cubicBezTo>
                    <a:pt x="2169" y="799"/>
                    <a:pt x="1366" y="1"/>
                    <a:pt x="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5"/>
            <p:cNvSpPr/>
            <p:nvPr/>
          </p:nvSpPr>
          <p:spPr>
            <a:xfrm>
              <a:off x="4331783" y="3376251"/>
              <a:ext cx="84233" cy="41683"/>
            </a:xfrm>
            <a:custGeom>
              <a:rect b="b" l="l" r="r" t="t"/>
              <a:pathLst>
                <a:path extrusionOk="0" h="1780" w="3597">
                  <a:moveTo>
                    <a:pt x="1799" y="1"/>
                  </a:moveTo>
                  <a:cubicBezTo>
                    <a:pt x="807" y="1"/>
                    <a:pt x="0" y="799"/>
                    <a:pt x="0" y="1780"/>
                  </a:cubicBezTo>
                  <a:lnTo>
                    <a:pt x="3597" y="1780"/>
                  </a:lnTo>
                  <a:cubicBezTo>
                    <a:pt x="3597" y="799"/>
                    <a:pt x="2790" y="1"/>
                    <a:pt x="17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5"/>
            <p:cNvSpPr/>
            <p:nvPr/>
          </p:nvSpPr>
          <p:spPr>
            <a:xfrm>
              <a:off x="4365269" y="3376251"/>
              <a:ext cx="50816" cy="41683"/>
            </a:xfrm>
            <a:custGeom>
              <a:rect b="b" l="l" r="r" t="t"/>
              <a:pathLst>
                <a:path extrusionOk="0" h="1780" w="2170">
                  <a:moveTo>
                    <a:pt x="371" y="1"/>
                  </a:moveTo>
                  <a:cubicBezTo>
                    <a:pt x="246" y="1"/>
                    <a:pt x="121" y="15"/>
                    <a:pt x="1" y="39"/>
                  </a:cubicBezTo>
                  <a:cubicBezTo>
                    <a:pt x="818" y="208"/>
                    <a:pt x="1428" y="924"/>
                    <a:pt x="1428" y="1780"/>
                  </a:cubicBezTo>
                  <a:lnTo>
                    <a:pt x="2169" y="1780"/>
                  </a:lnTo>
                  <a:cubicBezTo>
                    <a:pt x="2169" y="799"/>
                    <a:pt x="1366" y="1"/>
                    <a:pt x="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5"/>
            <p:cNvSpPr/>
            <p:nvPr/>
          </p:nvSpPr>
          <p:spPr>
            <a:xfrm>
              <a:off x="4342953" y="3405662"/>
              <a:ext cx="62735" cy="191930"/>
            </a:xfrm>
            <a:custGeom>
              <a:rect b="b" l="l" r="r" t="t"/>
              <a:pathLst>
                <a:path extrusionOk="0" h="8196" w="2679">
                  <a:moveTo>
                    <a:pt x="654" y="1"/>
                  </a:moveTo>
                  <a:cubicBezTo>
                    <a:pt x="521" y="1"/>
                    <a:pt x="412" y="104"/>
                    <a:pt x="406" y="238"/>
                  </a:cubicBezTo>
                  <a:lnTo>
                    <a:pt x="49" y="6853"/>
                  </a:lnTo>
                  <a:lnTo>
                    <a:pt x="0" y="7749"/>
                  </a:lnTo>
                  <a:lnTo>
                    <a:pt x="1447" y="8196"/>
                  </a:lnTo>
                  <a:lnTo>
                    <a:pt x="2678" y="8076"/>
                  </a:lnTo>
                  <a:lnTo>
                    <a:pt x="2602" y="6853"/>
                  </a:lnTo>
                  <a:lnTo>
                    <a:pt x="2245" y="238"/>
                  </a:lnTo>
                  <a:cubicBezTo>
                    <a:pt x="2234" y="104"/>
                    <a:pt x="2128" y="1"/>
                    <a:pt x="19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5"/>
            <p:cNvSpPr/>
            <p:nvPr/>
          </p:nvSpPr>
          <p:spPr>
            <a:xfrm>
              <a:off x="4359274" y="3491975"/>
              <a:ext cx="10421" cy="35454"/>
            </a:xfrm>
            <a:custGeom>
              <a:rect b="b" l="l" r="r" t="t"/>
              <a:pathLst>
                <a:path extrusionOk="0" h="1514" w="445">
                  <a:moveTo>
                    <a:pt x="250" y="0"/>
                  </a:moveTo>
                  <a:cubicBezTo>
                    <a:pt x="153" y="0"/>
                    <a:pt x="77" y="77"/>
                    <a:pt x="69" y="175"/>
                  </a:cubicBezTo>
                  <a:lnTo>
                    <a:pt x="9" y="1320"/>
                  </a:lnTo>
                  <a:cubicBezTo>
                    <a:pt x="1" y="1420"/>
                    <a:pt x="80" y="1505"/>
                    <a:pt x="183" y="1513"/>
                  </a:cubicBezTo>
                  <a:lnTo>
                    <a:pt x="191" y="1513"/>
                  </a:lnTo>
                  <a:cubicBezTo>
                    <a:pt x="292" y="1513"/>
                    <a:pt x="374" y="1434"/>
                    <a:pt x="377" y="1339"/>
                  </a:cubicBezTo>
                  <a:lnTo>
                    <a:pt x="437" y="194"/>
                  </a:lnTo>
                  <a:cubicBezTo>
                    <a:pt x="445" y="94"/>
                    <a:pt x="366" y="6"/>
                    <a:pt x="265" y="1"/>
                  </a:cubicBezTo>
                  <a:cubicBezTo>
                    <a:pt x="260" y="1"/>
                    <a:pt x="255"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5"/>
            <p:cNvSpPr/>
            <p:nvPr/>
          </p:nvSpPr>
          <p:spPr>
            <a:xfrm>
              <a:off x="4375361" y="3425917"/>
              <a:ext cx="8688" cy="31941"/>
            </a:xfrm>
            <a:custGeom>
              <a:rect b="b" l="l" r="r" t="t"/>
              <a:pathLst>
                <a:path extrusionOk="0" h="1364" w="371">
                  <a:moveTo>
                    <a:pt x="187" y="1"/>
                  </a:moveTo>
                  <a:cubicBezTo>
                    <a:pt x="179" y="1"/>
                    <a:pt x="171" y="1"/>
                    <a:pt x="164" y="2"/>
                  </a:cubicBezTo>
                  <a:cubicBezTo>
                    <a:pt x="68" y="13"/>
                    <a:pt x="0" y="98"/>
                    <a:pt x="0" y="193"/>
                  </a:cubicBezTo>
                  <a:lnTo>
                    <a:pt x="0" y="1171"/>
                  </a:lnTo>
                  <a:cubicBezTo>
                    <a:pt x="0" y="1266"/>
                    <a:pt x="68" y="1351"/>
                    <a:pt x="164" y="1362"/>
                  </a:cubicBezTo>
                  <a:cubicBezTo>
                    <a:pt x="171" y="1363"/>
                    <a:pt x="179" y="1363"/>
                    <a:pt x="186" y="1363"/>
                  </a:cubicBezTo>
                  <a:cubicBezTo>
                    <a:pt x="288" y="1363"/>
                    <a:pt x="371" y="1278"/>
                    <a:pt x="371" y="1176"/>
                  </a:cubicBezTo>
                  <a:lnTo>
                    <a:pt x="371" y="185"/>
                  </a:lnTo>
                  <a:cubicBezTo>
                    <a:pt x="371" y="83"/>
                    <a:pt x="288" y="1"/>
                    <a:pt x="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5"/>
            <p:cNvSpPr/>
            <p:nvPr/>
          </p:nvSpPr>
          <p:spPr>
            <a:xfrm>
              <a:off x="4377070" y="3547588"/>
              <a:ext cx="8711" cy="31918"/>
            </a:xfrm>
            <a:custGeom>
              <a:rect b="b" l="l" r="r" t="t"/>
              <a:pathLst>
                <a:path extrusionOk="0" h="1363" w="372">
                  <a:moveTo>
                    <a:pt x="187" y="0"/>
                  </a:moveTo>
                  <a:cubicBezTo>
                    <a:pt x="179" y="0"/>
                    <a:pt x="172" y="1"/>
                    <a:pt x="164" y="2"/>
                  </a:cubicBezTo>
                  <a:cubicBezTo>
                    <a:pt x="69" y="13"/>
                    <a:pt x="1" y="97"/>
                    <a:pt x="1" y="192"/>
                  </a:cubicBezTo>
                  <a:lnTo>
                    <a:pt x="1" y="1170"/>
                  </a:lnTo>
                  <a:cubicBezTo>
                    <a:pt x="1" y="1266"/>
                    <a:pt x="69" y="1350"/>
                    <a:pt x="164" y="1361"/>
                  </a:cubicBezTo>
                  <a:cubicBezTo>
                    <a:pt x="172" y="1362"/>
                    <a:pt x="180" y="1363"/>
                    <a:pt x="187" y="1363"/>
                  </a:cubicBezTo>
                  <a:cubicBezTo>
                    <a:pt x="289" y="1363"/>
                    <a:pt x="371" y="1280"/>
                    <a:pt x="371" y="1179"/>
                  </a:cubicBezTo>
                  <a:lnTo>
                    <a:pt x="371" y="187"/>
                  </a:lnTo>
                  <a:cubicBezTo>
                    <a:pt x="371" y="85"/>
                    <a:pt x="288" y="0"/>
                    <a:pt x="1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5"/>
            <p:cNvSpPr/>
            <p:nvPr/>
          </p:nvSpPr>
          <p:spPr>
            <a:xfrm>
              <a:off x="4173817" y="3405662"/>
              <a:ext cx="63180" cy="191883"/>
            </a:xfrm>
            <a:custGeom>
              <a:rect b="b" l="l" r="r" t="t"/>
              <a:pathLst>
                <a:path extrusionOk="0" h="8194" w="2698">
                  <a:moveTo>
                    <a:pt x="679" y="1"/>
                  </a:moveTo>
                  <a:cubicBezTo>
                    <a:pt x="546" y="1"/>
                    <a:pt x="437" y="104"/>
                    <a:pt x="428" y="238"/>
                  </a:cubicBezTo>
                  <a:lnTo>
                    <a:pt x="72" y="6850"/>
                  </a:lnTo>
                  <a:lnTo>
                    <a:pt x="1" y="8171"/>
                  </a:lnTo>
                  <a:lnTo>
                    <a:pt x="1472" y="8193"/>
                  </a:lnTo>
                  <a:lnTo>
                    <a:pt x="2698" y="7624"/>
                  </a:lnTo>
                  <a:lnTo>
                    <a:pt x="2627" y="6850"/>
                  </a:lnTo>
                  <a:lnTo>
                    <a:pt x="2267" y="238"/>
                  </a:lnTo>
                  <a:cubicBezTo>
                    <a:pt x="2259" y="104"/>
                    <a:pt x="2153" y="1"/>
                    <a:pt x="20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5"/>
            <p:cNvSpPr/>
            <p:nvPr/>
          </p:nvSpPr>
          <p:spPr>
            <a:xfrm>
              <a:off x="4190794" y="3491975"/>
              <a:ext cx="10421" cy="35454"/>
            </a:xfrm>
            <a:custGeom>
              <a:rect b="b" l="l" r="r" t="t"/>
              <a:pathLst>
                <a:path extrusionOk="0" h="1514" w="445">
                  <a:moveTo>
                    <a:pt x="248" y="0"/>
                  </a:moveTo>
                  <a:cubicBezTo>
                    <a:pt x="153" y="0"/>
                    <a:pt x="76" y="77"/>
                    <a:pt x="69" y="175"/>
                  </a:cubicBezTo>
                  <a:lnTo>
                    <a:pt x="9" y="1320"/>
                  </a:lnTo>
                  <a:cubicBezTo>
                    <a:pt x="0" y="1420"/>
                    <a:pt x="79" y="1505"/>
                    <a:pt x="180" y="1513"/>
                  </a:cubicBezTo>
                  <a:lnTo>
                    <a:pt x="191" y="1513"/>
                  </a:lnTo>
                  <a:cubicBezTo>
                    <a:pt x="286" y="1513"/>
                    <a:pt x="368" y="1434"/>
                    <a:pt x="374" y="1339"/>
                  </a:cubicBezTo>
                  <a:lnTo>
                    <a:pt x="436" y="194"/>
                  </a:lnTo>
                  <a:cubicBezTo>
                    <a:pt x="444" y="94"/>
                    <a:pt x="365" y="6"/>
                    <a:pt x="262" y="1"/>
                  </a:cubicBezTo>
                  <a:cubicBezTo>
                    <a:pt x="257" y="1"/>
                    <a:pt x="252" y="0"/>
                    <a:pt x="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5"/>
            <p:cNvSpPr/>
            <p:nvPr/>
          </p:nvSpPr>
          <p:spPr>
            <a:xfrm>
              <a:off x="4206670" y="3425917"/>
              <a:ext cx="8711" cy="31941"/>
            </a:xfrm>
            <a:custGeom>
              <a:rect b="b" l="l" r="r" t="t"/>
              <a:pathLst>
                <a:path extrusionOk="0" h="1364" w="372">
                  <a:moveTo>
                    <a:pt x="187" y="1"/>
                  </a:moveTo>
                  <a:cubicBezTo>
                    <a:pt x="180" y="1"/>
                    <a:pt x="172" y="1"/>
                    <a:pt x="164" y="2"/>
                  </a:cubicBezTo>
                  <a:cubicBezTo>
                    <a:pt x="69" y="13"/>
                    <a:pt x="1" y="98"/>
                    <a:pt x="1" y="193"/>
                  </a:cubicBezTo>
                  <a:lnTo>
                    <a:pt x="1" y="1171"/>
                  </a:lnTo>
                  <a:cubicBezTo>
                    <a:pt x="1" y="1266"/>
                    <a:pt x="69" y="1351"/>
                    <a:pt x="164" y="1362"/>
                  </a:cubicBezTo>
                  <a:cubicBezTo>
                    <a:pt x="172" y="1363"/>
                    <a:pt x="179" y="1363"/>
                    <a:pt x="187" y="1363"/>
                  </a:cubicBezTo>
                  <a:cubicBezTo>
                    <a:pt x="288" y="1363"/>
                    <a:pt x="371" y="1278"/>
                    <a:pt x="371" y="1176"/>
                  </a:cubicBezTo>
                  <a:lnTo>
                    <a:pt x="371" y="185"/>
                  </a:lnTo>
                  <a:cubicBezTo>
                    <a:pt x="371" y="83"/>
                    <a:pt x="289" y="1"/>
                    <a:pt x="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5"/>
            <p:cNvSpPr/>
            <p:nvPr/>
          </p:nvSpPr>
          <p:spPr>
            <a:xfrm>
              <a:off x="4208403" y="3547588"/>
              <a:ext cx="8758" cy="31918"/>
            </a:xfrm>
            <a:custGeom>
              <a:rect b="b" l="l" r="r" t="t"/>
              <a:pathLst>
                <a:path extrusionOk="0" h="1363" w="374">
                  <a:moveTo>
                    <a:pt x="187" y="0"/>
                  </a:moveTo>
                  <a:cubicBezTo>
                    <a:pt x="179" y="0"/>
                    <a:pt x="172" y="1"/>
                    <a:pt x="164" y="2"/>
                  </a:cubicBezTo>
                  <a:cubicBezTo>
                    <a:pt x="68" y="13"/>
                    <a:pt x="0" y="97"/>
                    <a:pt x="0" y="192"/>
                  </a:cubicBezTo>
                  <a:lnTo>
                    <a:pt x="0" y="1170"/>
                  </a:lnTo>
                  <a:cubicBezTo>
                    <a:pt x="0" y="1266"/>
                    <a:pt x="68" y="1350"/>
                    <a:pt x="164" y="1361"/>
                  </a:cubicBezTo>
                  <a:cubicBezTo>
                    <a:pt x="172" y="1362"/>
                    <a:pt x="180" y="1363"/>
                    <a:pt x="187" y="1363"/>
                  </a:cubicBezTo>
                  <a:cubicBezTo>
                    <a:pt x="291" y="1363"/>
                    <a:pt x="374" y="1280"/>
                    <a:pt x="374" y="1179"/>
                  </a:cubicBezTo>
                  <a:lnTo>
                    <a:pt x="374" y="187"/>
                  </a:lnTo>
                  <a:cubicBezTo>
                    <a:pt x="374" y="85"/>
                    <a:pt x="291" y="0"/>
                    <a:pt x="1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5"/>
            <p:cNvSpPr/>
            <p:nvPr/>
          </p:nvSpPr>
          <p:spPr>
            <a:xfrm>
              <a:off x="4257835" y="3405662"/>
              <a:ext cx="63836" cy="196098"/>
            </a:xfrm>
            <a:custGeom>
              <a:rect b="b" l="l" r="r" t="t"/>
              <a:pathLst>
                <a:path extrusionOk="0" h="8374" w="2726">
                  <a:moveTo>
                    <a:pt x="690" y="1"/>
                  </a:moveTo>
                  <a:cubicBezTo>
                    <a:pt x="557" y="1"/>
                    <a:pt x="448" y="104"/>
                    <a:pt x="442" y="238"/>
                  </a:cubicBezTo>
                  <a:lnTo>
                    <a:pt x="83" y="6853"/>
                  </a:lnTo>
                  <a:lnTo>
                    <a:pt x="1" y="8373"/>
                  </a:lnTo>
                  <a:lnTo>
                    <a:pt x="2725" y="8275"/>
                  </a:lnTo>
                  <a:lnTo>
                    <a:pt x="2638" y="6853"/>
                  </a:lnTo>
                  <a:lnTo>
                    <a:pt x="2281" y="238"/>
                  </a:lnTo>
                  <a:cubicBezTo>
                    <a:pt x="2270" y="104"/>
                    <a:pt x="2164" y="1"/>
                    <a:pt x="20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5"/>
            <p:cNvSpPr/>
            <p:nvPr/>
          </p:nvSpPr>
          <p:spPr>
            <a:xfrm>
              <a:off x="4274999" y="3491975"/>
              <a:ext cx="10421" cy="35454"/>
            </a:xfrm>
            <a:custGeom>
              <a:rect b="b" l="l" r="r" t="t"/>
              <a:pathLst>
                <a:path extrusionOk="0" h="1514" w="445">
                  <a:moveTo>
                    <a:pt x="248" y="0"/>
                  </a:moveTo>
                  <a:cubicBezTo>
                    <a:pt x="154" y="0"/>
                    <a:pt x="77" y="77"/>
                    <a:pt x="69" y="175"/>
                  </a:cubicBezTo>
                  <a:lnTo>
                    <a:pt x="9" y="1320"/>
                  </a:lnTo>
                  <a:cubicBezTo>
                    <a:pt x="1" y="1420"/>
                    <a:pt x="80" y="1505"/>
                    <a:pt x="180" y="1513"/>
                  </a:cubicBezTo>
                  <a:lnTo>
                    <a:pt x="191" y="1513"/>
                  </a:lnTo>
                  <a:cubicBezTo>
                    <a:pt x="289" y="1513"/>
                    <a:pt x="371" y="1434"/>
                    <a:pt x="374" y="1339"/>
                  </a:cubicBezTo>
                  <a:lnTo>
                    <a:pt x="437" y="194"/>
                  </a:lnTo>
                  <a:cubicBezTo>
                    <a:pt x="445" y="94"/>
                    <a:pt x="366" y="6"/>
                    <a:pt x="262" y="1"/>
                  </a:cubicBezTo>
                  <a:cubicBezTo>
                    <a:pt x="257" y="1"/>
                    <a:pt x="253" y="0"/>
                    <a:pt x="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5"/>
            <p:cNvSpPr/>
            <p:nvPr/>
          </p:nvSpPr>
          <p:spPr>
            <a:xfrm>
              <a:off x="4291273" y="3425917"/>
              <a:ext cx="8688" cy="31941"/>
            </a:xfrm>
            <a:custGeom>
              <a:rect b="b" l="l" r="r" t="t"/>
              <a:pathLst>
                <a:path extrusionOk="0" h="1364" w="371">
                  <a:moveTo>
                    <a:pt x="187" y="1"/>
                  </a:moveTo>
                  <a:cubicBezTo>
                    <a:pt x="179" y="1"/>
                    <a:pt x="172" y="1"/>
                    <a:pt x="164" y="2"/>
                  </a:cubicBezTo>
                  <a:cubicBezTo>
                    <a:pt x="68" y="13"/>
                    <a:pt x="0" y="98"/>
                    <a:pt x="0" y="193"/>
                  </a:cubicBezTo>
                  <a:lnTo>
                    <a:pt x="0" y="1171"/>
                  </a:lnTo>
                  <a:cubicBezTo>
                    <a:pt x="0" y="1266"/>
                    <a:pt x="68" y="1351"/>
                    <a:pt x="164" y="1362"/>
                  </a:cubicBezTo>
                  <a:cubicBezTo>
                    <a:pt x="171" y="1363"/>
                    <a:pt x="179" y="1363"/>
                    <a:pt x="186" y="1363"/>
                  </a:cubicBezTo>
                  <a:cubicBezTo>
                    <a:pt x="288" y="1363"/>
                    <a:pt x="371" y="1278"/>
                    <a:pt x="371" y="1176"/>
                  </a:cubicBezTo>
                  <a:lnTo>
                    <a:pt x="371" y="185"/>
                  </a:lnTo>
                  <a:cubicBezTo>
                    <a:pt x="371" y="83"/>
                    <a:pt x="288" y="1"/>
                    <a:pt x="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5"/>
            <p:cNvSpPr/>
            <p:nvPr/>
          </p:nvSpPr>
          <p:spPr>
            <a:xfrm>
              <a:off x="4292491" y="3547588"/>
              <a:ext cx="8688" cy="31918"/>
            </a:xfrm>
            <a:custGeom>
              <a:rect b="b" l="l" r="r" t="t"/>
              <a:pathLst>
                <a:path extrusionOk="0" h="1363" w="371">
                  <a:moveTo>
                    <a:pt x="186" y="0"/>
                  </a:moveTo>
                  <a:cubicBezTo>
                    <a:pt x="179" y="0"/>
                    <a:pt x="171" y="1"/>
                    <a:pt x="164" y="2"/>
                  </a:cubicBezTo>
                  <a:cubicBezTo>
                    <a:pt x="68" y="13"/>
                    <a:pt x="0" y="97"/>
                    <a:pt x="0" y="192"/>
                  </a:cubicBezTo>
                  <a:lnTo>
                    <a:pt x="0" y="1170"/>
                  </a:lnTo>
                  <a:cubicBezTo>
                    <a:pt x="0" y="1266"/>
                    <a:pt x="68" y="1350"/>
                    <a:pt x="164" y="1361"/>
                  </a:cubicBezTo>
                  <a:cubicBezTo>
                    <a:pt x="171" y="1362"/>
                    <a:pt x="179" y="1363"/>
                    <a:pt x="187" y="1363"/>
                  </a:cubicBezTo>
                  <a:cubicBezTo>
                    <a:pt x="288" y="1363"/>
                    <a:pt x="371" y="1280"/>
                    <a:pt x="371" y="1179"/>
                  </a:cubicBezTo>
                  <a:lnTo>
                    <a:pt x="371" y="187"/>
                  </a:lnTo>
                  <a:cubicBezTo>
                    <a:pt x="371" y="85"/>
                    <a:pt x="288" y="0"/>
                    <a:pt x="1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5"/>
            <p:cNvSpPr/>
            <p:nvPr/>
          </p:nvSpPr>
          <p:spPr>
            <a:xfrm>
              <a:off x="4141222" y="3584235"/>
              <a:ext cx="296817" cy="53368"/>
            </a:xfrm>
            <a:custGeom>
              <a:rect b="b" l="l" r="r" t="t"/>
              <a:pathLst>
                <a:path extrusionOk="0" h="2279" w="12675">
                  <a:moveTo>
                    <a:pt x="150" y="1"/>
                  </a:moveTo>
                  <a:cubicBezTo>
                    <a:pt x="69" y="1"/>
                    <a:pt x="1" y="69"/>
                    <a:pt x="1" y="150"/>
                  </a:cubicBezTo>
                  <a:lnTo>
                    <a:pt x="1" y="1635"/>
                  </a:lnTo>
                  <a:cubicBezTo>
                    <a:pt x="1" y="1717"/>
                    <a:pt x="69" y="1785"/>
                    <a:pt x="150" y="1785"/>
                  </a:cubicBezTo>
                  <a:lnTo>
                    <a:pt x="186" y="1785"/>
                  </a:lnTo>
                  <a:cubicBezTo>
                    <a:pt x="1213" y="1785"/>
                    <a:pt x="1213" y="2278"/>
                    <a:pt x="2237" y="2278"/>
                  </a:cubicBezTo>
                  <a:cubicBezTo>
                    <a:pt x="3262" y="2278"/>
                    <a:pt x="3262" y="1785"/>
                    <a:pt x="4286" y="1785"/>
                  </a:cubicBezTo>
                  <a:cubicBezTo>
                    <a:pt x="5313" y="1785"/>
                    <a:pt x="5313" y="2278"/>
                    <a:pt x="6338" y="2278"/>
                  </a:cubicBezTo>
                  <a:cubicBezTo>
                    <a:pt x="7362" y="2278"/>
                    <a:pt x="7362" y="1785"/>
                    <a:pt x="8386" y="1785"/>
                  </a:cubicBezTo>
                  <a:cubicBezTo>
                    <a:pt x="9411" y="1785"/>
                    <a:pt x="9411" y="2278"/>
                    <a:pt x="10438" y="2278"/>
                  </a:cubicBezTo>
                  <a:cubicBezTo>
                    <a:pt x="11462" y="2278"/>
                    <a:pt x="11462" y="1785"/>
                    <a:pt x="12487" y="1785"/>
                  </a:cubicBezTo>
                  <a:lnTo>
                    <a:pt x="12525" y="1785"/>
                  </a:lnTo>
                  <a:cubicBezTo>
                    <a:pt x="12606" y="1785"/>
                    <a:pt x="12675" y="1717"/>
                    <a:pt x="12675" y="1635"/>
                  </a:cubicBezTo>
                  <a:lnTo>
                    <a:pt x="12675" y="150"/>
                  </a:lnTo>
                  <a:cubicBezTo>
                    <a:pt x="12675" y="69"/>
                    <a:pt x="12606" y="1"/>
                    <a:pt x="12525" y="1"/>
                  </a:cubicBezTo>
                  <a:lnTo>
                    <a:pt x="12487" y="1"/>
                  </a:lnTo>
                  <a:cubicBezTo>
                    <a:pt x="11462" y="1"/>
                    <a:pt x="11462" y="494"/>
                    <a:pt x="10438" y="494"/>
                  </a:cubicBezTo>
                  <a:cubicBezTo>
                    <a:pt x="9411" y="494"/>
                    <a:pt x="9411" y="1"/>
                    <a:pt x="8386" y="1"/>
                  </a:cubicBezTo>
                  <a:cubicBezTo>
                    <a:pt x="7362" y="1"/>
                    <a:pt x="7362" y="494"/>
                    <a:pt x="6338" y="494"/>
                  </a:cubicBezTo>
                  <a:cubicBezTo>
                    <a:pt x="5313" y="494"/>
                    <a:pt x="5313" y="1"/>
                    <a:pt x="4286" y="1"/>
                  </a:cubicBezTo>
                  <a:cubicBezTo>
                    <a:pt x="3262" y="1"/>
                    <a:pt x="3262" y="494"/>
                    <a:pt x="2237" y="494"/>
                  </a:cubicBezTo>
                  <a:cubicBezTo>
                    <a:pt x="1213" y="494"/>
                    <a:pt x="1213" y="1"/>
                    <a:pt x="1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5"/>
            <p:cNvSpPr/>
            <p:nvPr/>
          </p:nvSpPr>
          <p:spPr>
            <a:xfrm>
              <a:off x="4141339" y="3621748"/>
              <a:ext cx="296700" cy="20186"/>
            </a:xfrm>
            <a:custGeom>
              <a:rect b="b" l="l" r="r" t="t"/>
              <a:pathLst>
                <a:path extrusionOk="0" h="862" w="12670">
                  <a:moveTo>
                    <a:pt x="186" y="0"/>
                  </a:moveTo>
                  <a:cubicBezTo>
                    <a:pt x="83" y="0"/>
                    <a:pt x="1" y="82"/>
                    <a:pt x="1" y="183"/>
                  </a:cubicBezTo>
                  <a:cubicBezTo>
                    <a:pt x="1" y="287"/>
                    <a:pt x="83" y="368"/>
                    <a:pt x="186" y="368"/>
                  </a:cubicBezTo>
                  <a:cubicBezTo>
                    <a:pt x="655" y="368"/>
                    <a:pt x="884" y="477"/>
                    <a:pt x="1129" y="594"/>
                  </a:cubicBezTo>
                  <a:cubicBezTo>
                    <a:pt x="1388" y="722"/>
                    <a:pt x="1679" y="861"/>
                    <a:pt x="2235" y="861"/>
                  </a:cubicBezTo>
                  <a:cubicBezTo>
                    <a:pt x="2791" y="861"/>
                    <a:pt x="3082" y="722"/>
                    <a:pt x="3341" y="594"/>
                  </a:cubicBezTo>
                  <a:cubicBezTo>
                    <a:pt x="3584" y="480"/>
                    <a:pt x="3815" y="368"/>
                    <a:pt x="4286" y="368"/>
                  </a:cubicBezTo>
                  <a:cubicBezTo>
                    <a:pt x="4755" y="368"/>
                    <a:pt x="4984" y="477"/>
                    <a:pt x="5229" y="594"/>
                  </a:cubicBezTo>
                  <a:cubicBezTo>
                    <a:pt x="5488" y="722"/>
                    <a:pt x="5779" y="861"/>
                    <a:pt x="6335" y="861"/>
                  </a:cubicBezTo>
                  <a:cubicBezTo>
                    <a:pt x="6891" y="861"/>
                    <a:pt x="7183" y="722"/>
                    <a:pt x="7441" y="594"/>
                  </a:cubicBezTo>
                  <a:cubicBezTo>
                    <a:pt x="7684" y="480"/>
                    <a:pt x="7915" y="368"/>
                    <a:pt x="8387" y="368"/>
                  </a:cubicBezTo>
                  <a:cubicBezTo>
                    <a:pt x="8855" y="368"/>
                    <a:pt x="9084" y="477"/>
                    <a:pt x="9329" y="594"/>
                  </a:cubicBezTo>
                  <a:cubicBezTo>
                    <a:pt x="9588" y="722"/>
                    <a:pt x="9880" y="861"/>
                    <a:pt x="10436" y="861"/>
                  </a:cubicBezTo>
                  <a:cubicBezTo>
                    <a:pt x="10991" y="861"/>
                    <a:pt x="11283" y="717"/>
                    <a:pt x="11542" y="594"/>
                  </a:cubicBezTo>
                  <a:cubicBezTo>
                    <a:pt x="11784" y="480"/>
                    <a:pt x="12016" y="368"/>
                    <a:pt x="12487" y="368"/>
                  </a:cubicBezTo>
                  <a:cubicBezTo>
                    <a:pt x="12588" y="368"/>
                    <a:pt x="12670" y="287"/>
                    <a:pt x="12670" y="183"/>
                  </a:cubicBezTo>
                  <a:cubicBezTo>
                    <a:pt x="12670" y="82"/>
                    <a:pt x="12588" y="0"/>
                    <a:pt x="12487" y="0"/>
                  </a:cubicBezTo>
                  <a:cubicBezTo>
                    <a:pt x="11931" y="0"/>
                    <a:pt x="11637" y="139"/>
                    <a:pt x="11378" y="265"/>
                  </a:cubicBezTo>
                  <a:cubicBezTo>
                    <a:pt x="11138" y="382"/>
                    <a:pt x="10907" y="494"/>
                    <a:pt x="10436" y="494"/>
                  </a:cubicBezTo>
                  <a:cubicBezTo>
                    <a:pt x="9967" y="494"/>
                    <a:pt x="9738" y="385"/>
                    <a:pt x="9493" y="265"/>
                  </a:cubicBezTo>
                  <a:cubicBezTo>
                    <a:pt x="9234" y="139"/>
                    <a:pt x="8940" y="0"/>
                    <a:pt x="8387" y="0"/>
                  </a:cubicBezTo>
                  <a:cubicBezTo>
                    <a:pt x="7831" y="0"/>
                    <a:pt x="7537" y="139"/>
                    <a:pt x="7278" y="265"/>
                  </a:cubicBezTo>
                  <a:cubicBezTo>
                    <a:pt x="7038" y="382"/>
                    <a:pt x="6807" y="494"/>
                    <a:pt x="6335" y="494"/>
                  </a:cubicBezTo>
                  <a:cubicBezTo>
                    <a:pt x="5867" y="494"/>
                    <a:pt x="5638" y="385"/>
                    <a:pt x="5393" y="265"/>
                  </a:cubicBezTo>
                  <a:cubicBezTo>
                    <a:pt x="5134" y="139"/>
                    <a:pt x="4840" y="0"/>
                    <a:pt x="4286" y="0"/>
                  </a:cubicBezTo>
                  <a:cubicBezTo>
                    <a:pt x="3731" y="0"/>
                    <a:pt x="3436" y="139"/>
                    <a:pt x="3178" y="265"/>
                  </a:cubicBezTo>
                  <a:cubicBezTo>
                    <a:pt x="2938" y="382"/>
                    <a:pt x="2706" y="494"/>
                    <a:pt x="2235" y="494"/>
                  </a:cubicBezTo>
                  <a:cubicBezTo>
                    <a:pt x="1766" y="494"/>
                    <a:pt x="1538" y="385"/>
                    <a:pt x="1292" y="265"/>
                  </a:cubicBezTo>
                  <a:cubicBezTo>
                    <a:pt x="1034" y="139"/>
                    <a:pt x="739" y="0"/>
                    <a:pt x="1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5"/>
            <p:cNvSpPr/>
            <p:nvPr/>
          </p:nvSpPr>
          <p:spPr>
            <a:xfrm>
              <a:off x="4141339" y="3579948"/>
              <a:ext cx="296700" cy="20186"/>
            </a:xfrm>
            <a:custGeom>
              <a:rect b="b" l="l" r="r" t="t"/>
              <a:pathLst>
                <a:path extrusionOk="0" h="862" w="12670">
                  <a:moveTo>
                    <a:pt x="186" y="0"/>
                  </a:moveTo>
                  <a:cubicBezTo>
                    <a:pt x="83" y="0"/>
                    <a:pt x="1" y="82"/>
                    <a:pt x="1" y="183"/>
                  </a:cubicBezTo>
                  <a:cubicBezTo>
                    <a:pt x="1" y="287"/>
                    <a:pt x="83" y="368"/>
                    <a:pt x="186" y="368"/>
                  </a:cubicBezTo>
                  <a:cubicBezTo>
                    <a:pt x="655" y="368"/>
                    <a:pt x="884" y="477"/>
                    <a:pt x="1129" y="594"/>
                  </a:cubicBezTo>
                  <a:cubicBezTo>
                    <a:pt x="1388" y="722"/>
                    <a:pt x="1679" y="861"/>
                    <a:pt x="2235" y="861"/>
                  </a:cubicBezTo>
                  <a:cubicBezTo>
                    <a:pt x="2791" y="861"/>
                    <a:pt x="3082" y="722"/>
                    <a:pt x="3341" y="594"/>
                  </a:cubicBezTo>
                  <a:cubicBezTo>
                    <a:pt x="3584" y="480"/>
                    <a:pt x="3815" y="368"/>
                    <a:pt x="4286" y="368"/>
                  </a:cubicBezTo>
                  <a:cubicBezTo>
                    <a:pt x="4755" y="368"/>
                    <a:pt x="4984" y="477"/>
                    <a:pt x="5229" y="594"/>
                  </a:cubicBezTo>
                  <a:cubicBezTo>
                    <a:pt x="5488" y="722"/>
                    <a:pt x="5779" y="861"/>
                    <a:pt x="6335" y="861"/>
                  </a:cubicBezTo>
                  <a:cubicBezTo>
                    <a:pt x="6891" y="861"/>
                    <a:pt x="7183" y="722"/>
                    <a:pt x="7441" y="594"/>
                  </a:cubicBezTo>
                  <a:cubicBezTo>
                    <a:pt x="7684" y="480"/>
                    <a:pt x="7915" y="368"/>
                    <a:pt x="8387" y="368"/>
                  </a:cubicBezTo>
                  <a:cubicBezTo>
                    <a:pt x="8855" y="368"/>
                    <a:pt x="9084" y="477"/>
                    <a:pt x="9329" y="594"/>
                  </a:cubicBezTo>
                  <a:cubicBezTo>
                    <a:pt x="9588" y="722"/>
                    <a:pt x="9880" y="861"/>
                    <a:pt x="10436" y="861"/>
                  </a:cubicBezTo>
                  <a:cubicBezTo>
                    <a:pt x="10991" y="861"/>
                    <a:pt x="11283" y="717"/>
                    <a:pt x="11542" y="594"/>
                  </a:cubicBezTo>
                  <a:cubicBezTo>
                    <a:pt x="11784" y="480"/>
                    <a:pt x="12016" y="368"/>
                    <a:pt x="12487" y="368"/>
                  </a:cubicBezTo>
                  <a:cubicBezTo>
                    <a:pt x="12588" y="368"/>
                    <a:pt x="12670" y="287"/>
                    <a:pt x="12670" y="183"/>
                  </a:cubicBezTo>
                  <a:cubicBezTo>
                    <a:pt x="12670" y="82"/>
                    <a:pt x="12588" y="0"/>
                    <a:pt x="12487" y="0"/>
                  </a:cubicBezTo>
                  <a:cubicBezTo>
                    <a:pt x="11931" y="0"/>
                    <a:pt x="11637" y="139"/>
                    <a:pt x="11378" y="265"/>
                  </a:cubicBezTo>
                  <a:cubicBezTo>
                    <a:pt x="11138" y="382"/>
                    <a:pt x="10907" y="494"/>
                    <a:pt x="10436" y="494"/>
                  </a:cubicBezTo>
                  <a:cubicBezTo>
                    <a:pt x="9967" y="494"/>
                    <a:pt x="9738" y="385"/>
                    <a:pt x="9493" y="265"/>
                  </a:cubicBezTo>
                  <a:cubicBezTo>
                    <a:pt x="9234" y="139"/>
                    <a:pt x="8940" y="0"/>
                    <a:pt x="8387" y="0"/>
                  </a:cubicBezTo>
                  <a:cubicBezTo>
                    <a:pt x="7831" y="0"/>
                    <a:pt x="7537" y="139"/>
                    <a:pt x="7278" y="265"/>
                  </a:cubicBezTo>
                  <a:cubicBezTo>
                    <a:pt x="7038" y="382"/>
                    <a:pt x="6807" y="494"/>
                    <a:pt x="6335" y="494"/>
                  </a:cubicBezTo>
                  <a:cubicBezTo>
                    <a:pt x="5867" y="494"/>
                    <a:pt x="5638" y="385"/>
                    <a:pt x="5393" y="265"/>
                  </a:cubicBezTo>
                  <a:cubicBezTo>
                    <a:pt x="5134" y="139"/>
                    <a:pt x="4840" y="0"/>
                    <a:pt x="4286" y="0"/>
                  </a:cubicBezTo>
                  <a:cubicBezTo>
                    <a:pt x="3731" y="0"/>
                    <a:pt x="3436" y="139"/>
                    <a:pt x="3178" y="265"/>
                  </a:cubicBezTo>
                  <a:cubicBezTo>
                    <a:pt x="2938" y="382"/>
                    <a:pt x="2706" y="494"/>
                    <a:pt x="2235" y="494"/>
                  </a:cubicBezTo>
                  <a:cubicBezTo>
                    <a:pt x="1766" y="494"/>
                    <a:pt x="1538" y="385"/>
                    <a:pt x="1292" y="265"/>
                  </a:cubicBezTo>
                  <a:cubicBezTo>
                    <a:pt x="1034" y="139"/>
                    <a:pt x="739" y="0"/>
                    <a:pt x="1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3" name="Shape 4883"/>
        <p:cNvGrpSpPr/>
        <p:nvPr/>
      </p:nvGrpSpPr>
      <p:grpSpPr>
        <a:xfrm>
          <a:off x="0" y="0"/>
          <a:ext cx="0" cy="0"/>
          <a:chOff x="0" y="0"/>
          <a:chExt cx="0" cy="0"/>
        </a:xfrm>
      </p:grpSpPr>
      <p:sp>
        <p:nvSpPr>
          <p:cNvPr id="4884" name="Google Shape;4884;p76"/>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grpSp>
        <p:nvGrpSpPr>
          <p:cNvPr id="4885" name="Google Shape;4885;p76"/>
          <p:cNvGrpSpPr/>
          <p:nvPr/>
        </p:nvGrpSpPr>
        <p:grpSpPr>
          <a:xfrm>
            <a:off x="2959281" y="3185441"/>
            <a:ext cx="1102166" cy="1163007"/>
            <a:chOff x="2836556" y="3235341"/>
            <a:chExt cx="1102166" cy="1163007"/>
          </a:xfrm>
        </p:grpSpPr>
        <p:sp>
          <p:nvSpPr>
            <p:cNvPr id="4886" name="Google Shape;4886;p76"/>
            <p:cNvSpPr/>
            <p:nvPr/>
          </p:nvSpPr>
          <p:spPr>
            <a:xfrm>
              <a:off x="3456644" y="4316839"/>
              <a:ext cx="440758" cy="81510"/>
            </a:xfrm>
            <a:custGeom>
              <a:rect b="b" l="l" r="r" t="t"/>
              <a:pathLst>
                <a:path extrusionOk="0" h="2231" w="12064">
                  <a:moveTo>
                    <a:pt x="0" y="0"/>
                  </a:moveTo>
                  <a:lnTo>
                    <a:pt x="0" y="2231"/>
                  </a:lnTo>
                  <a:lnTo>
                    <a:pt x="12063" y="2231"/>
                  </a:lnTo>
                  <a:lnTo>
                    <a:pt x="120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6"/>
            <p:cNvSpPr/>
            <p:nvPr/>
          </p:nvSpPr>
          <p:spPr>
            <a:xfrm>
              <a:off x="3014779" y="3425035"/>
              <a:ext cx="438128" cy="944576"/>
            </a:xfrm>
            <a:custGeom>
              <a:rect b="b" l="l" r="r" t="t"/>
              <a:pathLst>
                <a:path extrusionOk="0" h="25854" w="11992">
                  <a:moveTo>
                    <a:pt x="0" y="0"/>
                  </a:moveTo>
                  <a:lnTo>
                    <a:pt x="0" y="22970"/>
                  </a:lnTo>
                  <a:cubicBezTo>
                    <a:pt x="0" y="24553"/>
                    <a:pt x="1290" y="25853"/>
                    <a:pt x="2884" y="25853"/>
                  </a:cubicBezTo>
                  <a:lnTo>
                    <a:pt x="6903" y="25853"/>
                  </a:lnTo>
                  <a:cubicBezTo>
                    <a:pt x="8496" y="25853"/>
                    <a:pt x="9792" y="24558"/>
                    <a:pt x="9792" y="22970"/>
                  </a:cubicBezTo>
                  <a:lnTo>
                    <a:pt x="9792" y="4713"/>
                  </a:lnTo>
                  <a:cubicBezTo>
                    <a:pt x="9792" y="3516"/>
                    <a:pt x="10768" y="2539"/>
                    <a:pt x="11966" y="2539"/>
                  </a:cubicBezTo>
                  <a:lnTo>
                    <a:pt x="11992" y="2539"/>
                  </a:lnTo>
                  <a:lnTo>
                    <a:pt x="11992" y="1830"/>
                  </a:lnTo>
                  <a:lnTo>
                    <a:pt x="11966" y="1830"/>
                  </a:lnTo>
                  <a:cubicBezTo>
                    <a:pt x="10383" y="1830"/>
                    <a:pt x="9082" y="3120"/>
                    <a:pt x="9082" y="4713"/>
                  </a:cubicBezTo>
                  <a:lnTo>
                    <a:pt x="9082" y="22970"/>
                  </a:lnTo>
                  <a:cubicBezTo>
                    <a:pt x="9082" y="24167"/>
                    <a:pt x="8106" y="25149"/>
                    <a:pt x="6903" y="25149"/>
                  </a:cubicBezTo>
                  <a:lnTo>
                    <a:pt x="2884" y="25149"/>
                  </a:lnTo>
                  <a:cubicBezTo>
                    <a:pt x="1681" y="25149"/>
                    <a:pt x="705" y="24173"/>
                    <a:pt x="705" y="22970"/>
                  </a:cubicBezTo>
                  <a:lnTo>
                    <a:pt x="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6"/>
            <p:cNvSpPr/>
            <p:nvPr/>
          </p:nvSpPr>
          <p:spPr>
            <a:xfrm>
              <a:off x="3415322" y="3280426"/>
              <a:ext cx="523400" cy="1052354"/>
            </a:xfrm>
            <a:custGeom>
              <a:rect b="b" l="l" r="r" t="t"/>
              <a:pathLst>
                <a:path extrusionOk="0" h="28804" w="14326">
                  <a:moveTo>
                    <a:pt x="1327" y="0"/>
                  </a:moveTo>
                  <a:cubicBezTo>
                    <a:pt x="592" y="0"/>
                    <a:pt x="1" y="591"/>
                    <a:pt x="1" y="1326"/>
                  </a:cubicBezTo>
                  <a:lnTo>
                    <a:pt x="1" y="27478"/>
                  </a:lnTo>
                  <a:cubicBezTo>
                    <a:pt x="1" y="28213"/>
                    <a:pt x="592" y="28804"/>
                    <a:pt x="1327" y="28804"/>
                  </a:cubicBezTo>
                  <a:lnTo>
                    <a:pt x="12999" y="28804"/>
                  </a:lnTo>
                  <a:cubicBezTo>
                    <a:pt x="13734" y="28804"/>
                    <a:pt x="14325" y="28213"/>
                    <a:pt x="14320" y="27478"/>
                  </a:cubicBezTo>
                  <a:lnTo>
                    <a:pt x="14320" y="1326"/>
                  </a:lnTo>
                  <a:cubicBezTo>
                    <a:pt x="14320" y="591"/>
                    <a:pt x="13734" y="0"/>
                    <a:pt x="12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6"/>
            <p:cNvSpPr/>
            <p:nvPr/>
          </p:nvSpPr>
          <p:spPr>
            <a:xfrm>
              <a:off x="3481415" y="3380132"/>
              <a:ext cx="391582" cy="280406"/>
            </a:xfrm>
            <a:custGeom>
              <a:rect b="b" l="l" r="r" t="t"/>
              <a:pathLst>
                <a:path extrusionOk="0" h="7675" w="10718">
                  <a:moveTo>
                    <a:pt x="1" y="1"/>
                  </a:moveTo>
                  <a:lnTo>
                    <a:pt x="1" y="7674"/>
                  </a:lnTo>
                  <a:lnTo>
                    <a:pt x="10717" y="7674"/>
                  </a:lnTo>
                  <a:lnTo>
                    <a:pt x="10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6"/>
            <p:cNvSpPr/>
            <p:nvPr/>
          </p:nvSpPr>
          <p:spPr>
            <a:xfrm>
              <a:off x="3518244" y="3504647"/>
              <a:ext cx="324687" cy="87173"/>
            </a:xfrm>
            <a:custGeom>
              <a:rect b="b" l="l" r="r" t="t"/>
              <a:pathLst>
                <a:path extrusionOk="0" h="2386" w="8887">
                  <a:moveTo>
                    <a:pt x="8172" y="257"/>
                  </a:moveTo>
                  <a:cubicBezTo>
                    <a:pt x="8429" y="257"/>
                    <a:pt x="8635" y="463"/>
                    <a:pt x="8635" y="720"/>
                  </a:cubicBezTo>
                  <a:lnTo>
                    <a:pt x="8635" y="1666"/>
                  </a:lnTo>
                  <a:cubicBezTo>
                    <a:pt x="8635" y="1923"/>
                    <a:pt x="8429" y="2123"/>
                    <a:pt x="8172" y="2123"/>
                  </a:cubicBezTo>
                  <a:lnTo>
                    <a:pt x="725" y="2123"/>
                  </a:lnTo>
                  <a:cubicBezTo>
                    <a:pt x="468" y="2123"/>
                    <a:pt x="262" y="1923"/>
                    <a:pt x="262" y="1666"/>
                  </a:cubicBezTo>
                  <a:lnTo>
                    <a:pt x="262" y="720"/>
                  </a:lnTo>
                  <a:cubicBezTo>
                    <a:pt x="262" y="463"/>
                    <a:pt x="468" y="257"/>
                    <a:pt x="725" y="257"/>
                  </a:cubicBezTo>
                  <a:close/>
                  <a:moveTo>
                    <a:pt x="720" y="0"/>
                  </a:moveTo>
                  <a:cubicBezTo>
                    <a:pt x="319" y="0"/>
                    <a:pt x="0" y="319"/>
                    <a:pt x="0" y="720"/>
                  </a:cubicBezTo>
                  <a:lnTo>
                    <a:pt x="0" y="1666"/>
                  </a:lnTo>
                  <a:cubicBezTo>
                    <a:pt x="0" y="2061"/>
                    <a:pt x="319" y="2385"/>
                    <a:pt x="720" y="2385"/>
                  </a:cubicBezTo>
                  <a:lnTo>
                    <a:pt x="8167" y="2385"/>
                  </a:lnTo>
                  <a:cubicBezTo>
                    <a:pt x="8563" y="2385"/>
                    <a:pt x="8887" y="2061"/>
                    <a:pt x="8887" y="1666"/>
                  </a:cubicBezTo>
                  <a:lnTo>
                    <a:pt x="8887" y="720"/>
                  </a:lnTo>
                  <a:cubicBezTo>
                    <a:pt x="8887" y="319"/>
                    <a:pt x="8563" y="0"/>
                    <a:pt x="8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6"/>
            <p:cNvSpPr/>
            <p:nvPr/>
          </p:nvSpPr>
          <p:spPr>
            <a:xfrm>
              <a:off x="3682728" y="3523791"/>
              <a:ext cx="31384" cy="48847"/>
            </a:xfrm>
            <a:custGeom>
              <a:rect b="b" l="l" r="r" t="t"/>
              <a:pathLst>
                <a:path extrusionOk="0" h="1337" w="859">
                  <a:moveTo>
                    <a:pt x="1" y="1"/>
                  </a:moveTo>
                  <a:lnTo>
                    <a:pt x="1" y="1337"/>
                  </a:lnTo>
                  <a:lnTo>
                    <a:pt x="859" y="1337"/>
                  </a:lnTo>
                  <a:lnTo>
                    <a:pt x="8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6"/>
            <p:cNvSpPr/>
            <p:nvPr/>
          </p:nvSpPr>
          <p:spPr>
            <a:xfrm>
              <a:off x="3638776" y="3523791"/>
              <a:ext cx="31603" cy="48847"/>
            </a:xfrm>
            <a:custGeom>
              <a:rect b="b" l="l" r="r" t="t"/>
              <a:pathLst>
                <a:path extrusionOk="0" h="1337" w="865">
                  <a:moveTo>
                    <a:pt x="1" y="1"/>
                  </a:moveTo>
                  <a:lnTo>
                    <a:pt x="1" y="1337"/>
                  </a:lnTo>
                  <a:lnTo>
                    <a:pt x="864" y="1337"/>
                  </a:lnTo>
                  <a:lnTo>
                    <a:pt x="8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6"/>
            <p:cNvSpPr/>
            <p:nvPr/>
          </p:nvSpPr>
          <p:spPr>
            <a:xfrm>
              <a:off x="3595042" y="3523791"/>
              <a:ext cx="31384" cy="48847"/>
            </a:xfrm>
            <a:custGeom>
              <a:rect b="b" l="l" r="r" t="t"/>
              <a:pathLst>
                <a:path extrusionOk="0" h="1337" w="859">
                  <a:moveTo>
                    <a:pt x="0" y="1"/>
                  </a:moveTo>
                  <a:lnTo>
                    <a:pt x="0" y="1337"/>
                  </a:lnTo>
                  <a:lnTo>
                    <a:pt x="859" y="1337"/>
                  </a:lnTo>
                  <a:lnTo>
                    <a:pt x="8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6"/>
            <p:cNvSpPr/>
            <p:nvPr/>
          </p:nvSpPr>
          <p:spPr>
            <a:xfrm>
              <a:off x="3551089" y="3523791"/>
              <a:ext cx="31384" cy="48847"/>
            </a:xfrm>
            <a:custGeom>
              <a:rect b="b" l="l" r="r" t="t"/>
              <a:pathLst>
                <a:path extrusionOk="0" h="1337" w="859">
                  <a:moveTo>
                    <a:pt x="1" y="1"/>
                  </a:moveTo>
                  <a:lnTo>
                    <a:pt x="1" y="1337"/>
                  </a:lnTo>
                  <a:lnTo>
                    <a:pt x="859" y="1337"/>
                  </a:lnTo>
                  <a:lnTo>
                    <a:pt x="8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6"/>
            <p:cNvSpPr/>
            <p:nvPr/>
          </p:nvSpPr>
          <p:spPr>
            <a:xfrm>
              <a:off x="2836556" y="3260514"/>
              <a:ext cx="57871" cy="30288"/>
            </a:xfrm>
            <a:custGeom>
              <a:rect b="b" l="l" r="r" t="t"/>
              <a:pathLst>
                <a:path extrusionOk="0" h="829" w="1584">
                  <a:moveTo>
                    <a:pt x="1" y="1"/>
                  </a:moveTo>
                  <a:lnTo>
                    <a:pt x="1" y="828"/>
                  </a:lnTo>
                  <a:lnTo>
                    <a:pt x="1584" y="828"/>
                  </a:lnTo>
                  <a:lnTo>
                    <a:pt x="15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6"/>
            <p:cNvSpPr/>
            <p:nvPr/>
          </p:nvSpPr>
          <p:spPr>
            <a:xfrm>
              <a:off x="2836556" y="3306147"/>
              <a:ext cx="57871" cy="20313"/>
            </a:xfrm>
            <a:custGeom>
              <a:rect b="b" l="l" r="r" t="t"/>
              <a:pathLst>
                <a:path extrusionOk="0" h="556" w="1584">
                  <a:moveTo>
                    <a:pt x="1" y="1"/>
                  </a:moveTo>
                  <a:lnTo>
                    <a:pt x="1" y="556"/>
                  </a:lnTo>
                  <a:lnTo>
                    <a:pt x="1584" y="556"/>
                  </a:lnTo>
                  <a:lnTo>
                    <a:pt x="15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6"/>
            <p:cNvSpPr/>
            <p:nvPr/>
          </p:nvSpPr>
          <p:spPr>
            <a:xfrm>
              <a:off x="2968013" y="3235341"/>
              <a:ext cx="120419" cy="217676"/>
            </a:xfrm>
            <a:custGeom>
              <a:rect b="b" l="l" r="r" t="t"/>
              <a:pathLst>
                <a:path extrusionOk="0" h="5958" w="3296">
                  <a:moveTo>
                    <a:pt x="278" y="1"/>
                  </a:moveTo>
                  <a:cubicBezTo>
                    <a:pt x="124" y="1"/>
                    <a:pt x="1" y="124"/>
                    <a:pt x="1" y="278"/>
                  </a:cubicBezTo>
                  <a:lnTo>
                    <a:pt x="1" y="3784"/>
                  </a:lnTo>
                  <a:cubicBezTo>
                    <a:pt x="1" y="3938"/>
                    <a:pt x="124" y="4061"/>
                    <a:pt x="278" y="4061"/>
                  </a:cubicBezTo>
                  <a:lnTo>
                    <a:pt x="720" y="4061"/>
                  </a:lnTo>
                  <a:lnTo>
                    <a:pt x="720" y="5680"/>
                  </a:lnTo>
                  <a:cubicBezTo>
                    <a:pt x="720" y="5835"/>
                    <a:pt x="843" y="5958"/>
                    <a:pt x="998" y="5958"/>
                  </a:cubicBezTo>
                  <a:lnTo>
                    <a:pt x="2298" y="5958"/>
                  </a:lnTo>
                  <a:cubicBezTo>
                    <a:pt x="2452" y="5958"/>
                    <a:pt x="2576" y="5835"/>
                    <a:pt x="2576" y="5680"/>
                  </a:cubicBezTo>
                  <a:lnTo>
                    <a:pt x="2576" y="4061"/>
                  </a:lnTo>
                  <a:lnTo>
                    <a:pt x="3018" y="4061"/>
                  </a:lnTo>
                  <a:cubicBezTo>
                    <a:pt x="3172" y="4061"/>
                    <a:pt x="3295" y="3938"/>
                    <a:pt x="3295" y="3784"/>
                  </a:cubicBezTo>
                  <a:lnTo>
                    <a:pt x="3295" y="278"/>
                  </a:lnTo>
                  <a:cubicBezTo>
                    <a:pt x="3290" y="124"/>
                    <a:pt x="3167" y="1"/>
                    <a:pt x="30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6"/>
            <p:cNvSpPr/>
            <p:nvPr/>
          </p:nvSpPr>
          <p:spPr>
            <a:xfrm>
              <a:off x="2863228" y="3251490"/>
              <a:ext cx="160389" cy="86040"/>
            </a:xfrm>
            <a:custGeom>
              <a:rect b="b" l="l" r="r" t="t"/>
              <a:pathLst>
                <a:path extrusionOk="0" h="2355" w="4390">
                  <a:moveTo>
                    <a:pt x="1" y="1"/>
                  </a:moveTo>
                  <a:lnTo>
                    <a:pt x="1" y="2355"/>
                  </a:lnTo>
                  <a:lnTo>
                    <a:pt x="4390" y="2355"/>
                  </a:lnTo>
                  <a:lnTo>
                    <a:pt x="43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6"/>
            <p:cNvSpPr/>
            <p:nvPr/>
          </p:nvSpPr>
          <p:spPr>
            <a:xfrm>
              <a:off x="3526135" y="3822508"/>
              <a:ext cx="301779" cy="234262"/>
            </a:xfrm>
            <a:custGeom>
              <a:rect b="b" l="l" r="r" t="t"/>
              <a:pathLst>
                <a:path extrusionOk="0" h="6412" w="8260">
                  <a:moveTo>
                    <a:pt x="4132" y="1"/>
                  </a:moveTo>
                  <a:cubicBezTo>
                    <a:pt x="3985" y="1"/>
                    <a:pt x="3837" y="71"/>
                    <a:pt x="3747" y="213"/>
                  </a:cubicBezTo>
                  <a:lnTo>
                    <a:pt x="200" y="5702"/>
                  </a:lnTo>
                  <a:cubicBezTo>
                    <a:pt x="0" y="6005"/>
                    <a:pt x="226" y="6411"/>
                    <a:pt x="586" y="6411"/>
                  </a:cubicBezTo>
                  <a:lnTo>
                    <a:pt x="7674" y="6411"/>
                  </a:lnTo>
                  <a:cubicBezTo>
                    <a:pt x="8039" y="6411"/>
                    <a:pt x="8260" y="6005"/>
                    <a:pt x="8064" y="5702"/>
                  </a:cubicBezTo>
                  <a:lnTo>
                    <a:pt x="4518" y="213"/>
                  </a:lnTo>
                  <a:cubicBezTo>
                    <a:pt x="4428" y="71"/>
                    <a:pt x="4280" y="1"/>
                    <a:pt x="41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6"/>
            <p:cNvSpPr/>
            <p:nvPr/>
          </p:nvSpPr>
          <p:spPr>
            <a:xfrm>
              <a:off x="3562927" y="3855975"/>
              <a:ext cx="227832" cy="183150"/>
            </a:xfrm>
            <a:custGeom>
              <a:rect b="b" l="l" r="r" t="t"/>
              <a:pathLst>
                <a:path extrusionOk="0" h="5013" w="6236">
                  <a:moveTo>
                    <a:pt x="3125" y="325"/>
                  </a:moveTo>
                  <a:cubicBezTo>
                    <a:pt x="3182" y="325"/>
                    <a:pt x="3233" y="356"/>
                    <a:pt x="3280" y="402"/>
                  </a:cubicBezTo>
                  <a:lnTo>
                    <a:pt x="5870" y="4421"/>
                  </a:lnTo>
                  <a:cubicBezTo>
                    <a:pt x="5922" y="4498"/>
                    <a:pt x="5891" y="4575"/>
                    <a:pt x="5875" y="4601"/>
                  </a:cubicBezTo>
                  <a:cubicBezTo>
                    <a:pt x="5865" y="4627"/>
                    <a:pt x="5819" y="4694"/>
                    <a:pt x="5721" y="4694"/>
                  </a:cubicBezTo>
                  <a:lnTo>
                    <a:pt x="535" y="4694"/>
                  </a:lnTo>
                  <a:cubicBezTo>
                    <a:pt x="442" y="4694"/>
                    <a:pt x="396" y="4627"/>
                    <a:pt x="381" y="4601"/>
                  </a:cubicBezTo>
                  <a:cubicBezTo>
                    <a:pt x="371" y="4570"/>
                    <a:pt x="340" y="4498"/>
                    <a:pt x="391" y="4421"/>
                  </a:cubicBezTo>
                  <a:lnTo>
                    <a:pt x="2976" y="402"/>
                  </a:lnTo>
                  <a:cubicBezTo>
                    <a:pt x="3012" y="356"/>
                    <a:pt x="3069" y="325"/>
                    <a:pt x="3125" y="325"/>
                  </a:cubicBezTo>
                  <a:close/>
                  <a:moveTo>
                    <a:pt x="3120" y="1"/>
                  </a:moveTo>
                  <a:cubicBezTo>
                    <a:pt x="2951" y="1"/>
                    <a:pt x="2791" y="83"/>
                    <a:pt x="2699" y="227"/>
                  </a:cubicBezTo>
                  <a:lnTo>
                    <a:pt x="114" y="4246"/>
                  </a:lnTo>
                  <a:cubicBezTo>
                    <a:pt x="11" y="4401"/>
                    <a:pt x="0" y="4596"/>
                    <a:pt x="93" y="4755"/>
                  </a:cubicBezTo>
                  <a:cubicBezTo>
                    <a:pt x="180" y="4915"/>
                    <a:pt x="345" y="5012"/>
                    <a:pt x="530" y="5012"/>
                  </a:cubicBezTo>
                  <a:lnTo>
                    <a:pt x="5716" y="5012"/>
                  </a:lnTo>
                  <a:cubicBezTo>
                    <a:pt x="5901" y="5012"/>
                    <a:pt x="6060" y="4915"/>
                    <a:pt x="6143" y="4755"/>
                  </a:cubicBezTo>
                  <a:cubicBezTo>
                    <a:pt x="6235" y="4596"/>
                    <a:pt x="6230" y="4401"/>
                    <a:pt x="6127" y="4246"/>
                  </a:cubicBezTo>
                  <a:lnTo>
                    <a:pt x="3537" y="227"/>
                  </a:lnTo>
                  <a:cubicBezTo>
                    <a:pt x="3444" y="83"/>
                    <a:pt x="3285" y="1"/>
                    <a:pt x="3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6"/>
            <p:cNvSpPr/>
            <p:nvPr/>
          </p:nvSpPr>
          <p:spPr>
            <a:xfrm>
              <a:off x="3639360" y="3912314"/>
              <a:ext cx="70622" cy="109897"/>
            </a:xfrm>
            <a:custGeom>
              <a:rect b="b" l="l" r="r" t="t"/>
              <a:pathLst>
                <a:path extrusionOk="0" h="3008" w="1933">
                  <a:moveTo>
                    <a:pt x="622" y="1"/>
                  </a:moveTo>
                  <a:lnTo>
                    <a:pt x="0" y="1882"/>
                  </a:lnTo>
                  <a:lnTo>
                    <a:pt x="1208" y="1543"/>
                  </a:lnTo>
                  <a:lnTo>
                    <a:pt x="833" y="2417"/>
                  </a:lnTo>
                  <a:lnTo>
                    <a:pt x="679" y="2201"/>
                  </a:lnTo>
                  <a:lnTo>
                    <a:pt x="648" y="3008"/>
                  </a:lnTo>
                  <a:lnTo>
                    <a:pt x="1239" y="2447"/>
                  </a:lnTo>
                  <a:lnTo>
                    <a:pt x="977" y="2473"/>
                  </a:lnTo>
                  <a:lnTo>
                    <a:pt x="1933" y="998"/>
                  </a:lnTo>
                  <a:lnTo>
                    <a:pt x="514" y="1409"/>
                  </a:lnTo>
                  <a:lnTo>
                    <a:pt x="14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2" name="Google Shape;4902;p76"/>
          <p:cNvGrpSpPr/>
          <p:nvPr/>
        </p:nvGrpSpPr>
        <p:grpSpPr>
          <a:xfrm>
            <a:off x="5740641" y="1507721"/>
            <a:ext cx="1840610" cy="1120164"/>
            <a:chOff x="6005262" y="1613734"/>
            <a:chExt cx="1424400" cy="866866"/>
          </a:xfrm>
        </p:grpSpPr>
        <p:sp>
          <p:nvSpPr>
            <p:cNvPr id="4903" name="Google Shape;4903;p76"/>
            <p:cNvSpPr/>
            <p:nvPr/>
          </p:nvSpPr>
          <p:spPr>
            <a:xfrm>
              <a:off x="6005846" y="1613734"/>
              <a:ext cx="1423805" cy="866866"/>
            </a:xfrm>
            <a:custGeom>
              <a:rect b="b" l="l" r="r" t="t"/>
              <a:pathLst>
                <a:path extrusionOk="0" h="23727" w="38971">
                  <a:moveTo>
                    <a:pt x="9262" y="1"/>
                  </a:moveTo>
                  <a:lnTo>
                    <a:pt x="9262" y="746"/>
                  </a:lnTo>
                  <a:lnTo>
                    <a:pt x="7941" y="746"/>
                  </a:lnTo>
                  <a:cubicBezTo>
                    <a:pt x="7849" y="746"/>
                    <a:pt x="7782" y="828"/>
                    <a:pt x="7782" y="941"/>
                  </a:cubicBezTo>
                  <a:cubicBezTo>
                    <a:pt x="7782" y="1044"/>
                    <a:pt x="7849" y="1132"/>
                    <a:pt x="7941" y="1132"/>
                  </a:cubicBezTo>
                  <a:lnTo>
                    <a:pt x="9262" y="1132"/>
                  </a:lnTo>
                  <a:lnTo>
                    <a:pt x="9262" y="2077"/>
                  </a:lnTo>
                  <a:lnTo>
                    <a:pt x="7941" y="2077"/>
                  </a:lnTo>
                  <a:cubicBezTo>
                    <a:pt x="7849" y="2077"/>
                    <a:pt x="7782" y="2160"/>
                    <a:pt x="7782" y="2267"/>
                  </a:cubicBezTo>
                  <a:cubicBezTo>
                    <a:pt x="7782" y="2370"/>
                    <a:pt x="7849" y="2463"/>
                    <a:pt x="7941" y="2463"/>
                  </a:cubicBezTo>
                  <a:lnTo>
                    <a:pt x="9262" y="2463"/>
                  </a:lnTo>
                  <a:lnTo>
                    <a:pt x="9262" y="3347"/>
                  </a:lnTo>
                  <a:lnTo>
                    <a:pt x="11051" y="3347"/>
                  </a:lnTo>
                  <a:cubicBezTo>
                    <a:pt x="11842" y="3347"/>
                    <a:pt x="12495" y="2802"/>
                    <a:pt x="12675" y="2072"/>
                  </a:cubicBezTo>
                  <a:lnTo>
                    <a:pt x="36298" y="2072"/>
                  </a:lnTo>
                  <a:cubicBezTo>
                    <a:pt x="37372" y="2072"/>
                    <a:pt x="38246" y="2946"/>
                    <a:pt x="38246" y="4015"/>
                  </a:cubicBezTo>
                  <a:lnTo>
                    <a:pt x="38246" y="15112"/>
                  </a:lnTo>
                  <a:cubicBezTo>
                    <a:pt x="38246" y="15631"/>
                    <a:pt x="38040" y="16109"/>
                    <a:pt x="37701" y="16453"/>
                  </a:cubicBezTo>
                  <a:lnTo>
                    <a:pt x="37701" y="16448"/>
                  </a:lnTo>
                  <a:cubicBezTo>
                    <a:pt x="37372" y="16793"/>
                    <a:pt x="36914" y="17019"/>
                    <a:pt x="36406" y="17050"/>
                  </a:cubicBezTo>
                  <a:lnTo>
                    <a:pt x="35881" y="17050"/>
                  </a:lnTo>
                  <a:cubicBezTo>
                    <a:pt x="35876" y="16751"/>
                    <a:pt x="35861" y="16443"/>
                    <a:pt x="35850" y="16130"/>
                  </a:cubicBezTo>
                  <a:lnTo>
                    <a:pt x="35856" y="16119"/>
                  </a:lnTo>
                  <a:cubicBezTo>
                    <a:pt x="35886" y="16068"/>
                    <a:pt x="35835" y="15652"/>
                    <a:pt x="35799" y="15312"/>
                  </a:cubicBezTo>
                  <a:cubicBezTo>
                    <a:pt x="35737" y="14654"/>
                    <a:pt x="35655" y="13976"/>
                    <a:pt x="35537" y="13313"/>
                  </a:cubicBezTo>
                  <a:cubicBezTo>
                    <a:pt x="35162" y="11314"/>
                    <a:pt x="34751" y="9335"/>
                    <a:pt x="32900" y="8466"/>
                  </a:cubicBezTo>
                  <a:cubicBezTo>
                    <a:pt x="30888" y="7521"/>
                    <a:pt x="27693" y="7183"/>
                    <a:pt x="24423" y="7183"/>
                  </a:cubicBezTo>
                  <a:cubicBezTo>
                    <a:pt x="19758" y="7183"/>
                    <a:pt x="14940" y="7871"/>
                    <a:pt x="13179" y="8466"/>
                  </a:cubicBezTo>
                  <a:cubicBezTo>
                    <a:pt x="10994" y="9206"/>
                    <a:pt x="5546" y="11971"/>
                    <a:pt x="2514" y="14454"/>
                  </a:cubicBezTo>
                  <a:cubicBezTo>
                    <a:pt x="2421" y="14505"/>
                    <a:pt x="2360" y="14552"/>
                    <a:pt x="2349" y="14557"/>
                  </a:cubicBezTo>
                  <a:cubicBezTo>
                    <a:pt x="1964" y="14891"/>
                    <a:pt x="1671" y="15194"/>
                    <a:pt x="1527" y="15348"/>
                  </a:cubicBezTo>
                  <a:cubicBezTo>
                    <a:pt x="1388" y="15497"/>
                    <a:pt x="1254" y="15636"/>
                    <a:pt x="1131" y="15780"/>
                  </a:cubicBezTo>
                  <a:lnTo>
                    <a:pt x="1126" y="15785"/>
                  </a:lnTo>
                  <a:cubicBezTo>
                    <a:pt x="751" y="16222"/>
                    <a:pt x="499" y="16643"/>
                    <a:pt x="417" y="17014"/>
                  </a:cubicBezTo>
                  <a:cubicBezTo>
                    <a:pt x="417" y="17014"/>
                    <a:pt x="11" y="18638"/>
                    <a:pt x="674" y="20473"/>
                  </a:cubicBezTo>
                  <a:lnTo>
                    <a:pt x="699" y="20473"/>
                  </a:lnTo>
                  <a:cubicBezTo>
                    <a:pt x="694" y="20483"/>
                    <a:pt x="0" y="21593"/>
                    <a:pt x="1136" y="21593"/>
                  </a:cubicBezTo>
                  <a:lnTo>
                    <a:pt x="3531" y="21593"/>
                  </a:lnTo>
                  <a:cubicBezTo>
                    <a:pt x="3989" y="22842"/>
                    <a:pt x="5181" y="23726"/>
                    <a:pt x="6584" y="23726"/>
                  </a:cubicBezTo>
                  <a:cubicBezTo>
                    <a:pt x="7982" y="23726"/>
                    <a:pt x="9180" y="22842"/>
                    <a:pt x="9637" y="21593"/>
                  </a:cubicBezTo>
                  <a:lnTo>
                    <a:pt x="28218" y="21593"/>
                  </a:lnTo>
                  <a:cubicBezTo>
                    <a:pt x="28670" y="22842"/>
                    <a:pt x="29868" y="23726"/>
                    <a:pt x="31266" y="23726"/>
                  </a:cubicBezTo>
                  <a:cubicBezTo>
                    <a:pt x="32669" y="23726"/>
                    <a:pt x="33867" y="22842"/>
                    <a:pt x="34319" y="21593"/>
                  </a:cubicBezTo>
                  <a:lnTo>
                    <a:pt x="35110" y="21593"/>
                  </a:lnTo>
                  <a:cubicBezTo>
                    <a:pt x="35660" y="21593"/>
                    <a:pt x="35989" y="20894"/>
                    <a:pt x="35763" y="20473"/>
                  </a:cubicBezTo>
                  <a:cubicBezTo>
                    <a:pt x="35763" y="20473"/>
                    <a:pt x="35881" y="19352"/>
                    <a:pt x="35886" y="17785"/>
                  </a:cubicBezTo>
                  <a:lnTo>
                    <a:pt x="36298" y="17785"/>
                  </a:lnTo>
                  <a:cubicBezTo>
                    <a:pt x="36344" y="17785"/>
                    <a:pt x="36390" y="17785"/>
                    <a:pt x="36426" y="17779"/>
                  </a:cubicBezTo>
                  <a:cubicBezTo>
                    <a:pt x="36442" y="17779"/>
                    <a:pt x="36462" y="17779"/>
                    <a:pt x="36472" y="17774"/>
                  </a:cubicBezTo>
                  <a:cubicBezTo>
                    <a:pt x="36498" y="17774"/>
                    <a:pt x="36524" y="17764"/>
                    <a:pt x="36555" y="17764"/>
                  </a:cubicBezTo>
                  <a:cubicBezTo>
                    <a:pt x="36575" y="17764"/>
                    <a:pt x="36596" y="17759"/>
                    <a:pt x="36616" y="17759"/>
                  </a:cubicBezTo>
                  <a:cubicBezTo>
                    <a:pt x="36642" y="17759"/>
                    <a:pt x="36657" y="17754"/>
                    <a:pt x="36683" y="17754"/>
                  </a:cubicBezTo>
                  <a:cubicBezTo>
                    <a:pt x="36704" y="17754"/>
                    <a:pt x="36729" y="17743"/>
                    <a:pt x="36750" y="17738"/>
                  </a:cubicBezTo>
                  <a:cubicBezTo>
                    <a:pt x="36771" y="17733"/>
                    <a:pt x="36786" y="17733"/>
                    <a:pt x="36806" y="17728"/>
                  </a:cubicBezTo>
                  <a:cubicBezTo>
                    <a:pt x="36832" y="17718"/>
                    <a:pt x="36858" y="17713"/>
                    <a:pt x="36878" y="17713"/>
                  </a:cubicBezTo>
                  <a:cubicBezTo>
                    <a:pt x="36889" y="17707"/>
                    <a:pt x="36909" y="17707"/>
                    <a:pt x="36925" y="17702"/>
                  </a:cubicBezTo>
                  <a:lnTo>
                    <a:pt x="37002" y="17682"/>
                  </a:lnTo>
                  <a:cubicBezTo>
                    <a:pt x="37012" y="17682"/>
                    <a:pt x="37017" y="17677"/>
                    <a:pt x="37033" y="17677"/>
                  </a:cubicBezTo>
                  <a:cubicBezTo>
                    <a:pt x="37063" y="17666"/>
                    <a:pt x="37089" y="17656"/>
                    <a:pt x="37120" y="17651"/>
                  </a:cubicBezTo>
                  <a:cubicBezTo>
                    <a:pt x="37130" y="17651"/>
                    <a:pt x="37135" y="17641"/>
                    <a:pt x="37135" y="17641"/>
                  </a:cubicBezTo>
                  <a:cubicBezTo>
                    <a:pt x="38194" y="17291"/>
                    <a:pt x="38960" y="16289"/>
                    <a:pt x="38960" y="15112"/>
                  </a:cubicBezTo>
                  <a:lnTo>
                    <a:pt x="38960" y="4010"/>
                  </a:lnTo>
                  <a:cubicBezTo>
                    <a:pt x="38970" y="2540"/>
                    <a:pt x="37773" y="1342"/>
                    <a:pt x="36298" y="1342"/>
                  </a:cubicBezTo>
                  <a:lnTo>
                    <a:pt x="12691" y="1342"/>
                  </a:lnTo>
                  <a:cubicBezTo>
                    <a:pt x="12536" y="582"/>
                    <a:pt x="11858" y="1"/>
                    <a:pt x="11051" y="1"/>
                  </a:cubicBezTo>
                  <a:close/>
                </a:path>
              </a:pathLst>
            </a:custGeom>
            <a:solidFill>
              <a:srgbClr val="8D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6"/>
            <p:cNvSpPr/>
            <p:nvPr/>
          </p:nvSpPr>
          <p:spPr>
            <a:xfrm>
              <a:off x="6403394" y="1662765"/>
              <a:ext cx="1026268" cy="600380"/>
            </a:xfrm>
            <a:custGeom>
              <a:rect b="b" l="l" r="r" t="t"/>
              <a:pathLst>
                <a:path extrusionOk="0" h="16433" w="28090">
                  <a:moveTo>
                    <a:pt x="0" y="0"/>
                  </a:moveTo>
                  <a:lnTo>
                    <a:pt x="0" y="720"/>
                  </a:lnTo>
                  <a:lnTo>
                    <a:pt x="25417" y="720"/>
                  </a:lnTo>
                  <a:cubicBezTo>
                    <a:pt x="26491" y="720"/>
                    <a:pt x="27365" y="1594"/>
                    <a:pt x="27365" y="2668"/>
                  </a:cubicBezTo>
                  <a:lnTo>
                    <a:pt x="27365" y="13765"/>
                  </a:lnTo>
                  <a:cubicBezTo>
                    <a:pt x="27365" y="14839"/>
                    <a:pt x="26491" y="15713"/>
                    <a:pt x="25417" y="15713"/>
                  </a:cubicBezTo>
                  <a:lnTo>
                    <a:pt x="23171" y="15713"/>
                  </a:lnTo>
                  <a:lnTo>
                    <a:pt x="23171" y="16432"/>
                  </a:lnTo>
                  <a:lnTo>
                    <a:pt x="25417" y="16432"/>
                  </a:lnTo>
                  <a:cubicBezTo>
                    <a:pt x="26892" y="16432"/>
                    <a:pt x="28089" y="15230"/>
                    <a:pt x="28089" y="13765"/>
                  </a:cubicBezTo>
                  <a:lnTo>
                    <a:pt x="28089" y="2668"/>
                  </a:lnTo>
                  <a:cubicBezTo>
                    <a:pt x="28089" y="1198"/>
                    <a:pt x="26892" y="0"/>
                    <a:pt x="25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6"/>
            <p:cNvSpPr/>
            <p:nvPr/>
          </p:nvSpPr>
          <p:spPr>
            <a:xfrm>
              <a:off x="7249931" y="2214493"/>
              <a:ext cx="145957" cy="48665"/>
            </a:xfrm>
            <a:custGeom>
              <a:rect b="b" l="l" r="r" t="t"/>
              <a:pathLst>
                <a:path extrusionOk="0" h="1332" w="3995">
                  <a:moveTo>
                    <a:pt x="3650" y="0"/>
                  </a:moveTo>
                  <a:cubicBezTo>
                    <a:pt x="3295" y="370"/>
                    <a:pt x="2802" y="601"/>
                    <a:pt x="2247" y="601"/>
                  </a:cubicBezTo>
                  <a:lnTo>
                    <a:pt x="1" y="601"/>
                  </a:lnTo>
                  <a:lnTo>
                    <a:pt x="1" y="1331"/>
                  </a:lnTo>
                  <a:lnTo>
                    <a:pt x="2247" y="1331"/>
                  </a:lnTo>
                  <a:cubicBezTo>
                    <a:pt x="2915" y="1331"/>
                    <a:pt x="3526" y="1085"/>
                    <a:pt x="3994" y="673"/>
                  </a:cubicBezTo>
                  <a:lnTo>
                    <a:pt x="3650"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6"/>
            <p:cNvSpPr/>
            <p:nvPr/>
          </p:nvSpPr>
          <p:spPr>
            <a:xfrm>
              <a:off x="6290169" y="1640989"/>
              <a:ext cx="70622" cy="14103"/>
            </a:xfrm>
            <a:custGeom>
              <a:rect b="b" l="l" r="r" t="t"/>
              <a:pathLst>
                <a:path extrusionOk="0" h="386" w="1933">
                  <a:moveTo>
                    <a:pt x="159" y="0"/>
                  </a:moveTo>
                  <a:cubicBezTo>
                    <a:pt x="67" y="0"/>
                    <a:pt x="0" y="93"/>
                    <a:pt x="0" y="195"/>
                  </a:cubicBezTo>
                  <a:cubicBezTo>
                    <a:pt x="0" y="303"/>
                    <a:pt x="67" y="386"/>
                    <a:pt x="159" y="386"/>
                  </a:cubicBezTo>
                  <a:lnTo>
                    <a:pt x="1773" y="386"/>
                  </a:lnTo>
                  <a:cubicBezTo>
                    <a:pt x="1861" y="386"/>
                    <a:pt x="1933" y="298"/>
                    <a:pt x="1933" y="195"/>
                  </a:cubicBezTo>
                  <a:cubicBezTo>
                    <a:pt x="1933" y="82"/>
                    <a:pt x="1861" y="0"/>
                    <a:pt x="1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6"/>
            <p:cNvSpPr/>
            <p:nvPr/>
          </p:nvSpPr>
          <p:spPr>
            <a:xfrm>
              <a:off x="6290169" y="1689436"/>
              <a:ext cx="70622" cy="14103"/>
            </a:xfrm>
            <a:custGeom>
              <a:rect b="b" l="l" r="r" t="t"/>
              <a:pathLst>
                <a:path extrusionOk="0" h="386" w="1933">
                  <a:moveTo>
                    <a:pt x="159" y="0"/>
                  </a:moveTo>
                  <a:cubicBezTo>
                    <a:pt x="67" y="0"/>
                    <a:pt x="0" y="88"/>
                    <a:pt x="0" y="190"/>
                  </a:cubicBezTo>
                  <a:cubicBezTo>
                    <a:pt x="0" y="298"/>
                    <a:pt x="67" y="386"/>
                    <a:pt x="159" y="386"/>
                  </a:cubicBezTo>
                  <a:lnTo>
                    <a:pt x="1773" y="386"/>
                  </a:lnTo>
                  <a:cubicBezTo>
                    <a:pt x="1861" y="386"/>
                    <a:pt x="1933" y="293"/>
                    <a:pt x="1933" y="190"/>
                  </a:cubicBezTo>
                  <a:cubicBezTo>
                    <a:pt x="1933" y="88"/>
                    <a:pt x="1861" y="0"/>
                    <a:pt x="1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6"/>
            <p:cNvSpPr/>
            <p:nvPr/>
          </p:nvSpPr>
          <p:spPr>
            <a:xfrm>
              <a:off x="6344242" y="1613734"/>
              <a:ext cx="126411" cy="121917"/>
            </a:xfrm>
            <a:custGeom>
              <a:rect b="b" l="l" r="r" t="t"/>
              <a:pathLst>
                <a:path extrusionOk="0" h="3337" w="3460">
                  <a:moveTo>
                    <a:pt x="0" y="1"/>
                  </a:moveTo>
                  <a:lnTo>
                    <a:pt x="0" y="3337"/>
                  </a:lnTo>
                  <a:lnTo>
                    <a:pt x="1789" y="3337"/>
                  </a:lnTo>
                  <a:cubicBezTo>
                    <a:pt x="2714" y="3337"/>
                    <a:pt x="3459" y="2591"/>
                    <a:pt x="3459" y="1666"/>
                  </a:cubicBezTo>
                  <a:cubicBezTo>
                    <a:pt x="3459" y="746"/>
                    <a:pt x="2714" y="1"/>
                    <a:pt x="17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6"/>
            <p:cNvSpPr/>
            <p:nvPr/>
          </p:nvSpPr>
          <p:spPr>
            <a:xfrm>
              <a:off x="6005262" y="2347447"/>
              <a:ext cx="1322421" cy="54839"/>
            </a:xfrm>
            <a:custGeom>
              <a:rect b="b" l="l" r="r" t="t"/>
              <a:pathLst>
                <a:path extrusionOk="0" h="1501" w="36196">
                  <a:moveTo>
                    <a:pt x="27649" y="0"/>
                  </a:moveTo>
                  <a:cubicBezTo>
                    <a:pt x="17620" y="0"/>
                    <a:pt x="1360" y="153"/>
                    <a:pt x="710" y="375"/>
                  </a:cubicBezTo>
                  <a:cubicBezTo>
                    <a:pt x="710" y="375"/>
                    <a:pt x="1" y="1501"/>
                    <a:pt x="1142" y="1501"/>
                  </a:cubicBezTo>
                  <a:lnTo>
                    <a:pt x="35126" y="1501"/>
                  </a:lnTo>
                  <a:cubicBezTo>
                    <a:pt x="35851" y="1501"/>
                    <a:pt x="36195" y="298"/>
                    <a:pt x="35399" y="93"/>
                  </a:cubicBezTo>
                  <a:cubicBezTo>
                    <a:pt x="35158" y="29"/>
                    <a:pt x="31986" y="0"/>
                    <a:pt x="276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6"/>
            <p:cNvSpPr/>
            <p:nvPr/>
          </p:nvSpPr>
          <p:spPr>
            <a:xfrm>
              <a:off x="6042638" y="2129401"/>
              <a:ext cx="432501" cy="231778"/>
            </a:xfrm>
            <a:custGeom>
              <a:rect b="b" l="l" r="r" t="t"/>
              <a:pathLst>
                <a:path extrusionOk="0" h="6344" w="11838">
                  <a:moveTo>
                    <a:pt x="6431" y="0"/>
                  </a:moveTo>
                  <a:cubicBezTo>
                    <a:pt x="6156" y="0"/>
                    <a:pt x="5869" y="36"/>
                    <a:pt x="5572" y="114"/>
                  </a:cubicBezTo>
                  <a:cubicBezTo>
                    <a:pt x="1337" y="1219"/>
                    <a:pt x="1" y="3506"/>
                    <a:pt x="325" y="6343"/>
                  </a:cubicBezTo>
                  <a:lnTo>
                    <a:pt x="11838" y="6343"/>
                  </a:lnTo>
                  <a:cubicBezTo>
                    <a:pt x="11838" y="6343"/>
                    <a:pt x="10086" y="0"/>
                    <a:pt x="6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6"/>
            <p:cNvSpPr/>
            <p:nvPr/>
          </p:nvSpPr>
          <p:spPr>
            <a:xfrm>
              <a:off x="6949459" y="2129401"/>
              <a:ext cx="356801" cy="231778"/>
            </a:xfrm>
            <a:custGeom>
              <a:rect b="b" l="l" r="r" t="t"/>
              <a:pathLst>
                <a:path extrusionOk="0" h="6344" w="9766">
                  <a:moveTo>
                    <a:pt x="6397" y="0"/>
                  </a:moveTo>
                  <a:cubicBezTo>
                    <a:pt x="6143" y="0"/>
                    <a:pt x="5869" y="36"/>
                    <a:pt x="5572" y="114"/>
                  </a:cubicBezTo>
                  <a:cubicBezTo>
                    <a:pt x="1337" y="1219"/>
                    <a:pt x="1" y="3506"/>
                    <a:pt x="320" y="6343"/>
                  </a:cubicBezTo>
                  <a:lnTo>
                    <a:pt x="9530" y="6343"/>
                  </a:lnTo>
                  <a:cubicBezTo>
                    <a:pt x="9530" y="6343"/>
                    <a:pt x="9766" y="0"/>
                    <a:pt x="6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6"/>
            <p:cNvSpPr/>
            <p:nvPr/>
          </p:nvSpPr>
          <p:spPr>
            <a:xfrm>
              <a:off x="6006029" y="1875988"/>
              <a:ext cx="1321106" cy="485185"/>
            </a:xfrm>
            <a:custGeom>
              <a:rect b="b" l="l" r="r" t="t"/>
              <a:pathLst>
                <a:path extrusionOk="0" h="13280" w="36160">
                  <a:moveTo>
                    <a:pt x="24412" y="0"/>
                  </a:moveTo>
                  <a:cubicBezTo>
                    <a:pt x="19747" y="0"/>
                    <a:pt x="14928" y="688"/>
                    <a:pt x="13164" y="1283"/>
                  </a:cubicBezTo>
                  <a:cubicBezTo>
                    <a:pt x="10162" y="2301"/>
                    <a:pt x="1013" y="7132"/>
                    <a:pt x="407" y="9825"/>
                  </a:cubicBezTo>
                  <a:cubicBezTo>
                    <a:pt x="407" y="9825"/>
                    <a:pt x="0" y="11449"/>
                    <a:pt x="664" y="13279"/>
                  </a:cubicBezTo>
                  <a:lnTo>
                    <a:pt x="2236" y="13279"/>
                  </a:lnTo>
                  <a:cubicBezTo>
                    <a:pt x="2236" y="13279"/>
                    <a:pt x="1573" y="9059"/>
                    <a:pt x="7016" y="9059"/>
                  </a:cubicBezTo>
                  <a:cubicBezTo>
                    <a:pt x="7016" y="9059"/>
                    <a:pt x="11133" y="9059"/>
                    <a:pt x="11133" y="13279"/>
                  </a:cubicBezTo>
                  <a:lnTo>
                    <a:pt x="27704" y="13279"/>
                  </a:lnTo>
                  <a:cubicBezTo>
                    <a:pt x="27704" y="13279"/>
                    <a:pt x="27092" y="9080"/>
                    <a:pt x="31261" y="9080"/>
                  </a:cubicBezTo>
                  <a:cubicBezTo>
                    <a:pt x="31261" y="9080"/>
                    <a:pt x="31281" y="9079"/>
                    <a:pt x="31319" y="9079"/>
                  </a:cubicBezTo>
                  <a:cubicBezTo>
                    <a:pt x="31804" y="9079"/>
                    <a:pt x="35157" y="9225"/>
                    <a:pt x="34823" y="13279"/>
                  </a:cubicBezTo>
                  <a:lnTo>
                    <a:pt x="35758" y="13279"/>
                  </a:lnTo>
                  <a:cubicBezTo>
                    <a:pt x="35758" y="13279"/>
                    <a:pt x="36159" y="9553"/>
                    <a:pt x="35522" y="6130"/>
                  </a:cubicBezTo>
                  <a:cubicBezTo>
                    <a:pt x="35152" y="4130"/>
                    <a:pt x="34740" y="2152"/>
                    <a:pt x="32890" y="1283"/>
                  </a:cubicBezTo>
                  <a:cubicBezTo>
                    <a:pt x="30878" y="338"/>
                    <a:pt x="27683" y="0"/>
                    <a:pt x="24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6"/>
            <p:cNvSpPr/>
            <p:nvPr/>
          </p:nvSpPr>
          <p:spPr>
            <a:xfrm>
              <a:off x="6127328" y="2242260"/>
              <a:ext cx="237587" cy="237587"/>
            </a:xfrm>
            <a:custGeom>
              <a:rect b="b" l="l" r="r" t="t"/>
              <a:pathLst>
                <a:path extrusionOk="0" h="6503" w="6503">
                  <a:moveTo>
                    <a:pt x="3254" y="1"/>
                  </a:moveTo>
                  <a:cubicBezTo>
                    <a:pt x="1455" y="1"/>
                    <a:pt x="1" y="1460"/>
                    <a:pt x="1" y="3254"/>
                  </a:cubicBezTo>
                  <a:cubicBezTo>
                    <a:pt x="1" y="5048"/>
                    <a:pt x="1455" y="6503"/>
                    <a:pt x="3254" y="6503"/>
                  </a:cubicBezTo>
                  <a:cubicBezTo>
                    <a:pt x="5048" y="6503"/>
                    <a:pt x="6503" y="5048"/>
                    <a:pt x="6503" y="3254"/>
                  </a:cubicBezTo>
                  <a:cubicBezTo>
                    <a:pt x="6503" y="1460"/>
                    <a:pt x="5048" y="1"/>
                    <a:pt x="3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6"/>
            <p:cNvSpPr/>
            <p:nvPr/>
          </p:nvSpPr>
          <p:spPr>
            <a:xfrm>
              <a:off x="6173144" y="2288076"/>
              <a:ext cx="146140" cy="146140"/>
            </a:xfrm>
            <a:custGeom>
              <a:rect b="b" l="l" r="r" t="t"/>
              <a:pathLst>
                <a:path extrusionOk="0" h="4000" w="4000">
                  <a:moveTo>
                    <a:pt x="2000" y="1"/>
                  </a:moveTo>
                  <a:cubicBezTo>
                    <a:pt x="895" y="1"/>
                    <a:pt x="1" y="895"/>
                    <a:pt x="1" y="2000"/>
                  </a:cubicBezTo>
                  <a:cubicBezTo>
                    <a:pt x="1" y="3105"/>
                    <a:pt x="895" y="4000"/>
                    <a:pt x="2000" y="4000"/>
                  </a:cubicBezTo>
                  <a:cubicBezTo>
                    <a:pt x="3105" y="4000"/>
                    <a:pt x="4000" y="3105"/>
                    <a:pt x="4000" y="2000"/>
                  </a:cubicBezTo>
                  <a:cubicBezTo>
                    <a:pt x="4000" y="895"/>
                    <a:pt x="3105" y="1"/>
                    <a:pt x="2000" y="1"/>
                  </a:cubicBezTo>
                  <a:close/>
                </a:path>
              </a:pathLst>
            </a:custGeom>
            <a:solidFill>
              <a:srgbClr val="C0B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6"/>
            <p:cNvSpPr/>
            <p:nvPr/>
          </p:nvSpPr>
          <p:spPr>
            <a:xfrm>
              <a:off x="7029473" y="2242260"/>
              <a:ext cx="237587" cy="237587"/>
            </a:xfrm>
            <a:custGeom>
              <a:rect b="b" l="l" r="r" t="t"/>
              <a:pathLst>
                <a:path extrusionOk="0" h="6503" w="6503">
                  <a:moveTo>
                    <a:pt x="3249" y="1"/>
                  </a:moveTo>
                  <a:cubicBezTo>
                    <a:pt x="1455" y="1"/>
                    <a:pt x="0" y="1460"/>
                    <a:pt x="0" y="3254"/>
                  </a:cubicBezTo>
                  <a:cubicBezTo>
                    <a:pt x="0" y="5048"/>
                    <a:pt x="1455" y="6503"/>
                    <a:pt x="3249" y="6503"/>
                  </a:cubicBezTo>
                  <a:cubicBezTo>
                    <a:pt x="5048" y="6503"/>
                    <a:pt x="6502" y="5048"/>
                    <a:pt x="6502" y="3254"/>
                  </a:cubicBezTo>
                  <a:cubicBezTo>
                    <a:pt x="6502" y="1460"/>
                    <a:pt x="5048" y="1"/>
                    <a:pt x="3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6"/>
            <p:cNvSpPr/>
            <p:nvPr/>
          </p:nvSpPr>
          <p:spPr>
            <a:xfrm>
              <a:off x="7075289" y="2288076"/>
              <a:ext cx="145957" cy="146140"/>
            </a:xfrm>
            <a:custGeom>
              <a:rect b="b" l="l" r="r" t="t"/>
              <a:pathLst>
                <a:path extrusionOk="0" h="4000" w="3995">
                  <a:moveTo>
                    <a:pt x="1995" y="1"/>
                  </a:moveTo>
                  <a:cubicBezTo>
                    <a:pt x="895" y="1"/>
                    <a:pt x="1" y="895"/>
                    <a:pt x="1" y="2000"/>
                  </a:cubicBezTo>
                  <a:cubicBezTo>
                    <a:pt x="1" y="3105"/>
                    <a:pt x="895" y="4000"/>
                    <a:pt x="1995" y="4000"/>
                  </a:cubicBezTo>
                  <a:cubicBezTo>
                    <a:pt x="3100" y="4000"/>
                    <a:pt x="3994" y="3105"/>
                    <a:pt x="3994" y="2000"/>
                  </a:cubicBezTo>
                  <a:cubicBezTo>
                    <a:pt x="3994" y="895"/>
                    <a:pt x="3100" y="1"/>
                    <a:pt x="1995" y="1"/>
                  </a:cubicBezTo>
                  <a:close/>
                </a:path>
              </a:pathLst>
            </a:custGeom>
            <a:solidFill>
              <a:srgbClr val="C0B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6"/>
            <p:cNvSpPr/>
            <p:nvPr/>
          </p:nvSpPr>
          <p:spPr>
            <a:xfrm>
              <a:off x="6246216" y="1930061"/>
              <a:ext cx="952833" cy="176464"/>
            </a:xfrm>
            <a:custGeom>
              <a:rect b="b" l="l" r="r" t="t"/>
              <a:pathLst>
                <a:path extrusionOk="0" h="4830" w="26080">
                  <a:moveTo>
                    <a:pt x="18164" y="1"/>
                  </a:moveTo>
                  <a:cubicBezTo>
                    <a:pt x="14495" y="1"/>
                    <a:pt x="10261" y="300"/>
                    <a:pt x="8656" y="636"/>
                  </a:cubicBezTo>
                  <a:cubicBezTo>
                    <a:pt x="5834" y="1227"/>
                    <a:pt x="0" y="4830"/>
                    <a:pt x="0" y="4830"/>
                  </a:cubicBezTo>
                  <a:lnTo>
                    <a:pt x="26080" y="3889"/>
                  </a:lnTo>
                  <a:cubicBezTo>
                    <a:pt x="26080" y="3889"/>
                    <a:pt x="25848" y="1700"/>
                    <a:pt x="24152" y="636"/>
                  </a:cubicBezTo>
                  <a:cubicBezTo>
                    <a:pt x="23419" y="174"/>
                    <a:pt x="20955" y="1"/>
                    <a:pt x="181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6"/>
            <p:cNvSpPr/>
            <p:nvPr/>
          </p:nvSpPr>
          <p:spPr>
            <a:xfrm>
              <a:off x="6367698" y="1930061"/>
              <a:ext cx="813708" cy="106792"/>
            </a:xfrm>
            <a:custGeom>
              <a:rect b="b" l="l" r="r" t="t"/>
              <a:pathLst>
                <a:path extrusionOk="0" h="2923" w="22272">
                  <a:moveTo>
                    <a:pt x="14843" y="1"/>
                  </a:moveTo>
                  <a:cubicBezTo>
                    <a:pt x="11173" y="1"/>
                    <a:pt x="6939" y="300"/>
                    <a:pt x="5336" y="636"/>
                  </a:cubicBezTo>
                  <a:cubicBezTo>
                    <a:pt x="3933" y="929"/>
                    <a:pt x="1800" y="1956"/>
                    <a:pt x="1" y="2923"/>
                  </a:cubicBezTo>
                  <a:cubicBezTo>
                    <a:pt x="3" y="2923"/>
                    <a:pt x="6" y="2923"/>
                    <a:pt x="8" y="2923"/>
                  </a:cubicBezTo>
                  <a:cubicBezTo>
                    <a:pt x="835" y="2923"/>
                    <a:pt x="4485" y="2064"/>
                    <a:pt x="5264" y="1936"/>
                  </a:cubicBezTo>
                  <a:cubicBezTo>
                    <a:pt x="8161" y="1464"/>
                    <a:pt x="10799" y="1296"/>
                    <a:pt x="13088" y="1296"/>
                  </a:cubicBezTo>
                  <a:cubicBezTo>
                    <a:pt x="18520" y="1296"/>
                    <a:pt x="21986" y="2241"/>
                    <a:pt x="22272" y="2306"/>
                  </a:cubicBezTo>
                  <a:cubicBezTo>
                    <a:pt x="21984" y="1715"/>
                    <a:pt x="21531" y="1078"/>
                    <a:pt x="20832" y="636"/>
                  </a:cubicBezTo>
                  <a:cubicBezTo>
                    <a:pt x="20100" y="174"/>
                    <a:pt x="17634" y="1"/>
                    <a:pt x="14843" y="1"/>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6"/>
            <p:cNvSpPr/>
            <p:nvPr/>
          </p:nvSpPr>
          <p:spPr>
            <a:xfrm>
              <a:off x="6046584" y="2117709"/>
              <a:ext cx="124913" cy="72559"/>
            </a:xfrm>
            <a:custGeom>
              <a:rect b="b" l="l" r="r" t="t"/>
              <a:pathLst>
                <a:path extrusionOk="0" h="1986" w="3419">
                  <a:moveTo>
                    <a:pt x="2970" y="1"/>
                  </a:moveTo>
                  <a:cubicBezTo>
                    <a:pt x="2945" y="1"/>
                    <a:pt x="2920" y="3"/>
                    <a:pt x="2894" y="7"/>
                  </a:cubicBezTo>
                  <a:cubicBezTo>
                    <a:pt x="2663" y="53"/>
                    <a:pt x="2432" y="131"/>
                    <a:pt x="2149" y="244"/>
                  </a:cubicBezTo>
                  <a:cubicBezTo>
                    <a:pt x="1877" y="362"/>
                    <a:pt x="1322" y="701"/>
                    <a:pt x="1296" y="722"/>
                  </a:cubicBezTo>
                  <a:cubicBezTo>
                    <a:pt x="504" y="1400"/>
                    <a:pt x="1" y="1971"/>
                    <a:pt x="1" y="1971"/>
                  </a:cubicBezTo>
                  <a:cubicBezTo>
                    <a:pt x="1" y="1971"/>
                    <a:pt x="212" y="1985"/>
                    <a:pt x="529" y="1985"/>
                  </a:cubicBezTo>
                  <a:cubicBezTo>
                    <a:pt x="1202" y="1985"/>
                    <a:pt x="2350" y="1919"/>
                    <a:pt x="2951" y="1503"/>
                  </a:cubicBezTo>
                  <a:cubicBezTo>
                    <a:pt x="3326" y="1246"/>
                    <a:pt x="3419" y="830"/>
                    <a:pt x="3414" y="424"/>
                  </a:cubicBezTo>
                  <a:cubicBezTo>
                    <a:pt x="3409" y="187"/>
                    <a:pt x="3203" y="1"/>
                    <a:pt x="2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6"/>
            <p:cNvSpPr/>
            <p:nvPr/>
          </p:nvSpPr>
          <p:spPr>
            <a:xfrm>
              <a:off x="6057654" y="2126441"/>
              <a:ext cx="89803" cy="52026"/>
            </a:xfrm>
            <a:custGeom>
              <a:rect b="b" l="l" r="r" t="t"/>
              <a:pathLst>
                <a:path extrusionOk="0" h="1424" w="2458">
                  <a:moveTo>
                    <a:pt x="2131" y="0"/>
                  </a:moveTo>
                  <a:cubicBezTo>
                    <a:pt x="2113" y="0"/>
                    <a:pt x="2095" y="2"/>
                    <a:pt x="2077" y="5"/>
                  </a:cubicBezTo>
                  <a:cubicBezTo>
                    <a:pt x="1908" y="41"/>
                    <a:pt x="1738" y="92"/>
                    <a:pt x="1538" y="174"/>
                  </a:cubicBezTo>
                  <a:cubicBezTo>
                    <a:pt x="1342" y="256"/>
                    <a:pt x="942" y="503"/>
                    <a:pt x="926" y="513"/>
                  </a:cubicBezTo>
                  <a:cubicBezTo>
                    <a:pt x="361" y="1002"/>
                    <a:pt x="1" y="1413"/>
                    <a:pt x="1" y="1413"/>
                  </a:cubicBezTo>
                  <a:cubicBezTo>
                    <a:pt x="1" y="1413"/>
                    <a:pt x="150" y="1423"/>
                    <a:pt x="374" y="1423"/>
                  </a:cubicBezTo>
                  <a:cubicBezTo>
                    <a:pt x="855" y="1423"/>
                    <a:pt x="1682" y="1375"/>
                    <a:pt x="2113" y="1074"/>
                  </a:cubicBezTo>
                  <a:cubicBezTo>
                    <a:pt x="2381" y="889"/>
                    <a:pt x="2458" y="591"/>
                    <a:pt x="2447" y="303"/>
                  </a:cubicBezTo>
                  <a:cubicBezTo>
                    <a:pt x="2443" y="126"/>
                    <a:pt x="2296" y="0"/>
                    <a:pt x="21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6"/>
            <p:cNvSpPr/>
            <p:nvPr/>
          </p:nvSpPr>
          <p:spPr>
            <a:xfrm>
              <a:off x="6740839" y="1922279"/>
              <a:ext cx="68028" cy="172993"/>
            </a:xfrm>
            <a:custGeom>
              <a:rect b="b" l="l" r="r" t="t"/>
              <a:pathLst>
                <a:path extrusionOk="0" h="4735" w="1862">
                  <a:moveTo>
                    <a:pt x="1059" y="0"/>
                  </a:moveTo>
                  <a:lnTo>
                    <a:pt x="1" y="4734"/>
                  </a:lnTo>
                  <a:lnTo>
                    <a:pt x="1059" y="4734"/>
                  </a:lnTo>
                  <a:lnTo>
                    <a:pt x="1861" y="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6"/>
            <p:cNvSpPr/>
            <p:nvPr/>
          </p:nvSpPr>
          <p:spPr>
            <a:xfrm>
              <a:off x="7060456" y="2106858"/>
              <a:ext cx="87721" cy="19400"/>
            </a:xfrm>
            <a:custGeom>
              <a:rect b="b" l="l" r="r" t="t"/>
              <a:pathLst>
                <a:path extrusionOk="0" h="531" w="2401">
                  <a:moveTo>
                    <a:pt x="0" y="1"/>
                  </a:moveTo>
                  <a:lnTo>
                    <a:pt x="0" y="530"/>
                  </a:lnTo>
                  <a:lnTo>
                    <a:pt x="2401" y="530"/>
                  </a:lnTo>
                  <a:lnTo>
                    <a:pt x="24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6"/>
            <p:cNvSpPr/>
            <p:nvPr/>
          </p:nvSpPr>
          <p:spPr>
            <a:xfrm>
              <a:off x="6604707" y="2116650"/>
              <a:ext cx="87721" cy="19181"/>
            </a:xfrm>
            <a:custGeom>
              <a:rect b="b" l="l" r="r" t="t"/>
              <a:pathLst>
                <a:path extrusionOk="0" h="525" w="2401">
                  <a:moveTo>
                    <a:pt x="0" y="0"/>
                  </a:moveTo>
                  <a:lnTo>
                    <a:pt x="0" y="524"/>
                  </a:lnTo>
                  <a:lnTo>
                    <a:pt x="2400" y="524"/>
                  </a:lnTo>
                  <a:lnTo>
                    <a:pt x="24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6"/>
            <p:cNvSpPr/>
            <p:nvPr/>
          </p:nvSpPr>
          <p:spPr>
            <a:xfrm>
              <a:off x="6172779" y="2288076"/>
              <a:ext cx="146871" cy="145592"/>
            </a:xfrm>
            <a:custGeom>
              <a:rect b="b" l="l" r="r" t="t"/>
              <a:pathLst>
                <a:path extrusionOk="0" h="3985" w="4020">
                  <a:moveTo>
                    <a:pt x="1998" y="1"/>
                  </a:moveTo>
                  <a:cubicBezTo>
                    <a:pt x="1988" y="1"/>
                    <a:pt x="1979" y="1"/>
                    <a:pt x="1969" y="1"/>
                  </a:cubicBezTo>
                  <a:cubicBezTo>
                    <a:pt x="869" y="21"/>
                    <a:pt x="1" y="936"/>
                    <a:pt x="16" y="2031"/>
                  </a:cubicBezTo>
                  <a:cubicBezTo>
                    <a:pt x="36" y="3118"/>
                    <a:pt x="930" y="3985"/>
                    <a:pt x="2008" y="3985"/>
                  </a:cubicBezTo>
                  <a:cubicBezTo>
                    <a:pt x="2021" y="3985"/>
                    <a:pt x="2034" y="3984"/>
                    <a:pt x="2046" y="3984"/>
                  </a:cubicBezTo>
                  <a:cubicBezTo>
                    <a:pt x="3146" y="3969"/>
                    <a:pt x="4020" y="3054"/>
                    <a:pt x="3999" y="1954"/>
                  </a:cubicBezTo>
                  <a:cubicBezTo>
                    <a:pt x="3984" y="869"/>
                    <a:pt x="3085" y="1"/>
                    <a:pt x="19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6"/>
            <p:cNvSpPr/>
            <p:nvPr/>
          </p:nvSpPr>
          <p:spPr>
            <a:xfrm>
              <a:off x="6211836" y="2329763"/>
              <a:ext cx="65398" cy="65032"/>
            </a:xfrm>
            <a:custGeom>
              <a:rect b="b" l="l" r="r" t="t"/>
              <a:pathLst>
                <a:path extrusionOk="0" h="1780" w="1790">
                  <a:moveTo>
                    <a:pt x="893" y="1"/>
                  </a:moveTo>
                  <a:cubicBezTo>
                    <a:pt x="887" y="1"/>
                    <a:pt x="881" y="1"/>
                    <a:pt x="874" y="1"/>
                  </a:cubicBezTo>
                  <a:cubicBezTo>
                    <a:pt x="386" y="11"/>
                    <a:pt x="1" y="417"/>
                    <a:pt x="11" y="905"/>
                  </a:cubicBezTo>
                  <a:cubicBezTo>
                    <a:pt x="21" y="1396"/>
                    <a:pt x="422" y="1779"/>
                    <a:pt x="906" y="1779"/>
                  </a:cubicBezTo>
                  <a:cubicBezTo>
                    <a:pt x="909" y="1779"/>
                    <a:pt x="912" y="1779"/>
                    <a:pt x="916" y="1779"/>
                  </a:cubicBezTo>
                  <a:cubicBezTo>
                    <a:pt x="1404" y="1764"/>
                    <a:pt x="1789" y="1363"/>
                    <a:pt x="1784" y="875"/>
                  </a:cubicBezTo>
                  <a:cubicBezTo>
                    <a:pt x="1774" y="393"/>
                    <a:pt x="1383" y="1"/>
                    <a:pt x="8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6"/>
            <p:cNvSpPr/>
            <p:nvPr/>
          </p:nvSpPr>
          <p:spPr>
            <a:xfrm>
              <a:off x="6184617" y="2297466"/>
              <a:ext cx="47934" cy="44171"/>
            </a:xfrm>
            <a:custGeom>
              <a:rect b="b" l="l" r="r" t="t"/>
              <a:pathLst>
                <a:path extrusionOk="0" h="1209" w="1312">
                  <a:moveTo>
                    <a:pt x="1311" y="1"/>
                  </a:moveTo>
                  <a:cubicBezTo>
                    <a:pt x="689" y="140"/>
                    <a:pt x="191" y="607"/>
                    <a:pt x="0" y="1209"/>
                  </a:cubicBezTo>
                  <a:lnTo>
                    <a:pt x="951" y="972"/>
                  </a:lnTo>
                  <a:lnTo>
                    <a:pt x="13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6"/>
            <p:cNvSpPr/>
            <p:nvPr/>
          </p:nvSpPr>
          <p:spPr>
            <a:xfrm>
              <a:off x="6243585" y="2296150"/>
              <a:ext cx="59917" cy="34051"/>
            </a:xfrm>
            <a:custGeom>
              <a:rect b="b" l="l" r="r" t="t"/>
              <a:pathLst>
                <a:path extrusionOk="0" h="932" w="1640">
                  <a:moveTo>
                    <a:pt x="87" y="0"/>
                  </a:moveTo>
                  <a:cubicBezTo>
                    <a:pt x="73" y="0"/>
                    <a:pt x="60" y="1"/>
                    <a:pt x="47" y="1"/>
                  </a:cubicBezTo>
                  <a:lnTo>
                    <a:pt x="0" y="1"/>
                  </a:lnTo>
                  <a:lnTo>
                    <a:pt x="555" y="885"/>
                  </a:lnTo>
                  <a:lnTo>
                    <a:pt x="1640" y="931"/>
                  </a:lnTo>
                  <a:cubicBezTo>
                    <a:pt x="1343" y="377"/>
                    <a:pt x="754" y="0"/>
                    <a:pt x="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6"/>
            <p:cNvSpPr/>
            <p:nvPr/>
          </p:nvSpPr>
          <p:spPr>
            <a:xfrm>
              <a:off x="6182169" y="2354571"/>
              <a:ext cx="27840" cy="57506"/>
            </a:xfrm>
            <a:custGeom>
              <a:rect b="b" l="l" r="r" t="t"/>
              <a:pathLst>
                <a:path extrusionOk="0" h="1574" w="762">
                  <a:moveTo>
                    <a:pt x="6" y="0"/>
                  </a:moveTo>
                  <a:cubicBezTo>
                    <a:pt x="1" y="67"/>
                    <a:pt x="1" y="129"/>
                    <a:pt x="1" y="201"/>
                  </a:cubicBezTo>
                  <a:cubicBezTo>
                    <a:pt x="11" y="761"/>
                    <a:pt x="283" y="1260"/>
                    <a:pt x="700" y="1573"/>
                  </a:cubicBezTo>
                  <a:lnTo>
                    <a:pt x="761" y="607"/>
                  </a:lnTo>
                  <a:lnTo>
                    <a:pt x="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6"/>
            <p:cNvSpPr/>
            <p:nvPr/>
          </p:nvSpPr>
          <p:spPr>
            <a:xfrm>
              <a:off x="6281875" y="2338788"/>
              <a:ext cx="29520" cy="67444"/>
            </a:xfrm>
            <a:custGeom>
              <a:rect b="b" l="l" r="r" t="t"/>
              <a:pathLst>
                <a:path extrusionOk="0" h="1846" w="808">
                  <a:moveTo>
                    <a:pt x="700" y="1"/>
                  </a:moveTo>
                  <a:lnTo>
                    <a:pt x="1" y="838"/>
                  </a:lnTo>
                  <a:lnTo>
                    <a:pt x="284" y="1846"/>
                  </a:lnTo>
                  <a:cubicBezTo>
                    <a:pt x="612" y="1517"/>
                    <a:pt x="808" y="1065"/>
                    <a:pt x="803" y="561"/>
                  </a:cubicBezTo>
                  <a:cubicBezTo>
                    <a:pt x="798" y="371"/>
                    <a:pt x="767" y="175"/>
                    <a:pt x="7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6"/>
            <p:cNvSpPr/>
            <p:nvPr/>
          </p:nvSpPr>
          <p:spPr>
            <a:xfrm>
              <a:off x="6218595" y="2398889"/>
              <a:ext cx="64813" cy="26123"/>
            </a:xfrm>
            <a:custGeom>
              <a:rect b="b" l="l" r="r" t="t"/>
              <a:pathLst>
                <a:path extrusionOk="0" h="715" w="1774">
                  <a:moveTo>
                    <a:pt x="818" y="0"/>
                  </a:moveTo>
                  <a:lnTo>
                    <a:pt x="1" y="540"/>
                  </a:lnTo>
                  <a:cubicBezTo>
                    <a:pt x="242" y="658"/>
                    <a:pt x="510" y="715"/>
                    <a:pt x="792" y="715"/>
                  </a:cubicBezTo>
                  <a:cubicBezTo>
                    <a:pt x="1157" y="710"/>
                    <a:pt x="1502" y="586"/>
                    <a:pt x="1774" y="396"/>
                  </a:cubicBez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6"/>
            <p:cNvSpPr/>
            <p:nvPr/>
          </p:nvSpPr>
          <p:spPr>
            <a:xfrm>
              <a:off x="7074741" y="2288259"/>
              <a:ext cx="147053" cy="145592"/>
            </a:xfrm>
            <a:custGeom>
              <a:rect b="b" l="l" r="r" t="t"/>
              <a:pathLst>
                <a:path extrusionOk="0" h="3985" w="4025">
                  <a:moveTo>
                    <a:pt x="2012" y="1"/>
                  </a:moveTo>
                  <a:cubicBezTo>
                    <a:pt x="1999" y="1"/>
                    <a:pt x="1987" y="1"/>
                    <a:pt x="1974" y="1"/>
                  </a:cubicBezTo>
                  <a:cubicBezTo>
                    <a:pt x="874" y="22"/>
                    <a:pt x="0" y="936"/>
                    <a:pt x="21" y="2036"/>
                  </a:cubicBezTo>
                  <a:cubicBezTo>
                    <a:pt x="41" y="3118"/>
                    <a:pt x="930" y="3985"/>
                    <a:pt x="2013" y="3985"/>
                  </a:cubicBezTo>
                  <a:cubicBezTo>
                    <a:pt x="2026" y="3985"/>
                    <a:pt x="2038" y="3985"/>
                    <a:pt x="2051" y="3984"/>
                  </a:cubicBezTo>
                  <a:cubicBezTo>
                    <a:pt x="3151" y="3969"/>
                    <a:pt x="4025" y="3054"/>
                    <a:pt x="4004" y="1959"/>
                  </a:cubicBezTo>
                  <a:cubicBezTo>
                    <a:pt x="3984" y="867"/>
                    <a:pt x="3100" y="1"/>
                    <a:pt x="2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6"/>
            <p:cNvSpPr/>
            <p:nvPr/>
          </p:nvSpPr>
          <p:spPr>
            <a:xfrm>
              <a:off x="7113981" y="2329763"/>
              <a:ext cx="65361" cy="65032"/>
            </a:xfrm>
            <a:custGeom>
              <a:rect b="b" l="l" r="r" t="t"/>
              <a:pathLst>
                <a:path extrusionOk="0" h="1780" w="1789">
                  <a:moveTo>
                    <a:pt x="874" y="1"/>
                  </a:moveTo>
                  <a:cubicBezTo>
                    <a:pt x="386" y="11"/>
                    <a:pt x="0" y="417"/>
                    <a:pt x="5" y="905"/>
                  </a:cubicBezTo>
                  <a:cubicBezTo>
                    <a:pt x="21" y="1396"/>
                    <a:pt x="422" y="1779"/>
                    <a:pt x="906" y="1779"/>
                  </a:cubicBezTo>
                  <a:cubicBezTo>
                    <a:pt x="909" y="1779"/>
                    <a:pt x="912" y="1779"/>
                    <a:pt x="915" y="1779"/>
                  </a:cubicBezTo>
                  <a:cubicBezTo>
                    <a:pt x="1404" y="1764"/>
                    <a:pt x="1789" y="1363"/>
                    <a:pt x="1779" y="875"/>
                  </a:cubicBezTo>
                  <a:cubicBezTo>
                    <a:pt x="1774" y="386"/>
                    <a:pt x="1368"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6"/>
            <p:cNvSpPr/>
            <p:nvPr/>
          </p:nvSpPr>
          <p:spPr>
            <a:xfrm>
              <a:off x="7086944" y="2297648"/>
              <a:ext cx="47897" cy="44353"/>
            </a:xfrm>
            <a:custGeom>
              <a:rect b="b" l="l" r="r" t="t"/>
              <a:pathLst>
                <a:path extrusionOk="0" h="1214" w="1311">
                  <a:moveTo>
                    <a:pt x="1311" y="1"/>
                  </a:moveTo>
                  <a:lnTo>
                    <a:pt x="1311" y="1"/>
                  </a:lnTo>
                  <a:cubicBezTo>
                    <a:pt x="689" y="140"/>
                    <a:pt x="185" y="607"/>
                    <a:pt x="0" y="1214"/>
                  </a:cubicBezTo>
                  <a:lnTo>
                    <a:pt x="951" y="972"/>
                  </a:lnTo>
                  <a:lnTo>
                    <a:pt x="13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6"/>
            <p:cNvSpPr/>
            <p:nvPr/>
          </p:nvSpPr>
          <p:spPr>
            <a:xfrm>
              <a:off x="7145694" y="2296333"/>
              <a:ext cx="59954" cy="34051"/>
            </a:xfrm>
            <a:custGeom>
              <a:rect b="b" l="l" r="r" t="t"/>
              <a:pathLst>
                <a:path extrusionOk="0" h="932" w="1641">
                  <a:moveTo>
                    <a:pt x="75" y="1"/>
                  </a:moveTo>
                  <a:cubicBezTo>
                    <a:pt x="65" y="1"/>
                    <a:pt x="56" y="1"/>
                    <a:pt x="47" y="1"/>
                  </a:cubicBezTo>
                  <a:lnTo>
                    <a:pt x="1" y="1"/>
                  </a:lnTo>
                  <a:lnTo>
                    <a:pt x="551" y="890"/>
                  </a:lnTo>
                  <a:lnTo>
                    <a:pt x="1641" y="931"/>
                  </a:lnTo>
                  <a:cubicBezTo>
                    <a:pt x="1341" y="373"/>
                    <a:pt x="747" y="1"/>
                    <a:pt x="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6"/>
            <p:cNvSpPr/>
            <p:nvPr/>
          </p:nvSpPr>
          <p:spPr>
            <a:xfrm>
              <a:off x="7084131" y="2354571"/>
              <a:ext cx="27986" cy="57506"/>
            </a:xfrm>
            <a:custGeom>
              <a:rect b="b" l="l" r="r" t="t"/>
              <a:pathLst>
                <a:path extrusionOk="0" h="1574" w="766">
                  <a:moveTo>
                    <a:pt x="10" y="0"/>
                  </a:moveTo>
                  <a:cubicBezTo>
                    <a:pt x="0" y="67"/>
                    <a:pt x="0" y="129"/>
                    <a:pt x="0" y="201"/>
                  </a:cubicBezTo>
                  <a:cubicBezTo>
                    <a:pt x="16" y="761"/>
                    <a:pt x="283" y="1260"/>
                    <a:pt x="704" y="1573"/>
                  </a:cubicBezTo>
                  <a:lnTo>
                    <a:pt x="766" y="607"/>
                  </a:lnTo>
                  <a:lnTo>
                    <a:pt x="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6"/>
            <p:cNvSpPr/>
            <p:nvPr/>
          </p:nvSpPr>
          <p:spPr>
            <a:xfrm>
              <a:off x="7184020" y="2338788"/>
              <a:ext cx="29520" cy="67444"/>
            </a:xfrm>
            <a:custGeom>
              <a:rect b="b" l="l" r="r" t="t"/>
              <a:pathLst>
                <a:path extrusionOk="0" h="1846" w="808">
                  <a:moveTo>
                    <a:pt x="699" y="1"/>
                  </a:moveTo>
                  <a:lnTo>
                    <a:pt x="0" y="838"/>
                  </a:lnTo>
                  <a:lnTo>
                    <a:pt x="283" y="1846"/>
                  </a:lnTo>
                  <a:cubicBezTo>
                    <a:pt x="607" y="1517"/>
                    <a:pt x="807" y="1065"/>
                    <a:pt x="802" y="561"/>
                  </a:cubicBezTo>
                  <a:cubicBezTo>
                    <a:pt x="797" y="371"/>
                    <a:pt x="761" y="175"/>
                    <a:pt x="6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6"/>
            <p:cNvSpPr/>
            <p:nvPr/>
          </p:nvSpPr>
          <p:spPr>
            <a:xfrm>
              <a:off x="7120740" y="2399254"/>
              <a:ext cx="64813" cy="25940"/>
            </a:xfrm>
            <a:custGeom>
              <a:rect b="b" l="l" r="r" t="t"/>
              <a:pathLst>
                <a:path extrusionOk="0" h="710" w="1774">
                  <a:moveTo>
                    <a:pt x="818" y="1"/>
                  </a:moveTo>
                  <a:lnTo>
                    <a:pt x="0" y="540"/>
                  </a:lnTo>
                  <a:cubicBezTo>
                    <a:pt x="237" y="653"/>
                    <a:pt x="509" y="710"/>
                    <a:pt x="792" y="710"/>
                  </a:cubicBezTo>
                  <a:cubicBezTo>
                    <a:pt x="1157" y="705"/>
                    <a:pt x="1496" y="581"/>
                    <a:pt x="1774" y="391"/>
                  </a:cubicBez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6"/>
            <p:cNvSpPr/>
            <p:nvPr/>
          </p:nvSpPr>
          <p:spPr>
            <a:xfrm>
              <a:off x="7213504" y="2149532"/>
              <a:ext cx="104052" cy="56227"/>
            </a:xfrm>
            <a:custGeom>
              <a:rect b="b" l="l" r="r" t="t"/>
              <a:pathLst>
                <a:path extrusionOk="0" h="1539" w="2848">
                  <a:moveTo>
                    <a:pt x="524" y="0"/>
                  </a:moveTo>
                  <a:cubicBezTo>
                    <a:pt x="306" y="0"/>
                    <a:pt x="152" y="17"/>
                    <a:pt x="124" y="61"/>
                  </a:cubicBezTo>
                  <a:cubicBezTo>
                    <a:pt x="0" y="257"/>
                    <a:pt x="1147" y="1449"/>
                    <a:pt x="1147" y="1449"/>
                  </a:cubicBezTo>
                  <a:cubicBezTo>
                    <a:pt x="1147" y="1449"/>
                    <a:pt x="1827" y="1538"/>
                    <a:pt x="2316" y="1538"/>
                  </a:cubicBezTo>
                  <a:cubicBezTo>
                    <a:pt x="2561" y="1538"/>
                    <a:pt x="2757" y="1516"/>
                    <a:pt x="2796" y="1449"/>
                  </a:cubicBezTo>
                  <a:cubicBezTo>
                    <a:pt x="2848" y="1362"/>
                    <a:pt x="2673" y="185"/>
                    <a:pt x="2673" y="185"/>
                  </a:cubicBezTo>
                  <a:cubicBezTo>
                    <a:pt x="2673" y="185"/>
                    <a:pt x="1245" y="0"/>
                    <a:pt x="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6"/>
            <p:cNvSpPr/>
            <p:nvPr/>
          </p:nvSpPr>
          <p:spPr>
            <a:xfrm>
              <a:off x="6403394" y="2094655"/>
              <a:ext cx="802601" cy="252603"/>
            </a:xfrm>
            <a:custGeom>
              <a:rect b="b" l="l" r="r" t="t"/>
              <a:pathLst>
                <a:path extrusionOk="0" h="6914" w="21968">
                  <a:moveTo>
                    <a:pt x="21963" y="1"/>
                  </a:moveTo>
                  <a:lnTo>
                    <a:pt x="21593" y="16"/>
                  </a:lnTo>
                  <a:cubicBezTo>
                    <a:pt x="21603" y="320"/>
                    <a:pt x="21593" y="654"/>
                    <a:pt x="21577" y="1003"/>
                  </a:cubicBezTo>
                  <a:cubicBezTo>
                    <a:pt x="21542" y="1541"/>
                    <a:pt x="21078" y="2001"/>
                    <a:pt x="20562" y="2001"/>
                  </a:cubicBezTo>
                  <a:cubicBezTo>
                    <a:pt x="20551" y="2001"/>
                    <a:pt x="20540" y="2001"/>
                    <a:pt x="20529" y="2000"/>
                  </a:cubicBezTo>
                  <a:lnTo>
                    <a:pt x="20416" y="2000"/>
                  </a:lnTo>
                  <a:cubicBezTo>
                    <a:pt x="16874" y="2000"/>
                    <a:pt x="15651" y="4215"/>
                    <a:pt x="15235" y="5552"/>
                  </a:cubicBezTo>
                  <a:cubicBezTo>
                    <a:pt x="15101" y="5984"/>
                    <a:pt x="14710" y="6271"/>
                    <a:pt x="14258" y="6287"/>
                  </a:cubicBezTo>
                  <a:lnTo>
                    <a:pt x="2632" y="6544"/>
                  </a:lnTo>
                  <a:cubicBezTo>
                    <a:pt x="2624" y="6544"/>
                    <a:pt x="2617" y="6544"/>
                    <a:pt x="2610" y="6544"/>
                  </a:cubicBezTo>
                  <a:cubicBezTo>
                    <a:pt x="1992" y="6544"/>
                    <a:pt x="1464" y="6120"/>
                    <a:pt x="1337" y="5521"/>
                  </a:cubicBezTo>
                  <a:lnTo>
                    <a:pt x="360" y="900"/>
                  </a:lnTo>
                  <a:lnTo>
                    <a:pt x="0" y="977"/>
                  </a:lnTo>
                  <a:lnTo>
                    <a:pt x="977" y="5598"/>
                  </a:lnTo>
                  <a:cubicBezTo>
                    <a:pt x="1141" y="6369"/>
                    <a:pt x="1815" y="6914"/>
                    <a:pt x="2596" y="6914"/>
                  </a:cubicBezTo>
                  <a:cubicBezTo>
                    <a:pt x="2611" y="6914"/>
                    <a:pt x="2622" y="6914"/>
                    <a:pt x="2632" y="6909"/>
                  </a:cubicBezTo>
                  <a:lnTo>
                    <a:pt x="14258" y="6652"/>
                  </a:lnTo>
                  <a:cubicBezTo>
                    <a:pt x="14870" y="6641"/>
                    <a:pt x="15404" y="6241"/>
                    <a:pt x="15584" y="5665"/>
                  </a:cubicBezTo>
                  <a:cubicBezTo>
                    <a:pt x="15970" y="4426"/>
                    <a:pt x="17098" y="2364"/>
                    <a:pt x="20402" y="2364"/>
                  </a:cubicBezTo>
                  <a:cubicBezTo>
                    <a:pt x="20442" y="2364"/>
                    <a:pt x="20483" y="2365"/>
                    <a:pt x="20524" y="2365"/>
                  </a:cubicBezTo>
                  <a:cubicBezTo>
                    <a:pt x="21264" y="2360"/>
                    <a:pt x="21896" y="1774"/>
                    <a:pt x="21942" y="1024"/>
                  </a:cubicBezTo>
                  <a:cubicBezTo>
                    <a:pt x="21963" y="659"/>
                    <a:pt x="21968" y="320"/>
                    <a:pt x="21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0" name="Google Shape;4940;p76"/>
          <p:cNvGrpSpPr/>
          <p:nvPr/>
        </p:nvGrpSpPr>
        <p:grpSpPr>
          <a:xfrm>
            <a:off x="4682860" y="3185467"/>
            <a:ext cx="1574090" cy="1163019"/>
            <a:chOff x="4755920" y="3374574"/>
            <a:chExt cx="1300579" cy="960934"/>
          </a:xfrm>
        </p:grpSpPr>
        <p:sp>
          <p:nvSpPr>
            <p:cNvPr id="4941" name="Google Shape;4941;p76"/>
            <p:cNvSpPr/>
            <p:nvPr/>
          </p:nvSpPr>
          <p:spPr>
            <a:xfrm>
              <a:off x="4755925" y="3374574"/>
              <a:ext cx="350057" cy="350057"/>
            </a:xfrm>
            <a:custGeom>
              <a:rect b="b" l="l" r="r" t="t"/>
              <a:pathLst>
                <a:path extrusionOk="0" h="5845" w="5845">
                  <a:moveTo>
                    <a:pt x="2925" y="1"/>
                  </a:moveTo>
                  <a:cubicBezTo>
                    <a:pt x="1311" y="1"/>
                    <a:pt x="1" y="1306"/>
                    <a:pt x="1" y="2925"/>
                  </a:cubicBezTo>
                  <a:cubicBezTo>
                    <a:pt x="1" y="4539"/>
                    <a:pt x="1311" y="5845"/>
                    <a:pt x="2925" y="5845"/>
                  </a:cubicBezTo>
                  <a:cubicBezTo>
                    <a:pt x="4539" y="5845"/>
                    <a:pt x="5845" y="4539"/>
                    <a:pt x="5845" y="2925"/>
                  </a:cubicBezTo>
                  <a:cubicBezTo>
                    <a:pt x="5845" y="1306"/>
                    <a:pt x="4539" y="1"/>
                    <a:pt x="2925"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6"/>
            <p:cNvSpPr/>
            <p:nvPr/>
          </p:nvSpPr>
          <p:spPr>
            <a:xfrm>
              <a:off x="4806220" y="3424881"/>
              <a:ext cx="249450" cy="249450"/>
            </a:xfrm>
            <a:custGeom>
              <a:rect b="b" l="l" r="r" t="t"/>
              <a:pathLst>
                <a:path extrusionOk="0" h="5845" w="5845">
                  <a:moveTo>
                    <a:pt x="2925" y="1"/>
                  </a:moveTo>
                  <a:cubicBezTo>
                    <a:pt x="1311" y="1"/>
                    <a:pt x="1" y="1306"/>
                    <a:pt x="1" y="2925"/>
                  </a:cubicBezTo>
                  <a:cubicBezTo>
                    <a:pt x="1" y="4539"/>
                    <a:pt x="1311" y="5845"/>
                    <a:pt x="2925" y="5845"/>
                  </a:cubicBezTo>
                  <a:cubicBezTo>
                    <a:pt x="4539" y="5845"/>
                    <a:pt x="5845" y="4539"/>
                    <a:pt x="5845" y="2925"/>
                  </a:cubicBezTo>
                  <a:cubicBezTo>
                    <a:pt x="5845" y="1306"/>
                    <a:pt x="4539" y="1"/>
                    <a:pt x="2925"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6"/>
            <p:cNvSpPr/>
            <p:nvPr/>
          </p:nvSpPr>
          <p:spPr>
            <a:xfrm>
              <a:off x="4786892" y="3833679"/>
              <a:ext cx="635639" cy="501557"/>
            </a:xfrm>
            <a:custGeom>
              <a:rect b="b" l="l" r="r" t="t"/>
              <a:pathLst>
                <a:path extrusionOk="0" h="9247" w="11719">
                  <a:moveTo>
                    <a:pt x="9005" y="0"/>
                  </a:moveTo>
                  <a:lnTo>
                    <a:pt x="0" y="936"/>
                  </a:lnTo>
                  <a:lnTo>
                    <a:pt x="0" y="9247"/>
                  </a:lnTo>
                  <a:lnTo>
                    <a:pt x="11719" y="9247"/>
                  </a:lnTo>
                  <a:lnTo>
                    <a:pt x="1171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6"/>
            <p:cNvSpPr/>
            <p:nvPr/>
          </p:nvSpPr>
          <p:spPr>
            <a:xfrm>
              <a:off x="4786892" y="3833679"/>
              <a:ext cx="635639" cy="78648"/>
            </a:xfrm>
            <a:custGeom>
              <a:rect b="b" l="l" r="r" t="t"/>
              <a:pathLst>
                <a:path extrusionOk="0" h="1450" w="11719">
                  <a:moveTo>
                    <a:pt x="11719" y="0"/>
                  </a:moveTo>
                  <a:lnTo>
                    <a:pt x="0" y="648"/>
                  </a:lnTo>
                  <a:lnTo>
                    <a:pt x="0" y="1450"/>
                  </a:lnTo>
                  <a:lnTo>
                    <a:pt x="11719" y="1450"/>
                  </a:lnTo>
                  <a:lnTo>
                    <a:pt x="1171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6"/>
            <p:cNvSpPr/>
            <p:nvPr/>
          </p:nvSpPr>
          <p:spPr>
            <a:xfrm>
              <a:off x="4755920" y="3489902"/>
              <a:ext cx="944047" cy="398176"/>
            </a:xfrm>
            <a:custGeom>
              <a:rect b="b" l="l" r="r" t="t"/>
              <a:pathLst>
                <a:path extrusionOk="0" h="7341" w="17405">
                  <a:moveTo>
                    <a:pt x="6806" y="1"/>
                  </a:moveTo>
                  <a:lnTo>
                    <a:pt x="1" y="7340"/>
                  </a:lnTo>
                  <a:lnTo>
                    <a:pt x="17404" y="7340"/>
                  </a:lnTo>
                  <a:lnTo>
                    <a:pt x="173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6"/>
            <p:cNvSpPr/>
            <p:nvPr/>
          </p:nvSpPr>
          <p:spPr>
            <a:xfrm>
              <a:off x="5152911" y="3536495"/>
              <a:ext cx="458653" cy="304720"/>
            </a:xfrm>
            <a:custGeom>
              <a:rect b="b" l="l" r="r" t="t"/>
              <a:pathLst>
                <a:path extrusionOk="0" h="5618" w="8456">
                  <a:moveTo>
                    <a:pt x="5346" y="0"/>
                  </a:moveTo>
                  <a:cubicBezTo>
                    <a:pt x="5269" y="108"/>
                    <a:pt x="5187" y="195"/>
                    <a:pt x="5089" y="262"/>
                  </a:cubicBezTo>
                  <a:cubicBezTo>
                    <a:pt x="5069" y="283"/>
                    <a:pt x="5058" y="303"/>
                    <a:pt x="5038" y="324"/>
                  </a:cubicBezTo>
                  <a:cubicBezTo>
                    <a:pt x="4858" y="540"/>
                    <a:pt x="4652" y="704"/>
                    <a:pt x="4457" y="864"/>
                  </a:cubicBezTo>
                  <a:cubicBezTo>
                    <a:pt x="4400" y="915"/>
                    <a:pt x="4344" y="941"/>
                    <a:pt x="4292" y="961"/>
                  </a:cubicBezTo>
                  <a:cubicBezTo>
                    <a:pt x="3938" y="1424"/>
                    <a:pt x="3532" y="1835"/>
                    <a:pt x="3172" y="2287"/>
                  </a:cubicBezTo>
                  <a:cubicBezTo>
                    <a:pt x="2828" y="2724"/>
                    <a:pt x="2432" y="3063"/>
                    <a:pt x="2057" y="3434"/>
                  </a:cubicBezTo>
                  <a:cubicBezTo>
                    <a:pt x="1969" y="3541"/>
                    <a:pt x="1877" y="3639"/>
                    <a:pt x="1759" y="3742"/>
                  </a:cubicBezTo>
                  <a:cubicBezTo>
                    <a:pt x="1568" y="3917"/>
                    <a:pt x="1440" y="4102"/>
                    <a:pt x="1250" y="4307"/>
                  </a:cubicBezTo>
                  <a:cubicBezTo>
                    <a:pt x="1193" y="4374"/>
                    <a:pt x="1111" y="4436"/>
                    <a:pt x="1034" y="4508"/>
                  </a:cubicBezTo>
                  <a:cubicBezTo>
                    <a:pt x="1003" y="4549"/>
                    <a:pt x="962" y="4580"/>
                    <a:pt x="926" y="4616"/>
                  </a:cubicBezTo>
                  <a:cubicBezTo>
                    <a:pt x="921" y="4626"/>
                    <a:pt x="910" y="4631"/>
                    <a:pt x="905" y="4641"/>
                  </a:cubicBezTo>
                  <a:cubicBezTo>
                    <a:pt x="813" y="4770"/>
                    <a:pt x="720" y="4898"/>
                    <a:pt x="618" y="5017"/>
                  </a:cubicBezTo>
                  <a:cubicBezTo>
                    <a:pt x="499" y="5145"/>
                    <a:pt x="391" y="5258"/>
                    <a:pt x="273" y="5371"/>
                  </a:cubicBezTo>
                  <a:cubicBezTo>
                    <a:pt x="247" y="5398"/>
                    <a:pt x="57" y="5572"/>
                    <a:pt x="30" y="5572"/>
                  </a:cubicBezTo>
                  <a:cubicBezTo>
                    <a:pt x="26" y="5572"/>
                    <a:pt x="26" y="5567"/>
                    <a:pt x="32" y="5556"/>
                  </a:cubicBezTo>
                  <a:lnTo>
                    <a:pt x="32" y="5556"/>
                  </a:lnTo>
                  <a:cubicBezTo>
                    <a:pt x="16" y="5572"/>
                    <a:pt x="11" y="5587"/>
                    <a:pt x="1" y="5608"/>
                  </a:cubicBezTo>
                  <a:lnTo>
                    <a:pt x="3187" y="5618"/>
                  </a:lnTo>
                  <a:lnTo>
                    <a:pt x="8456" y="16"/>
                  </a:lnTo>
                  <a:lnTo>
                    <a:pt x="5346" y="0"/>
                  </a:lnTo>
                  <a:close/>
                </a:path>
              </a:pathLst>
            </a:custGeom>
            <a:solidFill>
              <a:srgbClr val="B7D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6"/>
            <p:cNvSpPr/>
            <p:nvPr/>
          </p:nvSpPr>
          <p:spPr>
            <a:xfrm>
              <a:off x="5320462" y="3536495"/>
              <a:ext cx="291106" cy="144441"/>
            </a:xfrm>
            <a:custGeom>
              <a:rect b="b" l="l" r="r" t="t"/>
              <a:pathLst>
                <a:path extrusionOk="0" h="2663" w="5367">
                  <a:moveTo>
                    <a:pt x="2519" y="0"/>
                  </a:moveTo>
                  <a:lnTo>
                    <a:pt x="1" y="2657"/>
                  </a:lnTo>
                  <a:lnTo>
                    <a:pt x="2853" y="2663"/>
                  </a:lnTo>
                  <a:lnTo>
                    <a:pt x="5367" y="5"/>
                  </a:lnTo>
                  <a:lnTo>
                    <a:pt x="25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6"/>
            <p:cNvSpPr/>
            <p:nvPr/>
          </p:nvSpPr>
          <p:spPr>
            <a:xfrm>
              <a:off x="5333046" y="3542624"/>
              <a:ext cx="265993" cy="132183"/>
            </a:xfrm>
            <a:custGeom>
              <a:rect b="b" l="l" r="r" t="t"/>
              <a:pathLst>
                <a:path extrusionOk="0" h="2437" w="4904">
                  <a:moveTo>
                    <a:pt x="2303" y="0"/>
                  </a:moveTo>
                  <a:lnTo>
                    <a:pt x="0" y="2431"/>
                  </a:lnTo>
                  <a:lnTo>
                    <a:pt x="2601" y="2436"/>
                  </a:lnTo>
                  <a:lnTo>
                    <a:pt x="4903" y="5"/>
                  </a:lnTo>
                  <a:lnTo>
                    <a:pt x="23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6"/>
            <p:cNvSpPr/>
            <p:nvPr/>
          </p:nvSpPr>
          <p:spPr>
            <a:xfrm>
              <a:off x="5171299" y="3695962"/>
              <a:ext cx="290835" cy="144712"/>
            </a:xfrm>
            <a:custGeom>
              <a:rect b="b" l="l" r="r" t="t"/>
              <a:pathLst>
                <a:path extrusionOk="0" h="2668" w="5362">
                  <a:moveTo>
                    <a:pt x="2514" y="0"/>
                  </a:moveTo>
                  <a:lnTo>
                    <a:pt x="1" y="2663"/>
                  </a:lnTo>
                  <a:lnTo>
                    <a:pt x="2848" y="2668"/>
                  </a:lnTo>
                  <a:lnTo>
                    <a:pt x="5362" y="5"/>
                  </a:lnTo>
                  <a:lnTo>
                    <a:pt x="25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6"/>
            <p:cNvSpPr/>
            <p:nvPr/>
          </p:nvSpPr>
          <p:spPr>
            <a:xfrm>
              <a:off x="5183883" y="3702362"/>
              <a:ext cx="265722" cy="131912"/>
            </a:xfrm>
            <a:custGeom>
              <a:rect b="b" l="l" r="r" t="t"/>
              <a:pathLst>
                <a:path extrusionOk="0" h="2432" w="4899">
                  <a:moveTo>
                    <a:pt x="2293" y="0"/>
                  </a:moveTo>
                  <a:lnTo>
                    <a:pt x="0" y="2426"/>
                  </a:lnTo>
                  <a:lnTo>
                    <a:pt x="2601" y="2431"/>
                  </a:lnTo>
                  <a:lnTo>
                    <a:pt x="4898" y="5"/>
                  </a:lnTo>
                  <a:lnTo>
                    <a:pt x="22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6"/>
            <p:cNvSpPr/>
            <p:nvPr/>
          </p:nvSpPr>
          <p:spPr>
            <a:xfrm>
              <a:off x="4837608" y="3535356"/>
              <a:ext cx="607271" cy="305046"/>
            </a:xfrm>
            <a:custGeom>
              <a:rect b="b" l="l" r="r" t="t"/>
              <a:pathLst>
                <a:path extrusionOk="0" h="5624" w="11196">
                  <a:moveTo>
                    <a:pt x="5269" y="1"/>
                  </a:moveTo>
                  <a:lnTo>
                    <a:pt x="1" y="5603"/>
                  </a:lnTo>
                  <a:lnTo>
                    <a:pt x="5927" y="5624"/>
                  </a:lnTo>
                  <a:lnTo>
                    <a:pt x="11195" y="21"/>
                  </a:lnTo>
                  <a:lnTo>
                    <a:pt x="5269" y="1"/>
                  </a:lnTo>
                  <a:close/>
                </a:path>
              </a:pathLst>
            </a:custGeom>
            <a:solidFill>
              <a:srgbClr val="B7D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6"/>
            <p:cNvSpPr/>
            <p:nvPr/>
          </p:nvSpPr>
          <p:spPr>
            <a:xfrm>
              <a:off x="4986771" y="3535356"/>
              <a:ext cx="290835" cy="144767"/>
            </a:xfrm>
            <a:custGeom>
              <a:rect b="b" l="l" r="r" t="t"/>
              <a:pathLst>
                <a:path extrusionOk="0" h="2669" w="5362">
                  <a:moveTo>
                    <a:pt x="2519" y="1"/>
                  </a:moveTo>
                  <a:lnTo>
                    <a:pt x="0" y="2658"/>
                  </a:lnTo>
                  <a:lnTo>
                    <a:pt x="2853" y="2668"/>
                  </a:lnTo>
                  <a:lnTo>
                    <a:pt x="5361" y="6"/>
                  </a:lnTo>
                  <a:lnTo>
                    <a:pt x="25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6"/>
            <p:cNvSpPr/>
            <p:nvPr/>
          </p:nvSpPr>
          <p:spPr>
            <a:xfrm>
              <a:off x="4999029" y="3541485"/>
              <a:ext cx="265993" cy="132183"/>
            </a:xfrm>
            <a:custGeom>
              <a:rect b="b" l="l" r="r" t="t"/>
              <a:pathLst>
                <a:path extrusionOk="0" h="2437" w="4904">
                  <a:moveTo>
                    <a:pt x="2303" y="1"/>
                  </a:moveTo>
                  <a:lnTo>
                    <a:pt x="1" y="2432"/>
                  </a:lnTo>
                  <a:lnTo>
                    <a:pt x="2612" y="2437"/>
                  </a:lnTo>
                  <a:lnTo>
                    <a:pt x="4904" y="11"/>
                  </a:lnTo>
                  <a:lnTo>
                    <a:pt x="23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6"/>
            <p:cNvSpPr/>
            <p:nvPr/>
          </p:nvSpPr>
          <p:spPr>
            <a:xfrm>
              <a:off x="4837608" y="3694823"/>
              <a:ext cx="290835" cy="144767"/>
            </a:xfrm>
            <a:custGeom>
              <a:rect b="b" l="l" r="r" t="t"/>
              <a:pathLst>
                <a:path extrusionOk="0" h="2669" w="5362">
                  <a:moveTo>
                    <a:pt x="2509" y="1"/>
                  </a:moveTo>
                  <a:lnTo>
                    <a:pt x="1" y="2663"/>
                  </a:lnTo>
                  <a:lnTo>
                    <a:pt x="2843" y="2668"/>
                  </a:lnTo>
                  <a:lnTo>
                    <a:pt x="5361" y="11"/>
                  </a:lnTo>
                  <a:lnTo>
                    <a:pt x="2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6"/>
            <p:cNvSpPr/>
            <p:nvPr/>
          </p:nvSpPr>
          <p:spPr>
            <a:xfrm>
              <a:off x="4850137" y="3701223"/>
              <a:ext cx="265776" cy="132237"/>
            </a:xfrm>
            <a:custGeom>
              <a:rect b="b" l="l" r="r" t="t"/>
              <a:pathLst>
                <a:path extrusionOk="0" h="2438" w="4900">
                  <a:moveTo>
                    <a:pt x="2293" y="1"/>
                  </a:moveTo>
                  <a:lnTo>
                    <a:pt x="1" y="2427"/>
                  </a:lnTo>
                  <a:lnTo>
                    <a:pt x="2602" y="2437"/>
                  </a:lnTo>
                  <a:lnTo>
                    <a:pt x="4899" y="6"/>
                  </a:lnTo>
                  <a:lnTo>
                    <a:pt x="229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6"/>
            <p:cNvSpPr/>
            <p:nvPr/>
          </p:nvSpPr>
          <p:spPr>
            <a:xfrm>
              <a:off x="5154321" y="3535627"/>
              <a:ext cx="290564" cy="144767"/>
            </a:xfrm>
            <a:custGeom>
              <a:rect b="b" l="l" r="r" t="t"/>
              <a:pathLst>
                <a:path extrusionOk="0" h="2669" w="5357">
                  <a:moveTo>
                    <a:pt x="2514" y="1"/>
                  </a:moveTo>
                  <a:lnTo>
                    <a:pt x="0" y="2663"/>
                  </a:lnTo>
                  <a:lnTo>
                    <a:pt x="2848" y="2668"/>
                  </a:lnTo>
                  <a:lnTo>
                    <a:pt x="5356" y="16"/>
                  </a:lnTo>
                  <a:lnTo>
                    <a:pt x="25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6"/>
            <p:cNvSpPr/>
            <p:nvPr/>
          </p:nvSpPr>
          <p:spPr>
            <a:xfrm>
              <a:off x="5166851" y="3542027"/>
              <a:ext cx="265451" cy="132508"/>
            </a:xfrm>
            <a:custGeom>
              <a:rect b="b" l="l" r="r" t="t"/>
              <a:pathLst>
                <a:path extrusionOk="0" h="2443" w="4894">
                  <a:moveTo>
                    <a:pt x="2293" y="1"/>
                  </a:moveTo>
                  <a:lnTo>
                    <a:pt x="1" y="2427"/>
                  </a:lnTo>
                  <a:lnTo>
                    <a:pt x="2601" y="2442"/>
                  </a:lnTo>
                  <a:lnTo>
                    <a:pt x="4894" y="6"/>
                  </a:lnTo>
                  <a:lnTo>
                    <a:pt x="229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6"/>
            <p:cNvSpPr/>
            <p:nvPr/>
          </p:nvSpPr>
          <p:spPr>
            <a:xfrm>
              <a:off x="5004887" y="3695637"/>
              <a:ext cx="290835" cy="144767"/>
            </a:xfrm>
            <a:custGeom>
              <a:rect b="b" l="l" r="r" t="t"/>
              <a:pathLst>
                <a:path extrusionOk="0" h="2669" w="5362">
                  <a:moveTo>
                    <a:pt x="2509" y="1"/>
                  </a:moveTo>
                  <a:lnTo>
                    <a:pt x="0" y="2653"/>
                  </a:lnTo>
                  <a:lnTo>
                    <a:pt x="2843" y="2669"/>
                  </a:lnTo>
                  <a:lnTo>
                    <a:pt x="5361" y="6"/>
                  </a:lnTo>
                  <a:lnTo>
                    <a:pt x="2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6"/>
            <p:cNvSpPr/>
            <p:nvPr/>
          </p:nvSpPr>
          <p:spPr>
            <a:xfrm>
              <a:off x="5017417" y="3701495"/>
              <a:ext cx="265722" cy="132508"/>
            </a:xfrm>
            <a:custGeom>
              <a:rect b="b" l="l" r="r" t="t"/>
              <a:pathLst>
                <a:path extrusionOk="0" h="2443" w="4899">
                  <a:moveTo>
                    <a:pt x="2298" y="1"/>
                  </a:moveTo>
                  <a:lnTo>
                    <a:pt x="1" y="2437"/>
                  </a:lnTo>
                  <a:lnTo>
                    <a:pt x="2602" y="2442"/>
                  </a:lnTo>
                  <a:lnTo>
                    <a:pt x="4899" y="16"/>
                  </a:lnTo>
                  <a:lnTo>
                    <a:pt x="22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6"/>
            <p:cNvSpPr/>
            <p:nvPr/>
          </p:nvSpPr>
          <p:spPr>
            <a:xfrm>
              <a:off x="5038625" y="3695962"/>
              <a:ext cx="255687" cy="144712"/>
            </a:xfrm>
            <a:custGeom>
              <a:rect b="b" l="l" r="r" t="t"/>
              <a:pathLst>
                <a:path extrusionOk="0" h="2668" w="4714">
                  <a:moveTo>
                    <a:pt x="2545" y="740"/>
                  </a:moveTo>
                  <a:lnTo>
                    <a:pt x="2051" y="1259"/>
                  </a:lnTo>
                  <a:lnTo>
                    <a:pt x="1512" y="1259"/>
                  </a:lnTo>
                  <a:lnTo>
                    <a:pt x="2005" y="740"/>
                  </a:lnTo>
                  <a:close/>
                  <a:moveTo>
                    <a:pt x="3187" y="745"/>
                  </a:moveTo>
                  <a:lnTo>
                    <a:pt x="2694" y="1264"/>
                  </a:lnTo>
                  <a:lnTo>
                    <a:pt x="2154" y="1264"/>
                  </a:lnTo>
                  <a:lnTo>
                    <a:pt x="2647" y="745"/>
                  </a:lnTo>
                  <a:close/>
                  <a:moveTo>
                    <a:pt x="3927" y="745"/>
                  </a:moveTo>
                  <a:lnTo>
                    <a:pt x="3866" y="802"/>
                  </a:lnTo>
                  <a:cubicBezTo>
                    <a:pt x="3701" y="946"/>
                    <a:pt x="3583" y="1100"/>
                    <a:pt x="3444" y="1264"/>
                  </a:cubicBezTo>
                  <a:lnTo>
                    <a:pt x="2786" y="1264"/>
                  </a:lnTo>
                  <a:lnTo>
                    <a:pt x="3285" y="745"/>
                  </a:lnTo>
                  <a:close/>
                  <a:moveTo>
                    <a:pt x="1938" y="1388"/>
                  </a:moveTo>
                  <a:lnTo>
                    <a:pt x="1445" y="1907"/>
                  </a:lnTo>
                  <a:lnTo>
                    <a:pt x="905" y="1907"/>
                  </a:lnTo>
                  <a:lnTo>
                    <a:pt x="1398" y="1388"/>
                  </a:lnTo>
                  <a:close/>
                  <a:moveTo>
                    <a:pt x="2575" y="1388"/>
                  </a:moveTo>
                  <a:lnTo>
                    <a:pt x="2082" y="1907"/>
                  </a:lnTo>
                  <a:lnTo>
                    <a:pt x="1542" y="1907"/>
                  </a:lnTo>
                  <a:lnTo>
                    <a:pt x="2036" y="1388"/>
                  </a:lnTo>
                  <a:close/>
                  <a:moveTo>
                    <a:pt x="3326" y="1393"/>
                  </a:moveTo>
                  <a:cubicBezTo>
                    <a:pt x="3269" y="1444"/>
                    <a:pt x="3197" y="1511"/>
                    <a:pt x="3136" y="1568"/>
                  </a:cubicBezTo>
                  <a:cubicBezTo>
                    <a:pt x="3095" y="1599"/>
                    <a:pt x="3064" y="1640"/>
                    <a:pt x="3028" y="1671"/>
                  </a:cubicBezTo>
                  <a:cubicBezTo>
                    <a:pt x="3017" y="1676"/>
                    <a:pt x="3012" y="1681"/>
                    <a:pt x="3007" y="1696"/>
                  </a:cubicBezTo>
                  <a:cubicBezTo>
                    <a:pt x="2956" y="1768"/>
                    <a:pt x="2899" y="1845"/>
                    <a:pt x="2843" y="1912"/>
                  </a:cubicBezTo>
                  <a:lnTo>
                    <a:pt x="2175" y="1912"/>
                  </a:lnTo>
                  <a:lnTo>
                    <a:pt x="2673" y="1393"/>
                  </a:lnTo>
                  <a:close/>
                  <a:moveTo>
                    <a:pt x="4667" y="0"/>
                  </a:moveTo>
                  <a:cubicBezTo>
                    <a:pt x="4498" y="170"/>
                    <a:pt x="4323" y="329"/>
                    <a:pt x="4153" y="494"/>
                  </a:cubicBezTo>
                  <a:cubicBezTo>
                    <a:pt x="4123" y="540"/>
                    <a:pt x="4087" y="576"/>
                    <a:pt x="4045" y="622"/>
                  </a:cubicBezTo>
                  <a:lnTo>
                    <a:pt x="3398" y="622"/>
                  </a:lnTo>
                  <a:lnTo>
                    <a:pt x="3953" y="36"/>
                  </a:lnTo>
                  <a:lnTo>
                    <a:pt x="3855" y="36"/>
                  </a:lnTo>
                  <a:lnTo>
                    <a:pt x="3300" y="622"/>
                  </a:lnTo>
                  <a:lnTo>
                    <a:pt x="2760" y="622"/>
                  </a:lnTo>
                  <a:lnTo>
                    <a:pt x="3316" y="36"/>
                  </a:lnTo>
                  <a:lnTo>
                    <a:pt x="3218" y="36"/>
                  </a:lnTo>
                  <a:lnTo>
                    <a:pt x="2668" y="622"/>
                  </a:lnTo>
                  <a:lnTo>
                    <a:pt x="2128" y="622"/>
                  </a:lnTo>
                  <a:lnTo>
                    <a:pt x="2678" y="36"/>
                  </a:lnTo>
                  <a:lnTo>
                    <a:pt x="2581" y="36"/>
                  </a:lnTo>
                  <a:lnTo>
                    <a:pt x="2031" y="622"/>
                  </a:lnTo>
                  <a:lnTo>
                    <a:pt x="1393" y="622"/>
                  </a:lnTo>
                  <a:cubicBezTo>
                    <a:pt x="1357" y="668"/>
                    <a:pt x="1311" y="715"/>
                    <a:pt x="1270" y="750"/>
                  </a:cubicBezTo>
                  <a:lnTo>
                    <a:pt x="1912" y="750"/>
                  </a:lnTo>
                  <a:lnTo>
                    <a:pt x="1419" y="1275"/>
                  </a:lnTo>
                  <a:lnTo>
                    <a:pt x="756" y="1275"/>
                  </a:lnTo>
                  <a:cubicBezTo>
                    <a:pt x="720" y="1316"/>
                    <a:pt x="674" y="1362"/>
                    <a:pt x="633" y="1403"/>
                  </a:cubicBezTo>
                  <a:lnTo>
                    <a:pt x="1301" y="1403"/>
                  </a:lnTo>
                  <a:lnTo>
                    <a:pt x="807" y="1922"/>
                  </a:lnTo>
                  <a:lnTo>
                    <a:pt x="124" y="1922"/>
                  </a:lnTo>
                  <a:cubicBezTo>
                    <a:pt x="83" y="1969"/>
                    <a:pt x="36" y="2010"/>
                    <a:pt x="0" y="2051"/>
                  </a:cubicBezTo>
                  <a:lnTo>
                    <a:pt x="694" y="2051"/>
                  </a:lnTo>
                  <a:lnTo>
                    <a:pt x="165" y="2611"/>
                  </a:lnTo>
                  <a:lnTo>
                    <a:pt x="263" y="2611"/>
                  </a:lnTo>
                  <a:lnTo>
                    <a:pt x="792" y="2051"/>
                  </a:lnTo>
                  <a:lnTo>
                    <a:pt x="1332" y="2051"/>
                  </a:lnTo>
                  <a:lnTo>
                    <a:pt x="802" y="2611"/>
                  </a:lnTo>
                  <a:lnTo>
                    <a:pt x="900" y="2611"/>
                  </a:lnTo>
                  <a:lnTo>
                    <a:pt x="1424" y="2051"/>
                  </a:lnTo>
                  <a:lnTo>
                    <a:pt x="1964" y="2051"/>
                  </a:lnTo>
                  <a:lnTo>
                    <a:pt x="1440" y="2611"/>
                  </a:lnTo>
                  <a:lnTo>
                    <a:pt x="1537" y="2611"/>
                  </a:lnTo>
                  <a:lnTo>
                    <a:pt x="2061" y="2051"/>
                  </a:lnTo>
                  <a:lnTo>
                    <a:pt x="2730" y="2051"/>
                  </a:lnTo>
                  <a:lnTo>
                    <a:pt x="2832" y="1943"/>
                  </a:lnTo>
                  <a:lnTo>
                    <a:pt x="2832" y="1943"/>
                  </a:lnTo>
                  <a:cubicBezTo>
                    <a:pt x="2796" y="1984"/>
                    <a:pt x="2755" y="2035"/>
                    <a:pt x="2719" y="2077"/>
                  </a:cubicBezTo>
                  <a:cubicBezTo>
                    <a:pt x="2601" y="2205"/>
                    <a:pt x="2493" y="2318"/>
                    <a:pt x="2375" y="2431"/>
                  </a:cubicBezTo>
                  <a:cubicBezTo>
                    <a:pt x="2349" y="2458"/>
                    <a:pt x="2159" y="2632"/>
                    <a:pt x="2132" y="2632"/>
                  </a:cubicBezTo>
                  <a:cubicBezTo>
                    <a:pt x="2128" y="2632"/>
                    <a:pt x="2128" y="2627"/>
                    <a:pt x="2133" y="2616"/>
                  </a:cubicBezTo>
                  <a:lnTo>
                    <a:pt x="2133" y="2616"/>
                  </a:lnTo>
                  <a:cubicBezTo>
                    <a:pt x="2118" y="2637"/>
                    <a:pt x="2113" y="2647"/>
                    <a:pt x="2097" y="2668"/>
                  </a:cubicBezTo>
                  <a:lnTo>
                    <a:pt x="2200" y="2668"/>
                  </a:lnTo>
                  <a:lnTo>
                    <a:pt x="4714" y="5"/>
                  </a:lnTo>
                  <a:lnTo>
                    <a:pt x="46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6"/>
            <p:cNvSpPr/>
            <p:nvPr/>
          </p:nvSpPr>
          <p:spPr>
            <a:xfrm>
              <a:off x="5354200" y="3538448"/>
              <a:ext cx="223903" cy="139126"/>
            </a:xfrm>
            <a:custGeom>
              <a:rect b="b" l="l" r="r" t="t"/>
              <a:pathLst>
                <a:path extrusionOk="0" h="2565" w="4128">
                  <a:moveTo>
                    <a:pt x="2545" y="709"/>
                  </a:moveTo>
                  <a:lnTo>
                    <a:pt x="2051" y="1229"/>
                  </a:lnTo>
                  <a:lnTo>
                    <a:pt x="1512" y="1229"/>
                  </a:lnTo>
                  <a:lnTo>
                    <a:pt x="2005" y="709"/>
                  </a:lnTo>
                  <a:close/>
                  <a:moveTo>
                    <a:pt x="3187" y="715"/>
                  </a:moveTo>
                  <a:lnTo>
                    <a:pt x="2694" y="1234"/>
                  </a:lnTo>
                  <a:lnTo>
                    <a:pt x="2154" y="1234"/>
                  </a:lnTo>
                  <a:lnTo>
                    <a:pt x="2648" y="715"/>
                  </a:lnTo>
                  <a:close/>
                  <a:moveTo>
                    <a:pt x="1944" y="1357"/>
                  </a:moveTo>
                  <a:lnTo>
                    <a:pt x="1450" y="1876"/>
                  </a:lnTo>
                  <a:lnTo>
                    <a:pt x="905" y="1876"/>
                  </a:lnTo>
                  <a:lnTo>
                    <a:pt x="1404" y="1357"/>
                  </a:lnTo>
                  <a:close/>
                  <a:moveTo>
                    <a:pt x="2576" y="1357"/>
                  </a:moveTo>
                  <a:lnTo>
                    <a:pt x="2082" y="1876"/>
                  </a:lnTo>
                  <a:lnTo>
                    <a:pt x="1543" y="1876"/>
                  </a:lnTo>
                  <a:lnTo>
                    <a:pt x="2036" y="1357"/>
                  </a:lnTo>
                  <a:close/>
                  <a:moveTo>
                    <a:pt x="2586" y="0"/>
                  </a:moveTo>
                  <a:lnTo>
                    <a:pt x="2031" y="586"/>
                  </a:lnTo>
                  <a:lnTo>
                    <a:pt x="1394" y="586"/>
                  </a:lnTo>
                  <a:cubicBezTo>
                    <a:pt x="1358" y="632"/>
                    <a:pt x="1311" y="673"/>
                    <a:pt x="1275" y="715"/>
                  </a:cubicBezTo>
                  <a:lnTo>
                    <a:pt x="1918" y="715"/>
                  </a:lnTo>
                  <a:lnTo>
                    <a:pt x="1419" y="1234"/>
                  </a:lnTo>
                  <a:lnTo>
                    <a:pt x="761" y="1234"/>
                  </a:lnTo>
                  <a:cubicBezTo>
                    <a:pt x="720" y="1280"/>
                    <a:pt x="674" y="1326"/>
                    <a:pt x="638" y="1362"/>
                  </a:cubicBezTo>
                  <a:lnTo>
                    <a:pt x="1306" y="1362"/>
                  </a:lnTo>
                  <a:lnTo>
                    <a:pt x="813" y="1881"/>
                  </a:lnTo>
                  <a:lnTo>
                    <a:pt x="124" y="1881"/>
                  </a:lnTo>
                  <a:cubicBezTo>
                    <a:pt x="88" y="1928"/>
                    <a:pt x="42" y="1974"/>
                    <a:pt x="1" y="2005"/>
                  </a:cubicBezTo>
                  <a:lnTo>
                    <a:pt x="695" y="2005"/>
                  </a:lnTo>
                  <a:lnTo>
                    <a:pt x="170" y="2565"/>
                  </a:lnTo>
                  <a:lnTo>
                    <a:pt x="268" y="2565"/>
                  </a:lnTo>
                  <a:lnTo>
                    <a:pt x="792" y="2005"/>
                  </a:lnTo>
                  <a:lnTo>
                    <a:pt x="1332" y="2005"/>
                  </a:lnTo>
                  <a:lnTo>
                    <a:pt x="808" y="2565"/>
                  </a:lnTo>
                  <a:lnTo>
                    <a:pt x="900" y="2565"/>
                  </a:lnTo>
                  <a:lnTo>
                    <a:pt x="1430" y="2005"/>
                  </a:lnTo>
                  <a:lnTo>
                    <a:pt x="1969" y="2005"/>
                  </a:lnTo>
                  <a:lnTo>
                    <a:pt x="1440" y="2565"/>
                  </a:lnTo>
                  <a:lnTo>
                    <a:pt x="1537" y="2565"/>
                  </a:lnTo>
                  <a:lnTo>
                    <a:pt x="2067" y="2005"/>
                  </a:lnTo>
                  <a:lnTo>
                    <a:pt x="2735" y="2005"/>
                  </a:lnTo>
                  <a:lnTo>
                    <a:pt x="2848" y="1876"/>
                  </a:lnTo>
                  <a:lnTo>
                    <a:pt x="2180" y="1876"/>
                  </a:lnTo>
                  <a:lnTo>
                    <a:pt x="2673" y="1357"/>
                  </a:lnTo>
                  <a:lnTo>
                    <a:pt x="3367" y="1357"/>
                  </a:lnTo>
                  <a:lnTo>
                    <a:pt x="3485" y="1229"/>
                  </a:lnTo>
                  <a:lnTo>
                    <a:pt x="2786" y="1229"/>
                  </a:lnTo>
                  <a:lnTo>
                    <a:pt x="3280" y="709"/>
                  </a:lnTo>
                  <a:lnTo>
                    <a:pt x="4010" y="715"/>
                  </a:lnTo>
                  <a:lnTo>
                    <a:pt x="4128" y="586"/>
                  </a:lnTo>
                  <a:lnTo>
                    <a:pt x="3403" y="586"/>
                  </a:lnTo>
                  <a:lnTo>
                    <a:pt x="3953" y="0"/>
                  </a:lnTo>
                  <a:lnTo>
                    <a:pt x="3856" y="0"/>
                  </a:lnTo>
                  <a:lnTo>
                    <a:pt x="3306" y="586"/>
                  </a:lnTo>
                  <a:lnTo>
                    <a:pt x="2766" y="586"/>
                  </a:lnTo>
                  <a:lnTo>
                    <a:pt x="3316" y="0"/>
                  </a:lnTo>
                  <a:lnTo>
                    <a:pt x="3218" y="0"/>
                  </a:lnTo>
                  <a:lnTo>
                    <a:pt x="2668" y="586"/>
                  </a:lnTo>
                  <a:lnTo>
                    <a:pt x="2129" y="586"/>
                  </a:lnTo>
                  <a:lnTo>
                    <a:pt x="26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6"/>
            <p:cNvSpPr/>
            <p:nvPr/>
          </p:nvSpPr>
          <p:spPr>
            <a:xfrm>
              <a:off x="5205037" y="3698457"/>
              <a:ext cx="223957" cy="139451"/>
            </a:xfrm>
            <a:custGeom>
              <a:rect b="b" l="l" r="r" t="t"/>
              <a:pathLst>
                <a:path extrusionOk="0" h="2571" w="4129">
                  <a:moveTo>
                    <a:pt x="2545" y="704"/>
                  </a:moveTo>
                  <a:lnTo>
                    <a:pt x="2052" y="1229"/>
                  </a:lnTo>
                  <a:lnTo>
                    <a:pt x="1512" y="1229"/>
                  </a:lnTo>
                  <a:lnTo>
                    <a:pt x="2005" y="704"/>
                  </a:lnTo>
                  <a:close/>
                  <a:moveTo>
                    <a:pt x="3188" y="704"/>
                  </a:moveTo>
                  <a:lnTo>
                    <a:pt x="2694" y="1229"/>
                  </a:lnTo>
                  <a:lnTo>
                    <a:pt x="2154" y="1229"/>
                  </a:lnTo>
                  <a:lnTo>
                    <a:pt x="2648" y="704"/>
                  </a:lnTo>
                  <a:close/>
                  <a:moveTo>
                    <a:pt x="1939" y="1347"/>
                  </a:moveTo>
                  <a:lnTo>
                    <a:pt x="1440" y="1871"/>
                  </a:lnTo>
                  <a:lnTo>
                    <a:pt x="900" y="1871"/>
                  </a:lnTo>
                  <a:lnTo>
                    <a:pt x="1399" y="1347"/>
                  </a:lnTo>
                  <a:close/>
                  <a:moveTo>
                    <a:pt x="2576" y="1357"/>
                  </a:moveTo>
                  <a:lnTo>
                    <a:pt x="2082" y="1876"/>
                  </a:lnTo>
                  <a:lnTo>
                    <a:pt x="1543" y="1876"/>
                  </a:lnTo>
                  <a:lnTo>
                    <a:pt x="2036" y="1357"/>
                  </a:lnTo>
                  <a:close/>
                  <a:moveTo>
                    <a:pt x="2586" y="0"/>
                  </a:moveTo>
                  <a:lnTo>
                    <a:pt x="2031" y="586"/>
                  </a:lnTo>
                  <a:lnTo>
                    <a:pt x="1399" y="586"/>
                  </a:lnTo>
                  <a:cubicBezTo>
                    <a:pt x="1358" y="627"/>
                    <a:pt x="1312" y="674"/>
                    <a:pt x="1276" y="715"/>
                  </a:cubicBezTo>
                  <a:lnTo>
                    <a:pt x="1918" y="715"/>
                  </a:lnTo>
                  <a:lnTo>
                    <a:pt x="1425" y="1234"/>
                  </a:lnTo>
                  <a:lnTo>
                    <a:pt x="762" y="1234"/>
                  </a:lnTo>
                  <a:cubicBezTo>
                    <a:pt x="720" y="1280"/>
                    <a:pt x="674" y="1321"/>
                    <a:pt x="638" y="1362"/>
                  </a:cubicBezTo>
                  <a:lnTo>
                    <a:pt x="1306" y="1362"/>
                  </a:lnTo>
                  <a:lnTo>
                    <a:pt x="813" y="1882"/>
                  </a:lnTo>
                  <a:lnTo>
                    <a:pt x="124" y="1882"/>
                  </a:lnTo>
                  <a:cubicBezTo>
                    <a:pt x="88" y="1928"/>
                    <a:pt x="42" y="1974"/>
                    <a:pt x="1" y="2010"/>
                  </a:cubicBezTo>
                  <a:lnTo>
                    <a:pt x="695" y="2010"/>
                  </a:lnTo>
                  <a:lnTo>
                    <a:pt x="170" y="2570"/>
                  </a:lnTo>
                  <a:lnTo>
                    <a:pt x="268" y="2570"/>
                  </a:lnTo>
                  <a:lnTo>
                    <a:pt x="792" y="2010"/>
                  </a:lnTo>
                  <a:lnTo>
                    <a:pt x="1332" y="2010"/>
                  </a:lnTo>
                  <a:lnTo>
                    <a:pt x="808" y="2570"/>
                  </a:lnTo>
                  <a:lnTo>
                    <a:pt x="900" y="2570"/>
                  </a:lnTo>
                  <a:lnTo>
                    <a:pt x="1430" y="2010"/>
                  </a:lnTo>
                  <a:lnTo>
                    <a:pt x="1969" y="2010"/>
                  </a:lnTo>
                  <a:lnTo>
                    <a:pt x="1440" y="2570"/>
                  </a:lnTo>
                  <a:lnTo>
                    <a:pt x="1538" y="2570"/>
                  </a:lnTo>
                  <a:lnTo>
                    <a:pt x="2067" y="2010"/>
                  </a:lnTo>
                  <a:lnTo>
                    <a:pt x="2735" y="2010"/>
                  </a:lnTo>
                  <a:lnTo>
                    <a:pt x="2848" y="1882"/>
                  </a:lnTo>
                  <a:lnTo>
                    <a:pt x="2180" y="1882"/>
                  </a:lnTo>
                  <a:lnTo>
                    <a:pt x="2674" y="1362"/>
                  </a:lnTo>
                  <a:lnTo>
                    <a:pt x="3378" y="1362"/>
                  </a:lnTo>
                  <a:lnTo>
                    <a:pt x="3491" y="1234"/>
                  </a:lnTo>
                  <a:lnTo>
                    <a:pt x="2792" y="1234"/>
                  </a:lnTo>
                  <a:lnTo>
                    <a:pt x="3285" y="715"/>
                  </a:lnTo>
                  <a:lnTo>
                    <a:pt x="4010" y="715"/>
                  </a:lnTo>
                  <a:lnTo>
                    <a:pt x="4128" y="586"/>
                  </a:lnTo>
                  <a:lnTo>
                    <a:pt x="3403" y="586"/>
                  </a:lnTo>
                  <a:lnTo>
                    <a:pt x="3953" y="0"/>
                  </a:lnTo>
                  <a:lnTo>
                    <a:pt x="3856" y="0"/>
                  </a:lnTo>
                  <a:lnTo>
                    <a:pt x="3306" y="586"/>
                  </a:lnTo>
                  <a:lnTo>
                    <a:pt x="2766" y="586"/>
                  </a:lnTo>
                  <a:lnTo>
                    <a:pt x="3316" y="0"/>
                  </a:lnTo>
                  <a:lnTo>
                    <a:pt x="3224" y="0"/>
                  </a:lnTo>
                  <a:lnTo>
                    <a:pt x="2668" y="586"/>
                  </a:lnTo>
                  <a:lnTo>
                    <a:pt x="2129" y="586"/>
                  </a:lnTo>
                  <a:lnTo>
                    <a:pt x="26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6"/>
            <p:cNvSpPr/>
            <p:nvPr/>
          </p:nvSpPr>
          <p:spPr>
            <a:xfrm>
              <a:off x="5020237" y="3536766"/>
              <a:ext cx="223632" cy="139451"/>
            </a:xfrm>
            <a:custGeom>
              <a:rect b="b" l="l" r="r" t="t"/>
              <a:pathLst>
                <a:path extrusionOk="0" h="2571" w="4123">
                  <a:moveTo>
                    <a:pt x="2555" y="720"/>
                  </a:moveTo>
                  <a:lnTo>
                    <a:pt x="2061" y="1239"/>
                  </a:lnTo>
                  <a:lnTo>
                    <a:pt x="1522" y="1239"/>
                  </a:lnTo>
                  <a:lnTo>
                    <a:pt x="2015" y="720"/>
                  </a:lnTo>
                  <a:close/>
                  <a:moveTo>
                    <a:pt x="3192" y="725"/>
                  </a:moveTo>
                  <a:lnTo>
                    <a:pt x="2699" y="1244"/>
                  </a:lnTo>
                  <a:lnTo>
                    <a:pt x="2159" y="1244"/>
                  </a:lnTo>
                  <a:lnTo>
                    <a:pt x="2652" y="725"/>
                  </a:lnTo>
                  <a:close/>
                  <a:moveTo>
                    <a:pt x="1943" y="1367"/>
                  </a:moveTo>
                  <a:lnTo>
                    <a:pt x="1450" y="1887"/>
                  </a:lnTo>
                  <a:lnTo>
                    <a:pt x="910" y="1887"/>
                  </a:lnTo>
                  <a:lnTo>
                    <a:pt x="1403" y="1367"/>
                  </a:lnTo>
                  <a:close/>
                  <a:moveTo>
                    <a:pt x="2580" y="1367"/>
                  </a:moveTo>
                  <a:lnTo>
                    <a:pt x="2087" y="1887"/>
                  </a:lnTo>
                  <a:lnTo>
                    <a:pt x="1547" y="1887"/>
                  </a:lnTo>
                  <a:lnTo>
                    <a:pt x="2041" y="1367"/>
                  </a:lnTo>
                  <a:close/>
                  <a:moveTo>
                    <a:pt x="2580" y="0"/>
                  </a:moveTo>
                  <a:lnTo>
                    <a:pt x="2030" y="586"/>
                  </a:lnTo>
                  <a:lnTo>
                    <a:pt x="1393" y="586"/>
                  </a:lnTo>
                  <a:cubicBezTo>
                    <a:pt x="1352" y="627"/>
                    <a:pt x="1311" y="674"/>
                    <a:pt x="1270" y="715"/>
                  </a:cubicBezTo>
                  <a:lnTo>
                    <a:pt x="1912" y="715"/>
                  </a:lnTo>
                  <a:lnTo>
                    <a:pt x="1419" y="1234"/>
                  </a:lnTo>
                  <a:lnTo>
                    <a:pt x="756" y="1234"/>
                  </a:lnTo>
                  <a:cubicBezTo>
                    <a:pt x="720" y="1280"/>
                    <a:pt x="673" y="1321"/>
                    <a:pt x="632" y="1362"/>
                  </a:cubicBezTo>
                  <a:lnTo>
                    <a:pt x="1301" y="1362"/>
                  </a:lnTo>
                  <a:lnTo>
                    <a:pt x="807" y="1881"/>
                  </a:lnTo>
                  <a:lnTo>
                    <a:pt x="118" y="1881"/>
                  </a:lnTo>
                  <a:cubicBezTo>
                    <a:pt x="82" y="1928"/>
                    <a:pt x="36" y="1974"/>
                    <a:pt x="0" y="2010"/>
                  </a:cubicBezTo>
                  <a:lnTo>
                    <a:pt x="694" y="2010"/>
                  </a:lnTo>
                  <a:lnTo>
                    <a:pt x="165" y="2570"/>
                  </a:lnTo>
                  <a:lnTo>
                    <a:pt x="262" y="2570"/>
                  </a:lnTo>
                  <a:lnTo>
                    <a:pt x="787" y="2010"/>
                  </a:lnTo>
                  <a:lnTo>
                    <a:pt x="1326" y="2010"/>
                  </a:lnTo>
                  <a:lnTo>
                    <a:pt x="802" y="2570"/>
                  </a:lnTo>
                  <a:lnTo>
                    <a:pt x="900" y="2570"/>
                  </a:lnTo>
                  <a:lnTo>
                    <a:pt x="1424" y="2010"/>
                  </a:lnTo>
                  <a:lnTo>
                    <a:pt x="1964" y="2010"/>
                  </a:lnTo>
                  <a:lnTo>
                    <a:pt x="1439" y="2570"/>
                  </a:lnTo>
                  <a:lnTo>
                    <a:pt x="1532" y="2570"/>
                  </a:lnTo>
                  <a:lnTo>
                    <a:pt x="2061" y="2010"/>
                  </a:lnTo>
                  <a:lnTo>
                    <a:pt x="2729" y="2010"/>
                  </a:lnTo>
                  <a:lnTo>
                    <a:pt x="2842" y="1881"/>
                  </a:lnTo>
                  <a:lnTo>
                    <a:pt x="2174" y="1881"/>
                  </a:lnTo>
                  <a:lnTo>
                    <a:pt x="2673" y="1362"/>
                  </a:lnTo>
                  <a:lnTo>
                    <a:pt x="3372" y="1362"/>
                  </a:lnTo>
                  <a:lnTo>
                    <a:pt x="3485" y="1234"/>
                  </a:lnTo>
                  <a:lnTo>
                    <a:pt x="2786" y="1234"/>
                  </a:lnTo>
                  <a:lnTo>
                    <a:pt x="3279" y="715"/>
                  </a:lnTo>
                  <a:lnTo>
                    <a:pt x="4009" y="715"/>
                  </a:lnTo>
                  <a:lnTo>
                    <a:pt x="4122" y="586"/>
                  </a:lnTo>
                  <a:lnTo>
                    <a:pt x="3398" y="586"/>
                  </a:lnTo>
                  <a:lnTo>
                    <a:pt x="3948" y="0"/>
                  </a:lnTo>
                  <a:lnTo>
                    <a:pt x="3855" y="0"/>
                  </a:lnTo>
                  <a:lnTo>
                    <a:pt x="3300" y="586"/>
                  </a:lnTo>
                  <a:lnTo>
                    <a:pt x="2760" y="586"/>
                  </a:lnTo>
                  <a:lnTo>
                    <a:pt x="3315" y="0"/>
                  </a:lnTo>
                  <a:lnTo>
                    <a:pt x="3218" y="0"/>
                  </a:lnTo>
                  <a:lnTo>
                    <a:pt x="2663" y="586"/>
                  </a:lnTo>
                  <a:lnTo>
                    <a:pt x="2123" y="586"/>
                  </a:lnTo>
                  <a:lnTo>
                    <a:pt x="26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6"/>
            <p:cNvSpPr/>
            <p:nvPr/>
          </p:nvSpPr>
          <p:spPr>
            <a:xfrm>
              <a:off x="4871074" y="3697047"/>
              <a:ext cx="223632" cy="139451"/>
            </a:xfrm>
            <a:custGeom>
              <a:rect b="b" l="l" r="r" t="t"/>
              <a:pathLst>
                <a:path extrusionOk="0" h="2571" w="4123">
                  <a:moveTo>
                    <a:pt x="2550" y="715"/>
                  </a:moveTo>
                  <a:lnTo>
                    <a:pt x="2056" y="1234"/>
                  </a:lnTo>
                  <a:lnTo>
                    <a:pt x="1517" y="1234"/>
                  </a:lnTo>
                  <a:lnTo>
                    <a:pt x="2010" y="715"/>
                  </a:lnTo>
                  <a:close/>
                  <a:moveTo>
                    <a:pt x="3187" y="715"/>
                  </a:moveTo>
                  <a:lnTo>
                    <a:pt x="2688" y="1234"/>
                  </a:lnTo>
                  <a:lnTo>
                    <a:pt x="2149" y="1234"/>
                  </a:lnTo>
                  <a:lnTo>
                    <a:pt x="2647" y="715"/>
                  </a:lnTo>
                  <a:close/>
                  <a:moveTo>
                    <a:pt x="1938" y="1352"/>
                  </a:moveTo>
                  <a:lnTo>
                    <a:pt x="1445" y="1877"/>
                  </a:lnTo>
                  <a:lnTo>
                    <a:pt x="905" y="1877"/>
                  </a:lnTo>
                  <a:lnTo>
                    <a:pt x="1398" y="1352"/>
                  </a:lnTo>
                  <a:close/>
                  <a:moveTo>
                    <a:pt x="2581" y="1352"/>
                  </a:moveTo>
                  <a:lnTo>
                    <a:pt x="2087" y="1877"/>
                  </a:lnTo>
                  <a:lnTo>
                    <a:pt x="1547" y="1877"/>
                  </a:lnTo>
                  <a:lnTo>
                    <a:pt x="2041" y="1352"/>
                  </a:lnTo>
                  <a:close/>
                  <a:moveTo>
                    <a:pt x="2581" y="1"/>
                  </a:moveTo>
                  <a:lnTo>
                    <a:pt x="2031" y="581"/>
                  </a:lnTo>
                  <a:lnTo>
                    <a:pt x="1393" y="581"/>
                  </a:lnTo>
                  <a:cubicBezTo>
                    <a:pt x="1352" y="628"/>
                    <a:pt x="1306" y="674"/>
                    <a:pt x="1270" y="710"/>
                  </a:cubicBezTo>
                  <a:lnTo>
                    <a:pt x="1912" y="710"/>
                  </a:lnTo>
                  <a:lnTo>
                    <a:pt x="1419" y="1234"/>
                  </a:lnTo>
                  <a:lnTo>
                    <a:pt x="756" y="1234"/>
                  </a:lnTo>
                  <a:cubicBezTo>
                    <a:pt x="720" y="1275"/>
                    <a:pt x="674" y="1322"/>
                    <a:pt x="633" y="1363"/>
                  </a:cubicBezTo>
                  <a:lnTo>
                    <a:pt x="1301" y="1363"/>
                  </a:lnTo>
                  <a:lnTo>
                    <a:pt x="807" y="1882"/>
                  </a:lnTo>
                  <a:lnTo>
                    <a:pt x="119" y="1882"/>
                  </a:lnTo>
                  <a:cubicBezTo>
                    <a:pt x="83" y="1928"/>
                    <a:pt x="36" y="1969"/>
                    <a:pt x="0" y="2010"/>
                  </a:cubicBezTo>
                  <a:lnTo>
                    <a:pt x="694" y="2010"/>
                  </a:lnTo>
                  <a:lnTo>
                    <a:pt x="165" y="2571"/>
                  </a:lnTo>
                  <a:lnTo>
                    <a:pt x="263" y="2571"/>
                  </a:lnTo>
                  <a:lnTo>
                    <a:pt x="787" y="2010"/>
                  </a:lnTo>
                  <a:lnTo>
                    <a:pt x="1326" y="2010"/>
                  </a:lnTo>
                  <a:lnTo>
                    <a:pt x="802" y="2571"/>
                  </a:lnTo>
                  <a:lnTo>
                    <a:pt x="900" y="2571"/>
                  </a:lnTo>
                  <a:lnTo>
                    <a:pt x="1424" y="2010"/>
                  </a:lnTo>
                  <a:lnTo>
                    <a:pt x="1964" y="2010"/>
                  </a:lnTo>
                  <a:lnTo>
                    <a:pt x="1440" y="2571"/>
                  </a:lnTo>
                  <a:lnTo>
                    <a:pt x="1532" y="2571"/>
                  </a:lnTo>
                  <a:lnTo>
                    <a:pt x="2061" y="2010"/>
                  </a:lnTo>
                  <a:lnTo>
                    <a:pt x="2730" y="2010"/>
                  </a:lnTo>
                  <a:lnTo>
                    <a:pt x="2843" y="1882"/>
                  </a:lnTo>
                  <a:lnTo>
                    <a:pt x="2175" y="1882"/>
                  </a:lnTo>
                  <a:lnTo>
                    <a:pt x="2678" y="1363"/>
                  </a:lnTo>
                  <a:lnTo>
                    <a:pt x="3372" y="1363"/>
                  </a:lnTo>
                  <a:lnTo>
                    <a:pt x="3485" y="1234"/>
                  </a:lnTo>
                  <a:lnTo>
                    <a:pt x="2786" y="1234"/>
                  </a:lnTo>
                  <a:lnTo>
                    <a:pt x="3280" y="710"/>
                  </a:lnTo>
                  <a:lnTo>
                    <a:pt x="4009" y="710"/>
                  </a:lnTo>
                  <a:lnTo>
                    <a:pt x="4123" y="581"/>
                  </a:lnTo>
                  <a:lnTo>
                    <a:pt x="3398" y="581"/>
                  </a:lnTo>
                  <a:lnTo>
                    <a:pt x="3948" y="1"/>
                  </a:lnTo>
                  <a:lnTo>
                    <a:pt x="3855" y="1"/>
                  </a:lnTo>
                  <a:lnTo>
                    <a:pt x="3300" y="581"/>
                  </a:lnTo>
                  <a:lnTo>
                    <a:pt x="2760" y="581"/>
                  </a:lnTo>
                  <a:lnTo>
                    <a:pt x="3316" y="1"/>
                  </a:lnTo>
                  <a:lnTo>
                    <a:pt x="3218" y="1"/>
                  </a:lnTo>
                  <a:lnTo>
                    <a:pt x="2663" y="581"/>
                  </a:lnTo>
                  <a:lnTo>
                    <a:pt x="2123" y="581"/>
                  </a:lnTo>
                  <a:lnTo>
                    <a:pt x="26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6"/>
            <p:cNvSpPr/>
            <p:nvPr/>
          </p:nvSpPr>
          <p:spPr>
            <a:xfrm>
              <a:off x="5187788" y="3536169"/>
              <a:ext cx="256230" cy="144495"/>
            </a:xfrm>
            <a:custGeom>
              <a:rect b="b" l="l" r="r" t="t"/>
              <a:pathLst>
                <a:path extrusionOk="0" h="2664" w="4724">
                  <a:moveTo>
                    <a:pt x="2550" y="741"/>
                  </a:moveTo>
                  <a:lnTo>
                    <a:pt x="2056" y="1265"/>
                  </a:lnTo>
                  <a:lnTo>
                    <a:pt x="1516" y="1265"/>
                  </a:lnTo>
                  <a:lnTo>
                    <a:pt x="2010" y="741"/>
                  </a:lnTo>
                  <a:close/>
                  <a:moveTo>
                    <a:pt x="3187" y="741"/>
                  </a:moveTo>
                  <a:lnTo>
                    <a:pt x="2693" y="1265"/>
                  </a:lnTo>
                  <a:lnTo>
                    <a:pt x="2154" y="1265"/>
                  </a:lnTo>
                  <a:lnTo>
                    <a:pt x="2647" y="741"/>
                  </a:lnTo>
                  <a:close/>
                  <a:moveTo>
                    <a:pt x="3295" y="741"/>
                  </a:moveTo>
                  <a:lnTo>
                    <a:pt x="3963" y="751"/>
                  </a:lnTo>
                  <a:cubicBezTo>
                    <a:pt x="3912" y="793"/>
                    <a:pt x="3865" y="834"/>
                    <a:pt x="3814" y="870"/>
                  </a:cubicBezTo>
                  <a:cubicBezTo>
                    <a:pt x="3757" y="921"/>
                    <a:pt x="3701" y="947"/>
                    <a:pt x="3649" y="967"/>
                  </a:cubicBezTo>
                  <a:cubicBezTo>
                    <a:pt x="3572" y="1070"/>
                    <a:pt x="3495" y="1168"/>
                    <a:pt x="3413" y="1265"/>
                  </a:cubicBezTo>
                  <a:lnTo>
                    <a:pt x="2801" y="1265"/>
                  </a:lnTo>
                  <a:lnTo>
                    <a:pt x="3295" y="741"/>
                  </a:lnTo>
                  <a:close/>
                  <a:moveTo>
                    <a:pt x="1938" y="1384"/>
                  </a:moveTo>
                  <a:lnTo>
                    <a:pt x="1444" y="1908"/>
                  </a:lnTo>
                  <a:lnTo>
                    <a:pt x="905" y="1908"/>
                  </a:lnTo>
                  <a:lnTo>
                    <a:pt x="1398" y="1384"/>
                  </a:lnTo>
                  <a:close/>
                  <a:moveTo>
                    <a:pt x="2580" y="1394"/>
                  </a:moveTo>
                  <a:lnTo>
                    <a:pt x="2087" y="1913"/>
                  </a:lnTo>
                  <a:lnTo>
                    <a:pt x="1547" y="1913"/>
                  </a:lnTo>
                  <a:lnTo>
                    <a:pt x="2041" y="1394"/>
                  </a:lnTo>
                  <a:close/>
                  <a:moveTo>
                    <a:pt x="3300" y="1394"/>
                  </a:moveTo>
                  <a:cubicBezTo>
                    <a:pt x="3151" y="1563"/>
                    <a:pt x="3002" y="1738"/>
                    <a:pt x="2848" y="1913"/>
                  </a:cubicBezTo>
                  <a:lnTo>
                    <a:pt x="2185" y="1913"/>
                  </a:lnTo>
                  <a:lnTo>
                    <a:pt x="2678" y="1394"/>
                  </a:lnTo>
                  <a:close/>
                  <a:moveTo>
                    <a:pt x="4698" y="1"/>
                  </a:moveTo>
                  <a:cubicBezTo>
                    <a:pt x="4621" y="114"/>
                    <a:pt x="4534" y="201"/>
                    <a:pt x="4441" y="268"/>
                  </a:cubicBezTo>
                  <a:cubicBezTo>
                    <a:pt x="4420" y="284"/>
                    <a:pt x="4405" y="309"/>
                    <a:pt x="4390" y="330"/>
                  </a:cubicBezTo>
                  <a:cubicBezTo>
                    <a:pt x="4297" y="438"/>
                    <a:pt x="4199" y="536"/>
                    <a:pt x="4107" y="628"/>
                  </a:cubicBezTo>
                  <a:lnTo>
                    <a:pt x="3403" y="628"/>
                  </a:lnTo>
                  <a:lnTo>
                    <a:pt x="3958" y="42"/>
                  </a:lnTo>
                  <a:lnTo>
                    <a:pt x="3860" y="42"/>
                  </a:lnTo>
                  <a:lnTo>
                    <a:pt x="3310" y="628"/>
                  </a:lnTo>
                  <a:lnTo>
                    <a:pt x="2771" y="628"/>
                  </a:lnTo>
                  <a:lnTo>
                    <a:pt x="3321" y="42"/>
                  </a:lnTo>
                  <a:lnTo>
                    <a:pt x="3223" y="42"/>
                  </a:lnTo>
                  <a:lnTo>
                    <a:pt x="2673" y="628"/>
                  </a:lnTo>
                  <a:lnTo>
                    <a:pt x="2133" y="628"/>
                  </a:lnTo>
                  <a:lnTo>
                    <a:pt x="2683" y="42"/>
                  </a:lnTo>
                  <a:lnTo>
                    <a:pt x="2591" y="42"/>
                  </a:lnTo>
                  <a:lnTo>
                    <a:pt x="2036" y="628"/>
                  </a:lnTo>
                  <a:lnTo>
                    <a:pt x="1398" y="628"/>
                  </a:lnTo>
                  <a:cubicBezTo>
                    <a:pt x="1362" y="669"/>
                    <a:pt x="1316" y="715"/>
                    <a:pt x="1275" y="757"/>
                  </a:cubicBezTo>
                  <a:lnTo>
                    <a:pt x="1917" y="757"/>
                  </a:lnTo>
                  <a:lnTo>
                    <a:pt x="1419" y="1265"/>
                  </a:lnTo>
                  <a:lnTo>
                    <a:pt x="756" y="1265"/>
                  </a:lnTo>
                  <a:cubicBezTo>
                    <a:pt x="720" y="1306"/>
                    <a:pt x="674" y="1353"/>
                    <a:pt x="632" y="1394"/>
                  </a:cubicBezTo>
                  <a:lnTo>
                    <a:pt x="1306" y="1394"/>
                  </a:lnTo>
                  <a:lnTo>
                    <a:pt x="807" y="1913"/>
                  </a:lnTo>
                  <a:lnTo>
                    <a:pt x="124" y="1913"/>
                  </a:lnTo>
                  <a:cubicBezTo>
                    <a:pt x="82" y="1954"/>
                    <a:pt x="36" y="2000"/>
                    <a:pt x="0" y="2041"/>
                  </a:cubicBezTo>
                  <a:lnTo>
                    <a:pt x="694" y="2041"/>
                  </a:lnTo>
                  <a:lnTo>
                    <a:pt x="165" y="2597"/>
                  </a:lnTo>
                  <a:lnTo>
                    <a:pt x="262" y="2597"/>
                  </a:lnTo>
                  <a:lnTo>
                    <a:pt x="792" y="2041"/>
                  </a:lnTo>
                  <a:lnTo>
                    <a:pt x="1331" y="2041"/>
                  </a:lnTo>
                  <a:lnTo>
                    <a:pt x="802" y="2597"/>
                  </a:lnTo>
                  <a:lnTo>
                    <a:pt x="900" y="2597"/>
                  </a:lnTo>
                  <a:lnTo>
                    <a:pt x="1424" y="2041"/>
                  </a:lnTo>
                  <a:lnTo>
                    <a:pt x="1964" y="2041"/>
                  </a:lnTo>
                  <a:lnTo>
                    <a:pt x="1439" y="2597"/>
                  </a:lnTo>
                  <a:lnTo>
                    <a:pt x="1537" y="2597"/>
                  </a:lnTo>
                  <a:lnTo>
                    <a:pt x="2061" y="2041"/>
                  </a:lnTo>
                  <a:lnTo>
                    <a:pt x="2729" y="2041"/>
                  </a:lnTo>
                  <a:lnTo>
                    <a:pt x="2755" y="2016"/>
                  </a:lnTo>
                  <a:lnTo>
                    <a:pt x="2755" y="2016"/>
                  </a:lnTo>
                  <a:cubicBezTo>
                    <a:pt x="2678" y="2103"/>
                    <a:pt x="2596" y="2201"/>
                    <a:pt x="2524" y="2298"/>
                  </a:cubicBezTo>
                  <a:cubicBezTo>
                    <a:pt x="2421" y="2427"/>
                    <a:pt x="2313" y="2550"/>
                    <a:pt x="2205" y="2663"/>
                  </a:cubicBezTo>
                  <a:lnTo>
                    <a:pt x="2210" y="2663"/>
                  </a:lnTo>
                  <a:lnTo>
                    <a:pt x="47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6"/>
            <p:cNvSpPr/>
            <p:nvPr/>
          </p:nvSpPr>
          <p:spPr>
            <a:xfrm>
              <a:off x="5122807" y="4002909"/>
              <a:ext cx="150896" cy="332600"/>
            </a:xfrm>
            <a:custGeom>
              <a:rect b="b" l="l" r="r" t="t"/>
              <a:pathLst>
                <a:path extrusionOk="0" h="6132" w="2782">
                  <a:moveTo>
                    <a:pt x="1" y="0"/>
                  </a:moveTo>
                  <a:lnTo>
                    <a:pt x="1" y="6132"/>
                  </a:lnTo>
                  <a:lnTo>
                    <a:pt x="2781" y="6132"/>
                  </a:lnTo>
                  <a:lnTo>
                    <a:pt x="2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6"/>
            <p:cNvSpPr/>
            <p:nvPr/>
          </p:nvSpPr>
          <p:spPr>
            <a:xfrm>
              <a:off x="5136747" y="4022382"/>
              <a:ext cx="122745" cy="312856"/>
            </a:xfrm>
            <a:custGeom>
              <a:rect b="b" l="l" r="r" t="t"/>
              <a:pathLst>
                <a:path extrusionOk="0" h="5768" w="2263">
                  <a:moveTo>
                    <a:pt x="1" y="1"/>
                  </a:moveTo>
                  <a:lnTo>
                    <a:pt x="1" y="5768"/>
                  </a:lnTo>
                  <a:lnTo>
                    <a:pt x="2262" y="5768"/>
                  </a:lnTo>
                  <a:lnTo>
                    <a:pt x="2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6"/>
            <p:cNvSpPr/>
            <p:nvPr/>
          </p:nvSpPr>
          <p:spPr>
            <a:xfrm>
              <a:off x="5230422" y="4177130"/>
              <a:ext cx="16218" cy="16218"/>
            </a:xfrm>
            <a:custGeom>
              <a:rect b="b" l="l" r="r" t="t"/>
              <a:pathLst>
                <a:path extrusionOk="0" h="299" w="299">
                  <a:moveTo>
                    <a:pt x="150" y="0"/>
                  </a:moveTo>
                  <a:cubicBezTo>
                    <a:pt x="67" y="0"/>
                    <a:pt x="1" y="67"/>
                    <a:pt x="1" y="149"/>
                  </a:cubicBezTo>
                  <a:cubicBezTo>
                    <a:pt x="1" y="232"/>
                    <a:pt x="67" y="299"/>
                    <a:pt x="150" y="299"/>
                  </a:cubicBezTo>
                  <a:cubicBezTo>
                    <a:pt x="232" y="299"/>
                    <a:pt x="299" y="232"/>
                    <a:pt x="299" y="149"/>
                  </a:cubicBezTo>
                  <a:cubicBezTo>
                    <a:pt x="299" y="67"/>
                    <a:pt x="232" y="0"/>
                    <a:pt x="1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6"/>
            <p:cNvSpPr/>
            <p:nvPr/>
          </p:nvSpPr>
          <p:spPr>
            <a:xfrm>
              <a:off x="5377632" y="3492723"/>
              <a:ext cx="644859" cy="842510"/>
            </a:xfrm>
            <a:custGeom>
              <a:rect b="b" l="l" r="r" t="t"/>
              <a:pathLst>
                <a:path extrusionOk="0" h="15533" w="11889">
                  <a:moveTo>
                    <a:pt x="5942" y="0"/>
                  </a:moveTo>
                  <a:lnTo>
                    <a:pt x="0" y="6286"/>
                  </a:lnTo>
                  <a:lnTo>
                    <a:pt x="0" y="15533"/>
                  </a:lnTo>
                  <a:lnTo>
                    <a:pt x="11889" y="15533"/>
                  </a:lnTo>
                  <a:lnTo>
                    <a:pt x="11889" y="6286"/>
                  </a:lnTo>
                  <a:lnTo>
                    <a:pt x="59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6"/>
            <p:cNvSpPr/>
            <p:nvPr/>
          </p:nvSpPr>
          <p:spPr>
            <a:xfrm>
              <a:off x="5377632" y="3492723"/>
              <a:ext cx="644859" cy="423506"/>
            </a:xfrm>
            <a:custGeom>
              <a:rect b="b" l="l" r="r" t="t"/>
              <a:pathLst>
                <a:path extrusionOk="0" h="7808" w="11889">
                  <a:moveTo>
                    <a:pt x="5942" y="0"/>
                  </a:moveTo>
                  <a:lnTo>
                    <a:pt x="0" y="6286"/>
                  </a:lnTo>
                  <a:lnTo>
                    <a:pt x="0" y="7808"/>
                  </a:lnTo>
                  <a:lnTo>
                    <a:pt x="5942" y="1784"/>
                  </a:lnTo>
                  <a:lnTo>
                    <a:pt x="11889" y="7808"/>
                  </a:lnTo>
                  <a:lnTo>
                    <a:pt x="11889" y="6286"/>
                  </a:lnTo>
                  <a:lnTo>
                    <a:pt x="594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6"/>
            <p:cNvSpPr/>
            <p:nvPr/>
          </p:nvSpPr>
          <p:spPr>
            <a:xfrm>
              <a:off x="4843466" y="3963585"/>
              <a:ext cx="198573" cy="241476"/>
            </a:xfrm>
            <a:custGeom>
              <a:rect b="b" l="l" r="r" t="t"/>
              <a:pathLst>
                <a:path extrusionOk="0" h="4452" w="3661">
                  <a:moveTo>
                    <a:pt x="1" y="0"/>
                  </a:moveTo>
                  <a:lnTo>
                    <a:pt x="1" y="4451"/>
                  </a:lnTo>
                  <a:lnTo>
                    <a:pt x="3660" y="4451"/>
                  </a:lnTo>
                  <a:lnTo>
                    <a:pt x="36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6"/>
            <p:cNvSpPr/>
            <p:nvPr/>
          </p:nvSpPr>
          <p:spPr>
            <a:xfrm>
              <a:off x="4859358" y="3983111"/>
              <a:ext cx="167059" cy="202695"/>
            </a:xfrm>
            <a:custGeom>
              <a:rect b="b" l="l" r="r" t="t"/>
              <a:pathLst>
                <a:path extrusionOk="0" h="3737" w="3080">
                  <a:moveTo>
                    <a:pt x="1" y="0"/>
                  </a:moveTo>
                  <a:lnTo>
                    <a:pt x="3079" y="0"/>
                  </a:lnTo>
                  <a:lnTo>
                    <a:pt x="3079" y="3737"/>
                  </a:lnTo>
                  <a:lnTo>
                    <a:pt x="1" y="373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6"/>
            <p:cNvSpPr/>
            <p:nvPr/>
          </p:nvSpPr>
          <p:spPr>
            <a:xfrm>
              <a:off x="4850463" y="3970256"/>
              <a:ext cx="184308" cy="233395"/>
            </a:xfrm>
            <a:custGeom>
              <a:rect b="b" l="l" r="r" t="t"/>
              <a:pathLst>
                <a:path extrusionOk="0" h="4303" w="3398">
                  <a:moveTo>
                    <a:pt x="1568" y="1"/>
                  </a:moveTo>
                  <a:lnTo>
                    <a:pt x="1568" y="1985"/>
                  </a:lnTo>
                  <a:lnTo>
                    <a:pt x="0" y="1985"/>
                  </a:lnTo>
                  <a:lnTo>
                    <a:pt x="0" y="2314"/>
                  </a:lnTo>
                  <a:lnTo>
                    <a:pt x="1568" y="2314"/>
                  </a:lnTo>
                  <a:lnTo>
                    <a:pt x="1568" y="4303"/>
                  </a:lnTo>
                  <a:lnTo>
                    <a:pt x="1830" y="4303"/>
                  </a:lnTo>
                  <a:lnTo>
                    <a:pt x="1830" y="2314"/>
                  </a:lnTo>
                  <a:lnTo>
                    <a:pt x="3397" y="2314"/>
                  </a:lnTo>
                  <a:lnTo>
                    <a:pt x="3397" y="1985"/>
                  </a:lnTo>
                  <a:lnTo>
                    <a:pt x="1830" y="1985"/>
                  </a:lnTo>
                  <a:lnTo>
                    <a:pt x="18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6"/>
            <p:cNvSpPr/>
            <p:nvPr/>
          </p:nvSpPr>
          <p:spPr>
            <a:xfrm>
              <a:off x="5454275" y="3963585"/>
              <a:ext cx="198844" cy="241476"/>
            </a:xfrm>
            <a:custGeom>
              <a:rect b="b" l="l" r="r" t="t"/>
              <a:pathLst>
                <a:path extrusionOk="0" h="4452" w="3666">
                  <a:moveTo>
                    <a:pt x="1" y="0"/>
                  </a:moveTo>
                  <a:lnTo>
                    <a:pt x="1" y="4451"/>
                  </a:lnTo>
                  <a:lnTo>
                    <a:pt x="3666" y="4451"/>
                  </a:lnTo>
                  <a:lnTo>
                    <a:pt x="36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6"/>
            <p:cNvSpPr/>
            <p:nvPr/>
          </p:nvSpPr>
          <p:spPr>
            <a:xfrm>
              <a:off x="5470167" y="3983111"/>
              <a:ext cx="167059" cy="202695"/>
            </a:xfrm>
            <a:custGeom>
              <a:rect b="b" l="l" r="r" t="t"/>
              <a:pathLst>
                <a:path extrusionOk="0" h="3737" w="3080">
                  <a:moveTo>
                    <a:pt x="1" y="0"/>
                  </a:moveTo>
                  <a:lnTo>
                    <a:pt x="3080" y="0"/>
                  </a:lnTo>
                  <a:lnTo>
                    <a:pt x="3080" y="3737"/>
                  </a:lnTo>
                  <a:lnTo>
                    <a:pt x="1" y="3737"/>
                  </a:lnTo>
                  <a:close/>
                </a:path>
              </a:pathLst>
            </a:custGeom>
            <a:solidFill>
              <a:srgbClr val="B1E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6"/>
            <p:cNvSpPr/>
            <p:nvPr/>
          </p:nvSpPr>
          <p:spPr>
            <a:xfrm>
              <a:off x="5470167" y="3983111"/>
              <a:ext cx="167059" cy="202695"/>
            </a:xfrm>
            <a:custGeom>
              <a:rect b="b" l="l" r="r" t="t"/>
              <a:pathLst>
                <a:path extrusionOk="0" h="3737" w="3080">
                  <a:moveTo>
                    <a:pt x="1" y="0"/>
                  </a:moveTo>
                  <a:lnTo>
                    <a:pt x="1" y="3737"/>
                  </a:lnTo>
                  <a:lnTo>
                    <a:pt x="3080" y="3737"/>
                  </a:lnTo>
                  <a:lnTo>
                    <a:pt x="3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6"/>
            <p:cNvSpPr/>
            <p:nvPr/>
          </p:nvSpPr>
          <p:spPr>
            <a:xfrm>
              <a:off x="5461272" y="3970256"/>
              <a:ext cx="184308" cy="233395"/>
            </a:xfrm>
            <a:custGeom>
              <a:rect b="b" l="l" r="r" t="t"/>
              <a:pathLst>
                <a:path extrusionOk="0" h="4303" w="3398">
                  <a:moveTo>
                    <a:pt x="1573" y="1"/>
                  </a:moveTo>
                  <a:lnTo>
                    <a:pt x="1573" y="1985"/>
                  </a:lnTo>
                  <a:lnTo>
                    <a:pt x="0" y="1985"/>
                  </a:lnTo>
                  <a:lnTo>
                    <a:pt x="0" y="2314"/>
                  </a:lnTo>
                  <a:lnTo>
                    <a:pt x="1573" y="2314"/>
                  </a:lnTo>
                  <a:lnTo>
                    <a:pt x="1573" y="4303"/>
                  </a:lnTo>
                  <a:lnTo>
                    <a:pt x="1830" y="4303"/>
                  </a:lnTo>
                  <a:lnTo>
                    <a:pt x="1830" y="2314"/>
                  </a:lnTo>
                  <a:lnTo>
                    <a:pt x="3398" y="2314"/>
                  </a:lnTo>
                  <a:lnTo>
                    <a:pt x="3398" y="1985"/>
                  </a:lnTo>
                  <a:lnTo>
                    <a:pt x="1830" y="1985"/>
                  </a:lnTo>
                  <a:lnTo>
                    <a:pt x="18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6"/>
            <p:cNvSpPr/>
            <p:nvPr/>
          </p:nvSpPr>
          <p:spPr>
            <a:xfrm>
              <a:off x="5761225" y="3963585"/>
              <a:ext cx="198844" cy="241476"/>
            </a:xfrm>
            <a:custGeom>
              <a:rect b="b" l="l" r="r" t="t"/>
              <a:pathLst>
                <a:path extrusionOk="0" h="4452" w="3666">
                  <a:moveTo>
                    <a:pt x="1" y="0"/>
                  </a:moveTo>
                  <a:lnTo>
                    <a:pt x="1" y="4451"/>
                  </a:lnTo>
                  <a:lnTo>
                    <a:pt x="3665" y="4451"/>
                  </a:lnTo>
                  <a:lnTo>
                    <a:pt x="36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6"/>
            <p:cNvSpPr/>
            <p:nvPr/>
          </p:nvSpPr>
          <p:spPr>
            <a:xfrm>
              <a:off x="5776846" y="3983111"/>
              <a:ext cx="167059" cy="202695"/>
            </a:xfrm>
            <a:custGeom>
              <a:rect b="b" l="l" r="r" t="t"/>
              <a:pathLst>
                <a:path extrusionOk="0" h="3737" w="3080">
                  <a:moveTo>
                    <a:pt x="1" y="0"/>
                  </a:moveTo>
                  <a:lnTo>
                    <a:pt x="3079" y="0"/>
                  </a:lnTo>
                  <a:lnTo>
                    <a:pt x="3079" y="3737"/>
                  </a:lnTo>
                  <a:lnTo>
                    <a:pt x="1" y="3737"/>
                  </a:lnTo>
                  <a:close/>
                </a:path>
              </a:pathLst>
            </a:custGeom>
            <a:solidFill>
              <a:srgbClr val="B1E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6"/>
            <p:cNvSpPr/>
            <p:nvPr/>
          </p:nvSpPr>
          <p:spPr>
            <a:xfrm>
              <a:off x="5776846" y="3983111"/>
              <a:ext cx="167059" cy="202695"/>
            </a:xfrm>
            <a:custGeom>
              <a:rect b="b" l="l" r="r" t="t"/>
              <a:pathLst>
                <a:path extrusionOk="0" h="3737" w="3080">
                  <a:moveTo>
                    <a:pt x="1" y="0"/>
                  </a:moveTo>
                  <a:lnTo>
                    <a:pt x="1" y="3737"/>
                  </a:lnTo>
                  <a:lnTo>
                    <a:pt x="3079" y="3737"/>
                  </a:lnTo>
                  <a:lnTo>
                    <a:pt x="3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6"/>
            <p:cNvSpPr/>
            <p:nvPr/>
          </p:nvSpPr>
          <p:spPr>
            <a:xfrm>
              <a:off x="5767951" y="3970256"/>
              <a:ext cx="184850" cy="233395"/>
            </a:xfrm>
            <a:custGeom>
              <a:rect b="b" l="l" r="r" t="t"/>
              <a:pathLst>
                <a:path extrusionOk="0" h="4303" w="3408">
                  <a:moveTo>
                    <a:pt x="1573" y="1"/>
                  </a:moveTo>
                  <a:lnTo>
                    <a:pt x="1573" y="1985"/>
                  </a:lnTo>
                  <a:lnTo>
                    <a:pt x="0" y="1985"/>
                  </a:lnTo>
                  <a:lnTo>
                    <a:pt x="0" y="2314"/>
                  </a:lnTo>
                  <a:lnTo>
                    <a:pt x="1573" y="2314"/>
                  </a:lnTo>
                  <a:lnTo>
                    <a:pt x="1573" y="4303"/>
                  </a:lnTo>
                  <a:lnTo>
                    <a:pt x="1830" y="4303"/>
                  </a:lnTo>
                  <a:lnTo>
                    <a:pt x="1830" y="2314"/>
                  </a:lnTo>
                  <a:lnTo>
                    <a:pt x="3408" y="2314"/>
                  </a:lnTo>
                  <a:lnTo>
                    <a:pt x="3408" y="1985"/>
                  </a:lnTo>
                  <a:lnTo>
                    <a:pt x="1830" y="1985"/>
                  </a:lnTo>
                  <a:lnTo>
                    <a:pt x="18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6"/>
            <p:cNvSpPr/>
            <p:nvPr/>
          </p:nvSpPr>
          <p:spPr>
            <a:xfrm>
              <a:off x="5340531" y="3489902"/>
              <a:ext cx="715968" cy="398176"/>
            </a:xfrm>
            <a:custGeom>
              <a:rect b="b" l="l" r="r" t="t"/>
              <a:pathLst>
                <a:path extrusionOk="0" h="7341" w="13200">
                  <a:moveTo>
                    <a:pt x="6600" y="1"/>
                  </a:moveTo>
                  <a:lnTo>
                    <a:pt x="6590" y="16"/>
                  </a:lnTo>
                  <a:lnTo>
                    <a:pt x="6122" y="499"/>
                  </a:lnTo>
                  <a:lnTo>
                    <a:pt x="6071" y="556"/>
                  </a:lnTo>
                  <a:lnTo>
                    <a:pt x="1" y="6801"/>
                  </a:lnTo>
                  <a:lnTo>
                    <a:pt x="556" y="7340"/>
                  </a:lnTo>
                  <a:lnTo>
                    <a:pt x="6600" y="1106"/>
                  </a:lnTo>
                  <a:lnTo>
                    <a:pt x="12650" y="7340"/>
                  </a:lnTo>
                  <a:lnTo>
                    <a:pt x="13200" y="6801"/>
                  </a:lnTo>
                  <a:lnTo>
                    <a:pt x="7140" y="556"/>
                  </a:lnTo>
                  <a:lnTo>
                    <a:pt x="7083" y="499"/>
                  </a:lnTo>
                  <a:lnTo>
                    <a:pt x="6621" y="16"/>
                  </a:lnTo>
                  <a:lnTo>
                    <a:pt x="66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3" name="Google Shape;4983;p76"/>
          <p:cNvGrpSpPr/>
          <p:nvPr/>
        </p:nvGrpSpPr>
        <p:grpSpPr>
          <a:xfrm>
            <a:off x="1562730" y="1468530"/>
            <a:ext cx="1912862" cy="1162969"/>
            <a:chOff x="1777837" y="1703886"/>
            <a:chExt cx="1314320" cy="799072"/>
          </a:xfrm>
        </p:grpSpPr>
        <p:sp>
          <p:nvSpPr>
            <p:cNvPr id="4984" name="Google Shape;4984;p76"/>
            <p:cNvSpPr/>
            <p:nvPr/>
          </p:nvSpPr>
          <p:spPr>
            <a:xfrm>
              <a:off x="2699127" y="2062741"/>
              <a:ext cx="27255" cy="298418"/>
            </a:xfrm>
            <a:custGeom>
              <a:rect b="b" l="l" r="r" t="t"/>
              <a:pathLst>
                <a:path extrusionOk="0" h="8168" w="746">
                  <a:moveTo>
                    <a:pt x="0" y="1"/>
                  </a:moveTo>
                  <a:lnTo>
                    <a:pt x="0" y="8168"/>
                  </a:lnTo>
                  <a:lnTo>
                    <a:pt x="745" y="8168"/>
                  </a:lnTo>
                  <a:lnTo>
                    <a:pt x="745" y="1"/>
                  </a:lnTo>
                  <a:close/>
                </a:path>
              </a:pathLst>
            </a:custGeom>
            <a:solidFill>
              <a:srgbClr val="9AA1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6"/>
            <p:cNvSpPr/>
            <p:nvPr/>
          </p:nvSpPr>
          <p:spPr>
            <a:xfrm>
              <a:off x="2692550" y="2351192"/>
              <a:ext cx="40225" cy="19765"/>
            </a:xfrm>
            <a:custGeom>
              <a:rect b="b" l="l" r="r" t="t"/>
              <a:pathLst>
                <a:path extrusionOk="0" h="541" w="1101">
                  <a:moveTo>
                    <a:pt x="0" y="0"/>
                  </a:moveTo>
                  <a:lnTo>
                    <a:pt x="0" y="540"/>
                  </a:lnTo>
                  <a:lnTo>
                    <a:pt x="1100" y="540"/>
                  </a:lnTo>
                  <a:lnTo>
                    <a:pt x="1100" y="0"/>
                  </a:lnTo>
                  <a:close/>
                </a:path>
              </a:pathLst>
            </a:custGeom>
            <a:solidFill>
              <a:srgbClr val="332C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6"/>
            <p:cNvSpPr/>
            <p:nvPr/>
          </p:nvSpPr>
          <p:spPr>
            <a:xfrm>
              <a:off x="2097818" y="2062741"/>
              <a:ext cx="27255" cy="298418"/>
            </a:xfrm>
            <a:custGeom>
              <a:rect b="b" l="l" r="r" t="t"/>
              <a:pathLst>
                <a:path extrusionOk="0" h="8168" w="746">
                  <a:moveTo>
                    <a:pt x="0" y="1"/>
                  </a:moveTo>
                  <a:lnTo>
                    <a:pt x="0" y="8168"/>
                  </a:lnTo>
                  <a:lnTo>
                    <a:pt x="746" y="8168"/>
                  </a:lnTo>
                  <a:lnTo>
                    <a:pt x="7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6"/>
            <p:cNvSpPr/>
            <p:nvPr/>
          </p:nvSpPr>
          <p:spPr>
            <a:xfrm>
              <a:off x="2091242" y="2351192"/>
              <a:ext cx="40225" cy="19765"/>
            </a:xfrm>
            <a:custGeom>
              <a:rect b="b" l="l" r="r" t="t"/>
              <a:pathLst>
                <a:path extrusionOk="0" h="541" w="1101">
                  <a:moveTo>
                    <a:pt x="1" y="0"/>
                  </a:moveTo>
                  <a:lnTo>
                    <a:pt x="1" y="540"/>
                  </a:lnTo>
                  <a:lnTo>
                    <a:pt x="1100" y="540"/>
                  </a:lnTo>
                  <a:lnTo>
                    <a:pt x="11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6"/>
            <p:cNvSpPr/>
            <p:nvPr/>
          </p:nvSpPr>
          <p:spPr>
            <a:xfrm>
              <a:off x="1930119" y="1713641"/>
              <a:ext cx="27255" cy="576742"/>
            </a:xfrm>
            <a:custGeom>
              <a:rect b="b" l="l" r="r" t="t"/>
              <a:pathLst>
                <a:path extrusionOk="0" h="15786" w="746">
                  <a:moveTo>
                    <a:pt x="1" y="1"/>
                  </a:moveTo>
                  <a:lnTo>
                    <a:pt x="1" y="15785"/>
                  </a:lnTo>
                  <a:lnTo>
                    <a:pt x="746" y="15785"/>
                  </a:lnTo>
                  <a:lnTo>
                    <a:pt x="7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6"/>
            <p:cNvSpPr/>
            <p:nvPr/>
          </p:nvSpPr>
          <p:spPr>
            <a:xfrm>
              <a:off x="1923542" y="2280568"/>
              <a:ext cx="40225" cy="19765"/>
            </a:xfrm>
            <a:custGeom>
              <a:rect b="b" l="l" r="r" t="t"/>
              <a:pathLst>
                <a:path extrusionOk="0" h="541" w="1101">
                  <a:moveTo>
                    <a:pt x="1" y="1"/>
                  </a:moveTo>
                  <a:lnTo>
                    <a:pt x="1" y="541"/>
                  </a:lnTo>
                  <a:lnTo>
                    <a:pt x="1101" y="541"/>
                  </a:lnTo>
                  <a:lnTo>
                    <a:pt x="11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6"/>
            <p:cNvSpPr/>
            <p:nvPr/>
          </p:nvSpPr>
          <p:spPr>
            <a:xfrm>
              <a:off x="1882987" y="1703886"/>
              <a:ext cx="927295" cy="438749"/>
            </a:xfrm>
            <a:custGeom>
              <a:rect b="b" l="l" r="r" t="t"/>
              <a:pathLst>
                <a:path extrusionOk="0" h="12009" w="25381">
                  <a:moveTo>
                    <a:pt x="1157" y="1"/>
                  </a:moveTo>
                  <a:cubicBezTo>
                    <a:pt x="643" y="1"/>
                    <a:pt x="0" y="509"/>
                    <a:pt x="124" y="828"/>
                  </a:cubicBezTo>
                  <a:lnTo>
                    <a:pt x="4107" y="11226"/>
                  </a:lnTo>
                  <a:cubicBezTo>
                    <a:pt x="4299" y="11728"/>
                    <a:pt x="4779" y="12009"/>
                    <a:pt x="5420" y="12009"/>
                  </a:cubicBezTo>
                  <a:cubicBezTo>
                    <a:pt x="5448" y="12009"/>
                    <a:pt x="5477" y="12008"/>
                    <a:pt x="5505" y="12007"/>
                  </a:cubicBezTo>
                  <a:lnTo>
                    <a:pt x="24487" y="11231"/>
                  </a:lnTo>
                  <a:cubicBezTo>
                    <a:pt x="25047" y="11205"/>
                    <a:pt x="25381" y="10439"/>
                    <a:pt x="25036" y="9997"/>
                  </a:cubicBezTo>
                  <a:lnTo>
                    <a:pt x="17579" y="494"/>
                  </a:lnTo>
                  <a:cubicBezTo>
                    <a:pt x="17337" y="180"/>
                    <a:pt x="16916" y="1"/>
                    <a:pt x="164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6"/>
            <p:cNvSpPr/>
            <p:nvPr/>
          </p:nvSpPr>
          <p:spPr>
            <a:xfrm>
              <a:off x="1918683" y="1720583"/>
              <a:ext cx="420262" cy="391947"/>
            </a:xfrm>
            <a:custGeom>
              <a:rect b="b" l="l" r="r" t="t"/>
              <a:pathLst>
                <a:path extrusionOk="0" h="10728" w="11503">
                  <a:moveTo>
                    <a:pt x="5674" y="1"/>
                  </a:moveTo>
                  <a:lnTo>
                    <a:pt x="0" y="16"/>
                  </a:lnTo>
                  <a:lnTo>
                    <a:pt x="4451" y="10728"/>
                  </a:lnTo>
                  <a:lnTo>
                    <a:pt x="11503" y="10450"/>
                  </a:lnTo>
                  <a:cubicBezTo>
                    <a:pt x="11487" y="10409"/>
                    <a:pt x="11477" y="10373"/>
                    <a:pt x="11467" y="10332"/>
                  </a:cubicBezTo>
                  <a:lnTo>
                    <a:pt x="11467" y="10332"/>
                  </a:lnTo>
                  <a:cubicBezTo>
                    <a:pt x="11472" y="10354"/>
                    <a:pt x="11469" y="10364"/>
                    <a:pt x="11462" y="10364"/>
                  </a:cubicBezTo>
                  <a:cubicBezTo>
                    <a:pt x="11412" y="10364"/>
                    <a:pt x="11137" y="9963"/>
                    <a:pt x="11097" y="9905"/>
                  </a:cubicBezTo>
                  <a:cubicBezTo>
                    <a:pt x="11095" y="9901"/>
                    <a:pt x="11093" y="9899"/>
                    <a:pt x="11093" y="9899"/>
                  </a:cubicBezTo>
                  <a:lnTo>
                    <a:pt x="11093" y="9899"/>
                  </a:lnTo>
                  <a:cubicBezTo>
                    <a:pt x="10935" y="9650"/>
                    <a:pt x="10793" y="9405"/>
                    <a:pt x="10655" y="9124"/>
                  </a:cubicBezTo>
                  <a:cubicBezTo>
                    <a:pt x="10531" y="8877"/>
                    <a:pt x="10434" y="8595"/>
                    <a:pt x="10346" y="8317"/>
                  </a:cubicBezTo>
                  <a:cubicBezTo>
                    <a:pt x="10336" y="8302"/>
                    <a:pt x="10331" y="8286"/>
                    <a:pt x="10326" y="8266"/>
                  </a:cubicBezTo>
                  <a:cubicBezTo>
                    <a:pt x="10280" y="8199"/>
                    <a:pt x="10233" y="8122"/>
                    <a:pt x="10192" y="8045"/>
                  </a:cubicBezTo>
                  <a:cubicBezTo>
                    <a:pt x="10089" y="7901"/>
                    <a:pt x="9961" y="7762"/>
                    <a:pt x="9894" y="7634"/>
                  </a:cubicBezTo>
                  <a:cubicBezTo>
                    <a:pt x="9678" y="7222"/>
                    <a:pt x="9565" y="6837"/>
                    <a:pt x="9318" y="6487"/>
                  </a:cubicBezTo>
                  <a:cubicBezTo>
                    <a:pt x="9175" y="6287"/>
                    <a:pt x="9067" y="6097"/>
                    <a:pt x="8984" y="5886"/>
                  </a:cubicBezTo>
                  <a:cubicBezTo>
                    <a:pt x="8537" y="5182"/>
                    <a:pt x="8059" y="4539"/>
                    <a:pt x="7751" y="3758"/>
                  </a:cubicBezTo>
                  <a:cubicBezTo>
                    <a:pt x="7442" y="2972"/>
                    <a:pt x="7021" y="2273"/>
                    <a:pt x="6764" y="1517"/>
                  </a:cubicBezTo>
                  <a:cubicBezTo>
                    <a:pt x="6682" y="1492"/>
                    <a:pt x="6600" y="1440"/>
                    <a:pt x="6533" y="1363"/>
                  </a:cubicBezTo>
                  <a:cubicBezTo>
                    <a:pt x="6317" y="1106"/>
                    <a:pt x="6096" y="839"/>
                    <a:pt x="5952" y="505"/>
                  </a:cubicBezTo>
                  <a:cubicBezTo>
                    <a:pt x="5937" y="469"/>
                    <a:pt x="5926" y="438"/>
                    <a:pt x="5911" y="402"/>
                  </a:cubicBezTo>
                  <a:cubicBezTo>
                    <a:pt x="5787" y="309"/>
                    <a:pt x="5710" y="165"/>
                    <a:pt x="56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6"/>
            <p:cNvSpPr/>
            <p:nvPr/>
          </p:nvSpPr>
          <p:spPr>
            <a:xfrm>
              <a:off x="1918683" y="1720583"/>
              <a:ext cx="277008" cy="165504"/>
            </a:xfrm>
            <a:custGeom>
              <a:rect b="b" l="l" r="r" t="t"/>
              <a:pathLst>
                <a:path extrusionOk="0" h="4530" w="7582">
                  <a:moveTo>
                    <a:pt x="5207" y="1"/>
                  </a:moveTo>
                  <a:lnTo>
                    <a:pt x="0" y="11"/>
                  </a:lnTo>
                  <a:lnTo>
                    <a:pt x="1907" y="4529"/>
                  </a:lnTo>
                  <a:lnTo>
                    <a:pt x="7581" y="4431"/>
                  </a:lnTo>
                  <a:lnTo>
                    <a:pt x="52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6"/>
            <p:cNvSpPr/>
            <p:nvPr/>
          </p:nvSpPr>
          <p:spPr>
            <a:xfrm>
              <a:off x="1929753" y="1726794"/>
              <a:ext cx="253334" cy="151218"/>
            </a:xfrm>
            <a:custGeom>
              <a:rect b="b" l="l" r="r" t="t"/>
              <a:pathLst>
                <a:path extrusionOk="0" h="4139" w="6934">
                  <a:moveTo>
                    <a:pt x="4775" y="1"/>
                  </a:moveTo>
                  <a:lnTo>
                    <a:pt x="0" y="21"/>
                  </a:lnTo>
                  <a:lnTo>
                    <a:pt x="1758" y="4138"/>
                  </a:lnTo>
                  <a:lnTo>
                    <a:pt x="6934" y="4056"/>
                  </a:lnTo>
                  <a:lnTo>
                    <a:pt x="477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6"/>
            <p:cNvSpPr/>
            <p:nvPr/>
          </p:nvSpPr>
          <p:spPr>
            <a:xfrm>
              <a:off x="1994349" y="1901801"/>
              <a:ext cx="317745" cy="210734"/>
            </a:xfrm>
            <a:custGeom>
              <a:rect b="b" l="l" r="r" t="t"/>
              <a:pathLst>
                <a:path extrusionOk="0" h="5768" w="8697">
                  <a:moveTo>
                    <a:pt x="5736" y="1"/>
                  </a:moveTo>
                  <a:lnTo>
                    <a:pt x="0" y="114"/>
                  </a:lnTo>
                  <a:lnTo>
                    <a:pt x="2380" y="5768"/>
                  </a:lnTo>
                  <a:lnTo>
                    <a:pt x="8697" y="5516"/>
                  </a:lnTo>
                  <a:lnTo>
                    <a:pt x="57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6"/>
            <p:cNvSpPr/>
            <p:nvPr/>
          </p:nvSpPr>
          <p:spPr>
            <a:xfrm>
              <a:off x="2006917" y="1909692"/>
              <a:ext cx="290344" cy="192539"/>
            </a:xfrm>
            <a:custGeom>
              <a:rect b="b" l="l" r="r" t="t"/>
              <a:pathLst>
                <a:path extrusionOk="0" h="5270" w="7947">
                  <a:moveTo>
                    <a:pt x="5264" y="1"/>
                  </a:moveTo>
                  <a:lnTo>
                    <a:pt x="1" y="109"/>
                  </a:lnTo>
                  <a:lnTo>
                    <a:pt x="2201" y="5269"/>
                  </a:lnTo>
                  <a:lnTo>
                    <a:pt x="7947" y="5053"/>
                  </a:lnTo>
                  <a:lnTo>
                    <a:pt x="526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6"/>
            <p:cNvSpPr/>
            <p:nvPr/>
          </p:nvSpPr>
          <p:spPr>
            <a:xfrm>
              <a:off x="2123174" y="1719487"/>
              <a:ext cx="654817" cy="383289"/>
            </a:xfrm>
            <a:custGeom>
              <a:rect b="b" l="l" r="r" t="t"/>
              <a:pathLst>
                <a:path extrusionOk="0" h="10491" w="17923">
                  <a:moveTo>
                    <a:pt x="10239" y="0"/>
                  </a:moveTo>
                  <a:lnTo>
                    <a:pt x="0" y="31"/>
                  </a:lnTo>
                  <a:lnTo>
                    <a:pt x="5649" y="10490"/>
                  </a:lnTo>
                  <a:lnTo>
                    <a:pt x="17923" y="10007"/>
                  </a:lnTo>
                  <a:lnTo>
                    <a:pt x="10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6"/>
            <p:cNvSpPr/>
            <p:nvPr/>
          </p:nvSpPr>
          <p:spPr>
            <a:xfrm>
              <a:off x="2321089" y="1719487"/>
              <a:ext cx="296372" cy="158891"/>
            </a:xfrm>
            <a:custGeom>
              <a:rect b="b" l="l" r="r" t="t"/>
              <a:pathLst>
                <a:path extrusionOk="0" h="4349" w="8112">
                  <a:moveTo>
                    <a:pt x="4822" y="0"/>
                  </a:moveTo>
                  <a:lnTo>
                    <a:pt x="1" y="16"/>
                  </a:lnTo>
                  <a:lnTo>
                    <a:pt x="2889" y="4348"/>
                  </a:lnTo>
                  <a:lnTo>
                    <a:pt x="8111" y="4256"/>
                  </a:lnTo>
                  <a:lnTo>
                    <a:pt x="48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6"/>
            <p:cNvSpPr/>
            <p:nvPr/>
          </p:nvSpPr>
          <p:spPr>
            <a:xfrm>
              <a:off x="2332927" y="1725661"/>
              <a:ext cx="271017" cy="145190"/>
            </a:xfrm>
            <a:custGeom>
              <a:rect b="b" l="l" r="r" t="t"/>
              <a:pathLst>
                <a:path extrusionOk="0" h="3974" w="7418">
                  <a:moveTo>
                    <a:pt x="4431" y="1"/>
                  </a:moveTo>
                  <a:lnTo>
                    <a:pt x="0" y="16"/>
                  </a:lnTo>
                  <a:lnTo>
                    <a:pt x="2658" y="3974"/>
                  </a:lnTo>
                  <a:lnTo>
                    <a:pt x="7417" y="3886"/>
                  </a:lnTo>
                  <a:lnTo>
                    <a:pt x="44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6"/>
            <p:cNvSpPr/>
            <p:nvPr/>
          </p:nvSpPr>
          <p:spPr>
            <a:xfrm>
              <a:off x="2436945" y="1893361"/>
              <a:ext cx="341054" cy="200029"/>
            </a:xfrm>
            <a:custGeom>
              <a:rect b="b" l="l" r="r" t="t"/>
              <a:pathLst>
                <a:path extrusionOk="0" h="5475" w="9335">
                  <a:moveTo>
                    <a:pt x="5285" y="1"/>
                  </a:moveTo>
                  <a:lnTo>
                    <a:pt x="1" y="103"/>
                  </a:lnTo>
                  <a:lnTo>
                    <a:pt x="3578" y="5474"/>
                  </a:lnTo>
                  <a:lnTo>
                    <a:pt x="9335" y="5248"/>
                  </a:lnTo>
                  <a:lnTo>
                    <a:pt x="52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6"/>
            <p:cNvSpPr/>
            <p:nvPr/>
          </p:nvSpPr>
          <p:spPr>
            <a:xfrm>
              <a:off x="2450682" y="1901070"/>
              <a:ext cx="311351" cy="182565"/>
            </a:xfrm>
            <a:custGeom>
              <a:rect b="b" l="l" r="r" t="t"/>
              <a:pathLst>
                <a:path extrusionOk="0" h="4997" w="8522">
                  <a:moveTo>
                    <a:pt x="4837" y="0"/>
                  </a:moveTo>
                  <a:lnTo>
                    <a:pt x="0" y="98"/>
                  </a:lnTo>
                  <a:lnTo>
                    <a:pt x="3290" y="4996"/>
                  </a:lnTo>
                  <a:lnTo>
                    <a:pt x="8522" y="4801"/>
                  </a:lnTo>
                  <a:lnTo>
                    <a:pt x="48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6"/>
            <p:cNvSpPr/>
            <p:nvPr/>
          </p:nvSpPr>
          <p:spPr>
            <a:xfrm>
              <a:off x="2123174" y="1720035"/>
              <a:ext cx="287348" cy="162106"/>
            </a:xfrm>
            <a:custGeom>
              <a:rect b="b" l="l" r="r" t="t"/>
              <a:pathLst>
                <a:path extrusionOk="0" h="4437" w="7865">
                  <a:moveTo>
                    <a:pt x="5012" y="1"/>
                  </a:moveTo>
                  <a:lnTo>
                    <a:pt x="0" y="16"/>
                  </a:lnTo>
                  <a:lnTo>
                    <a:pt x="2416" y="4436"/>
                  </a:lnTo>
                  <a:lnTo>
                    <a:pt x="7864" y="4339"/>
                  </a:lnTo>
                  <a:lnTo>
                    <a:pt x="50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6"/>
            <p:cNvSpPr/>
            <p:nvPr/>
          </p:nvSpPr>
          <p:spPr>
            <a:xfrm>
              <a:off x="2134610" y="1726429"/>
              <a:ext cx="262577" cy="147821"/>
            </a:xfrm>
            <a:custGeom>
              <a:rect b="b" l="l" r="r" t="t"/>
              <a:pathLst>
                <a:path extrusionOk="0" h="4046" w="7187">
                  <a:moveTo>
                    <a:pt x="4596" y="0"/>
                  </a:moveTo>
                  <a:lnTo>
                    <a:pt x="1" y="11"/>
                  </a:lnTo>
                  <a:lnTo>
                    <a:pt x="2226" y="4045"/>
                  </a:lnTo>
                  <a:lnTo>
                    <a:pt x="7186" y="3963"/>
                  </a:lnTo>
                  <a:lnTo>
                    <a:pt x="459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6"/>
            <p:cNvSpPr/>
            <p:nvPr/>
          </p:nvSpPr>
          <p:spPr>
            <a:xfrm>
              <a:off x="2219885" y="1897489"/>
              <a:ext cx="329765" cy="205290"/>
            </a:xfrm>
            <a:custGeom>
              <a:rect b="b" l="l" r="r" t="t"/>
              <a:pathLst>
                <a:path extrusionOk="0" h="5619" w="9026">
                  <a:moveTo>
                    <a:pt x="5500" y="1"/>
                  </a:moveTo>
                  <a:lnTo>
                    <a:pt x="0" y="109"/>
                  </a:lnTo>
                  <a:lnTo>
                    <a:pt x="3002" y="5618"/>
                  </a:lnTo>
                  <a:lnTo>
                    <a:pt x="9026" y="5377"/>
                  </a:lnTo>
                  <a:lnTo>
                    <a:pt x="55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6"/>
            <p:cNvSpPr/>
            <p:nvPr/>
          </p:nvSpPr>
          <p:spPr>
            <a:xfrm>
              <a:off x="2233038" y="1905198"/>
              <a:ext cx="301414" cy="187644"/>
            </a:xfrm>
            <a:custGeom>
              <a:rect b="b" l="l" r="r" t="t"/>
              <a:pathLst>
                <a:path extrusionOk="0" h="5136" w="8250">
                  <a:moveTo>
                    <a:pt x="5042" y="0"/>
                  </a:moveTo>
                  <a:lnTo>
                    <a:pt x="0" y="103"/>
                  </a:lnTo>
                  <a:lnTo>
                    <a:pt x="2760" y="5135"/>
                  </a:lnTo>
                  <a:lnTo>
                    <a:pt x="8249" y="4924"/>
                  </a:lnTo>
                  <a:lnTo>
                    <a:pt x="50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6"/>
            <p:cNvSpPr/>
            <p:nvPr/>
          </p:nvSpPr>
          <p:spPr>
            <a:xfrm>
              <a:off x="2125220" y="1720035"/>
              <a:ext cx="257499" cy="162106"/>
            </a:xfrm>
            <a:custGeom>
              <a:rect b="b" l="l" r="r" t="t"/>
              <a:pathLst>
                <a:path extrusionOk="0" h="4437" w="7048">
                  <a:moveTo>
                    <a:pt x="4241" y="1152"/>
                  </a:moveTo>
                  <a:lnTo>
                    <a:pt x="4760" y="1985"/>
                  </a:lnTo>
                  <a:lnTo>
                    <a:pt x="3779" y="1995"/>
                  </a:lnTo>
                  <a:lnTo>
                    <a:pt x="3270" y="1157"/>
                  </a:lnTo>
                  <a:lnTo>
                    <a:pt x="4241" y="1152"/>
                  </a:lnTo>
                  <a:close/>
                  <a:moveTo>
                    <a:pt x="3100" y="1157"/>
                  </a:moveTo>
                  <a:lnTo>
                    <a:pt x="3599" y="1995"/>
                  </a:lnTo>
                  <a:lnTo>
                    <a:pt x="2612" y="2000"/>
                  </a:lnTo>
                  <a:lnTo>
                    <a:pt x="2124" y="1157"/>
                  </a:lnTo>
                  <a:close/>
                  <a:moveTo>
                    <a:pt x="1949" y="1162"/>
                  </a:moveTo>
                  <a:lnTo>
                    <a:pt x="2432" y="2005"/>
                  </a:lnTo>
                  <a:lnTo>
                    <a:pt x="1301" y="2015"/>
                  </a:lnTo>
                  <a:cubicBezTo>
                    <a:pt x="1229" y="1856"/>
                    <a:pt x="1162" y="1697"/>
                    <a:pt x="1111" y="1527"/>
                  </a:cubicBezTo>
                  <a:cubicBezTo>
                    <a:pt x="1024" y="1496"/>
                    <a:pt x="947" y="1455"/>
                    <a:pt x="880" y="1368"/>
                  </a:cubicBezTo>
                  <a:cubicBezTo>
                    <a:pt x="823" y="1306"/>
                    <a:pt x="772" y="1234"/>
                    <a:pt x="715" y="1172"/>
                  </a:cubicBezTo>
                  <a:lnTo>
                    <a:pt x="1949" y="1162"/>
                  </a:lnTo>
                  <a:close/>
                  <a:moveTo>
                    <a:pt x="4894" y="2185"/>
                  </a:moveTo>
                  <a:lnTo>
                    <a:pt x="5439" y="3059"/>
                  </a:lnTo>
                  <a:lnTo>
                    <a:pt x="4436" y="3074"/>
                  </a:lnTo>
                  <a:lnTo>
                    <a:pt x="3907" y="2200"/>
                  </a:lnTo>
                  <a:lnTo>
                    <a:pt x="4894" y="2185"/>
                  </a:lnTo>
                  <a:close/>
                  <a:moveTo>
                    <a:pt x="3727" y="2200"/>
                  </a:moveTo>
                  <a:lnTo>
                    <a:pt x="4257" y="3074"/>
                  </a:lnTo>
                  <a:lnTo>
                    <a:pt x="3239" y="3090"/>
                  </a:lnTo>
                  <a:lnTo>
                    <a:pt x="2730" y="2211"/>
                  </a:lnTo>
                  <a:lnTo>
                    <a:pt x="3727" y="2200"/>
                  </a:lnTo>
                  <a:close/>
                  <a:moveTo>
                    <a:pt x="2550" y="2211"/>
                  </a:moveTo>
                  <a:lnTo>
                    <a:pt x="3059" y="3090"/>
                  </a:lnTo>
                  <a:lnTo>
                    <a:pt x="1805" y="3110"/>
                  </a:lnTo>
                  <a:cubicBezTo>
                    <a:pt x="1666" y="2817"/>
                    <a:pt x="1522" y="2519"/>
                    <a:pt x="1389" y="2226"/>
                  </a:cubicBezTo>
                  <a:lnTo>
                    <a:pt x="2550" y="2211"/>
                  </a:lnTo>
                  <a:close/>
                  <a:moveTo>
                    <a:pt x="1" y="1"/>
                  </a:moveTo>
                  <a:lnTo>
                    <a:pt x="2157" y="3937"/>
                  </a:lnTo>
                  <a:lnTo>
                    <a:pt x="2157" y="3937"/>
                  </a:lnTo>
                  <a:cubicBezTo>
                    <a:pt x="2133" y="3883"/>
                    <a:pt x="2110" y="3828"/>
                    <a:pt x="2088" y="3773"/>
                  </a:cubicBezTo>
                  <a:cubicBezTo>
                    <a:pt x="2026" y="3604"/>
                    <a:pt x="1954" y="3444"/>
                    <a:pt x="1882" y="3285"/>
                  </a:cubicBezTo>
                  <a:lnTo>
                    <a:pt x="1882" y="3285"/>
                  </a:lnTo>
                  <a:lnTo>
                    <a:pt x="1908" y="3331"/>
                  </a:lnTo>
                  <a:lnTo>
                    <a:pt x="3182" y="3311"/>
                  </a:lnTo>
                  <a:lnTo>
                    <a:pt x="3753" y="4297"/>
                  </a:lnTo>
                  <a:lnTo>
                    <a:pt x="3943" y="4292"/>
                  </a:lnTo>
                  <a:lnTo>
                    <a:pt x="3373" y="3305"/>
                  </a:lnTo>
                  <a:lnTo>
                    <a:pt x="4390" y="3290"/>
                  </a:lnTo>
                  <a:lnTo>
                    <a:pt x="4981" y="4272"/>
                  </a:lnTo>
                  <a:lnTo>
                    <a:pt x="5166" y="4267"/>
                  </a:lnTo>
                  <a:lnTo>
                    <a:pt x="4575" y="3285"/>
                  </a:lnTo>
                  <a:lnTo>
                    <a:pt x="5583" y="3269"/>
                  </a:lnTo>
                  <a:lnTo>
                    <a:pt x="6194" y="4246"/>
                  </a:lnTo>
                  <a:lnTo>
                    <a:pt x="6379" y="4241"/>
                  </a:lnTo>
                  <a:lnTo>
                    <a:pt x="5763" y="3264"/>
                  </a:lnTo>
                  <a:lnTo>
                    <a:pt x="7047" y="3244"/>
                  </a:lnTo>
                  <a:cubicBezTo>
                    <a:pt x="6991" y="3182"/>
                    <a:pt x="6940" y="3110"/>
                    <a:pt x="6898" y="3033"/>
                  </a:cubicBezTo>
                  <a:lnTo>
                    <a:pt x="5634" y="3054"/>
                  </a:lnTo>
                  <a:lnTo>
                    <a:pt x="5089" y="2180"/>
                  </a:lnTo>
                  <a:lnTo>
                    <a:pt x="6297" y="2164"/>
                  </a:lnTo>
                  <a:cubicBezTo>
                    <a:pt x="6241" y="2108"/>
                    <a:pt x="6194" y="2036"/>
                    <a:pt x="6153" y="1959"/>
                  </a:cubicBezTo>
                  <a:lnTo>
                    <a:pt x="4961" y="1974"/>
                  </a:lnTo>
                  <a:lnTo>
                    <a:pt x="4431" y="1136"/>
                  </a:lnTo>
                  <a:lnTo>
                    <a:pt x="5572" y="1131"/>
                  </a:lnTo>
                  <a:cubicBezTo>
                    <a:pt x="5521" y="1075"/>
                    <a:pt x="5470" y="1008"/>
                    <a:pt x="5434" y="941"/>
                  </a:cubicBezTo>
                  <a:lnTo>
                    <a:pt x="4313" y="946"/>
                  </a:lnTo>
                  <a:lnTo>
                    <a:pt x="3753" y="52"/>
                  </a:lnTo>
                  <a:lnTo>
                    <a:pt x="3578" y="52"/>
                  </a:lnTo>
                  <a:lnTo>
                    <a:pt x="4138" y="946"/>
                  </a:lnTo>
                  <a:lnTo>
                    <a:pt x="3172" y="951"/>
                  </a:lnTo>
                  <a:lnTo>
                    <a:pt x="2632" y="57"/>
                  </a:lnTo>
                  <a:lnTo>
                    <a:pt x="2463" y="57"/>
                  </a:lnTo>
                  <a:lnTo>
                    <a:pt x="3002" y="951"/>
                  </a:lnTo>
                  <a:lnTo>
                    <a:pt x="2031" y="957"/>
                  </a:lnTo>
                  <a:lnTo>
                    <a:pt x="1512" y="57"/>
                  </a:lnTo>
                  <a:lnTo>
                    <a:pt x="1337" y="57"/>
                  </a:lnTo>
                  <a:lnTo>
                    <a:pt x="1856" y="957"/>
                  </a:lnTo>
                  <a:lnTo>
                    <a:pt x="587" y="967"/>
                  </a:lnTo>
                  <a:cubicBezTo>
                    <a:pt x="484" y="823"/>
                    <a:pt x="391" y="674"/>
                    <a:pt x="319" y="509"/>
                  </a:cubicBezTo>
                  <a:cubicBezTo>
                    <a:pt x="309" y="479"/>
                    <a:pt x="294" y="443"/>
                    <a:pt x="284" y="407"/>
                  </a:cubicBezTo>
                  <a:cubicBezTo>
                    <a:pt x="165" y="309"/>
                    <a:pt x="83" y="170"/>
                    <a:pt x="47" y="1"/>
                  </a:cubicBezTo>
                  <a:close/>
                  <a:moveTo>
                    <a:pt x="2157" y="3937"/>
                  </a:moveTo>
                  <a:cubicBezTo>
                    <a:pt x="2232" y="4108"/>
                    <a:pt x="2316" y="4272"/>
                    <a:pt x="2406" y="4436"/>
                  </a:cubicBezTo>
                  <a:lnTo>
                    <a:pt x="2422" y="4421"/>
                  </a:lnTo>
                  <a:lnTo>
                    <a:pt x="2157" y="393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6"/>
            <p:cNvSpPr/>
            <p:nvPr/>
          </p:nvSpPr>
          <p:spPr>
            <a:xfrm>
              <a:off x="1935745" y="1723031"/>
              <a:ext cx="236637" cy="157795"/>
            </a:xfrm>
            <a:custGeom>
              <a:rect b="b" l="l" r="r" t="t"/>
              <a:pathLst>
                <a:path extrusionOk="0" h="4319" w="6477">
                  <a:moveTo>
                    <a:pt x="3845" y="1101"/>
                  </a:moveTo>
                  <a:lnTo>
                    <a:pt x="4277" y="1949"/>
                  </a:lnTo>
                  <a:lnTo>
                    <a:pt x="3254" y="1954"/>
                  </a:lnTo>
                  <a:lnTo>
                    <a:pt x="2843" y="1101"/>
                  </a:lnTo>
                  <a:close/>
                  <a:moveTo>
                    <a:pt x="2658" y="1116"/>
                  </a:moveTo>
                  <a:lnTo>
                    <a:pt x="3069" y="1969"/>
                  </a:lnTo>
                  <a:lnTo>
                    <a:pt x="2041" y="1980"/>
                  </a:lnTo>
                  <a:lnTo>
                    <a:pt x="1640" y="1121"/>
                  </a:lnTo>
                  <a:lnTo>
                    <a:pt x="2658" y="1116"/>
                  </a:lnTo>
                  <a:close/>
                  <a:moveTo>
                    <a:pt x="4385" y="2160"/>
                  </a:moveTo>
                  <a:lnTo>
                    <a:pt x="4827" y="3054"/>
                  </a:lnTo>
                  <a:lnTo>
                    <a:pt x="3784" y="3064"/>
                  </a:lnTo>
                  <a:lnTo>
                    <a:pt x="3357" y="2175"/>
                  </a:lnTo>
                  <a:lnTo>
                    <a:pt x="4385" y="2160"/>
                  </a:lnTo>
                  <a:close/>
                  <a:moveTo>
                    <a:pt x="3162" y="2175"/>
                  </a:moveTo>
                  <a:lnTo>
                    <a:pt x="3593" y="3069"/>
                  </a:lnTo>
                  <a:lnTo>
                    <a:pt x="2540" y="3080"/>
                  </a:lnTo>
                  <a:lnTo>
                    <a:pt x="2129" y="2185"/>
                  </a:lnTo>
                  <a:lnTo>
                    <a:pt x="3162" y="2175"/>
                  </a:lnTo>
                  <a:close/>
                  <a:moveTo>
                    <a:pt x="952" y="1"/>
                  </a:moveTo>
                  <a:lnTo>
                    <a:pt x="1368" y="921"/>
                  </a:lnTo>
                  <a:lnTo>
                    <a:pt x="1" y="926"/>
                  </a:lnTo>
                  <a:lnTo>
                    <a:pt x="83" y="1132"/>
                  </a:lnTo>
                  <a:lnTo>
                    <a:pt x="1460" y="1126"/>
                  </a:lnTo>
                  <a:lnTo>
                    <a:pt x="1846" y="1990"/>
                  </a:lnTo>
                  <a:lnTo>
                    <a:pt x="504" y="2000"/>
                  </a:lnTo>
                  <a:lnTo>
                    <a:pt x="592" y="2211"/>
                  </a:lnTo>
                  <a:lnTo>
                    <a:pt x="1944" y="2201"/>
                  </a:lnTo>
                  <a:lnTo>
                    <a:pt x="2345" y="3100"/>
                  </a:lnTo>
                  <a:lnTo>
                    <a:pt x="1024" y="3121"/>
                  </a:lnTo>
                  <a:lnTo>
                    <a:pt x="1121" y="3342"/>
                  </a:lnTo>
                  <a:lnTo>
                    <a:pt x="2442" y="3326"/>
                  </a:lnTo>
                  <a:lnTo>
                    <a:pt x="2905" y="4318"/>
                  </a:lnTo>
                  <a:lnTo>
                    <a:pt x="3105" y="4313"/>
                  </a:lnTo>
                  <a:lnTo>
                    <a:pt x="2643" y="3306"/>
                  </a:lnTo>
                  <a:lnTo>
                    <a:pt x="3701" y="3290"/>
                  </a:lnTo>
                  <a:lnTo>
                    <a:pt x="4185" y="4293"/>
                  </a:lnTo>
                  <a:lnTo>
                    <a:pt x="4385" y="4287"/>
                  </a:lnTo>
                  <a:lnTo>
                    <a:pt x="3902" y="3285"/>
                  </a:lnTo>
                  <a:lnTo>
                    <a:pt x="4950" y="3275"/>
                  </a:lnTo>
                  <a:lnTo>
                    <a:pt x="5454" y="4277"/>
                  </a:lnTo>
                  <a:lnTo>
                    <a:pt x="5649" y="4267"/>
                  </a:lnTo>
                  <a:lnTo>
                    <a:pt x="5141" y="3265"/>
                  </a:lnTo>
                  <a:lnTo>
                    <a:pt x="6477" y="3249"/>
                  </a:lnTo>
                  <a:cubicBezTo>
                    <a:pt x="6426" y="3182"/>
                    <a:pt x="6379" y="3110"/>
                    <a:pt x="6348" y="3028"/>
                  </a:cubicBezTo>
                  <a:lnTo>
                    <a:pt x="5027" y="3049"/>
                  </a:lnTo>
                  <a:lnTo>
                    <a:pt x="4575" y="2160"/>
                  </a:lnTo>
                  <a:lnTo>
                    <a:pt x="5834" y="2149"/>
                  </a:lnTo>
                  <a:cubicBezTo>
                    <a:pt x="5783" y="2093"/>
                    <a:pt x="5747" y="2021"/>
                    <a:pt x="5711" y="1944"/>
                  </a:cubicBezTo>
                  <a:lnTo>
                    <a:pt x="4467" y="1954"/>
                  </a:lnTo>
                  <a:lnTo>
                    <a:pt x="4035" y="1106"/>
                  </a:lnTo>
                  <a:lnTo>
                    <a:pt x="5218" y="1101"/>
                  </a:lnTo>
                  <a:cubicBezTo>
                    <a:pt x="5171" y="1044"/>
                    <a:pt x="5130" y="977"/>
                    <a:pt x="5105" y="900"/>
                  </a:cubicBezTo>
                  <a:lnTo>
                    <a:pt x="3933" y="911"/>
                  </a:lnTo>
                  <a:lnTo>
                    <a:pt x="3470" y="1"/>
                  </a:lnTo>
                  <a:lnTo>
                    <a:pt x="3290" y="1"/>
                  </a:lnTo>
                  <a:lnTo>
                    <a:pt x="3748" y="911"/>
                  </a:lnTo>
                  <a:lnTo>
                    <a:pt x="2745" y="916"/>
                  </a:lnTo>
                  <a:lnTo>
                    <a:pt x="2303" y="1"/>
                  </a:lnTo>
                  <a:lnTo>
                    <a:pt x="2123" y="1"/>
                  </a:lnTo>
                  <a:lnTo>
                    <a:pt x="2560" y="916"/>
                  </a:lnTo>
                  <a:lnTo>
                    <a:pt x="1548" y="921"/>
                  </a:lnTo>
                  <a:lnTo>
                    <a:pt x="11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6"/>
            <p:cNvSpPr/>
            <p:nvPr/>
          </p:nvSpPr>
          <p:spPr>
            <a:xfrm>
              <a:off x="2015174" y="1905929"/>
              <a:ext cx="267655" cy="199298"/>
            </a:xfrm>
            <a:custGeom>
              <a:rect b="b" l="l" r="r" t="t"/>
              <a:pathLst>
                <a:path extrusionOk="0" h="5455" w="7326">
                  <a:moveTo>
                    <a:pt x="4267" y="1363"/>
                  </a:moveTo>
                  <a:lnTo>
                    <a:pt x="4801" y="2422"/>
                  </a:lnTo>
                  <a:lnTo>
                    <a:pt x="3666" y="2458"/>
                  </a:lnTo>
                  <a:lnTo>
                    <a:pt x="3152" y="1394"/>
                  </a:lnTo>
                  <a:lnTo>
                    <a:pt x="4267" y="1363"/>
                  </a:lnTo>
                  <a:close/>
                  <a:moveTo>
                    <a:pt x="2951" y="1394"/>
                  </a:moveTo>
                  <a:lnTo>
                    <a:pt x="3455" y="2458"/>
                  </a:lnTo>
                  <a:lnTo>
                    <a:pt x="2314" y="2489"/>
                  </a:lnTo>
                  <a:lnTo>
                    <a:pt x="1831" y="1420"/>
                  </a:lnTo>
                  <a:lnTo>
                    <a:pt x="2951" y="1394"/>
                  </a:lnTo>
                  <a:close/>
                  <a:moveTo>
                    <a:pt x="4930" y="2679"/>
                  </a:moveTo>
                  <a:lnTo>
                    <a:pt x="5485" y="3794"/>
                  </a:lnTo>
                  <a:lnTo>
                    <a:pt x="4329" y="3830"/>
                  </a:lnTo>
                  <a:lnTo>
                    <a:pt x="3789" y="2715"/>
                  </a:lnTo>
                  <a:lnTo>
                    <a:pt x="4930" y="2679"/>
                  </a:lnTo>
                  <a:close/>
                  <a:moveTo>
                    <a:pt x="3578" y="2725"/>
                  </a:moveTo>
                  <a:lnTo>
                    <a:pt x="4113" y="3846"/>
                  </a:lnTo>
                  <a:lnTo>
                    <a:pt x="2951" y="3882"/>
                  </a:lnTo>
                  <a:lnTo>
                    <a:pt x="2437" y="2756"/>
                  </a:lnTo>
                  <a:lnTo>
                    <a:pt x="3578" y="2725"/>
                  </a:lnTo>
                  <a:close/>
                  <a:moveTo>
                    <a:pt x="3774" y="1"/>
                  </a:moveTo>
                  <a:lnTo>
                    <a:pt x="3573" y="6"/>
                  </a:lnTo>
                  <a:lnTo>
                    <a:pt x="4138" y="1132"/>
                  </a:lnTo>
                  <a:lnTo>
                    <a:pt x="3033" y="1157"/>
                  </a:lnTo>
                  <a:lnTo>
                    <a:pt x="2489" y="27"/>
                  </a:lnTo>
                  <a:lnTo>
                    <a:pt x="2288" y="32"/>
                  </a:lnTo>
                  <a:lnTo>
                    <a:pt x="2828" y="1163"/>
                  </a:lnTo>
                  <a:lnTo>
                    <a:pt x="1707" y="1188"/>
                  </a:lnTo>
                  <a:lnTo>
                    <a:pt x="1193" y="52"/>
                  </a:lnTo>
                  <a:lnTo>
                    <a:pt x="998" y="57"/>
                  </a:lnTo>
                  <a:lnTo>
                    <a:pt x="1512" y="1199"/>
                  </a:lnTo>
                  <a:lnTo>
                    <a:pt x="1" y="1235"/>
                  </a:lnTo>
                  <a:lnTo>
                    <a:pt x="109" y="1486"/>
                  </a:lnTo>
                  <a:lnTo>
                    <a:pt x="1625" y="1445"/>
                  </a:lnTo>
                  <a:lnTo>
                    <a:pt x="2108" y="2514"/>
                  </a:lnTo>
                  <a:lnTo>
                    <a:pt x="618" y="2555"/>
                  </a:lnTo>
                  <a:lnTo>
                    <a:pt x="726" y="2823"/>
                  </a:lnTo>
                  <a:lnTo>
                    <a:pt x="2221" y="2776"/>
                  </a:lnTo>
                  <a:lnTo>
                    <a:pt x="2730" y="3902"/>
                  </a:lnTo>
                  <a:lnTo>
                    <a:pt x="1265" y="3953"/>
                  </a:lnTo>
                  <a:lnTo>
                    <a:pt x="1383" y="4236"/>
                  </a:lnTo>
                  <a:lnTo>
                    <a:pt x="2859" y="4185"/>
                  </a:lnTo>
                  <a:lnTo>
                    <a:pt x="3429" y="5454"/>
                  </a:lnTo>
                  <a:lnTo>
                    <a:pt x="3650" y="5449"/>
                  </a:lnTo>
                  <a:lnTo>
                    <a:pt x="3069" y="4180"/>
                  </a:lnTo>
                  <a:lnTo>
                    <a:pt x="4246" y="4139"/>
                  </a:lnTo>
                  <a:lnTo>
                    <a:pt x="4848" y="5403"/>
                  </a:lnTo>
                  <a:lnTo>
                    <a:pt x="5069" y="5398"/>
                  </a:lnTo>
                  <a:lnTo>
                    <a:pt x="4457" y="4133"/>
                  </a:lnTo>
                  <a:lnTo>
                    <a:pt x="5619" y="4092"/>
                  </a:lnTo>
                  <a:lnTo>
                    <a:pt x="6256" y="5351"/>
                  </a:lnTo>
                  <a:lnTo>
                    <a:pt x="6477" y="5346"/>
                  </a:lnTo>
                  <a:lnTo>
                    <a:pt x="5840" y="4087"/>
                  </a:lnTo>
                  <a:lnTo>
                    <a:pt x="7325" y="4036"/>
                  </a:lnTo>
                  <a:cubicBezTo>
                    <a:pt x="7258" y="3933"/>
                    <a:pt x="7207" y="3846"/>
                    <a:pt x="7166" y="3743"/>
                  </a:cubicBezTo>
                  <a:lnTo>
                    <a:pt x="5701" y="3794"/>
                  </a:lnTo>
                  <a:lnTo>
                    <a:pt x="5136" y="2679"/>
                  </a:lnTo>
                  <a:lnTo>
                    <a:pt x="6528" y="2643"/>
                  </a:lnTo>
                  <a:cubicBezTo>
                    <a:pt x="6472" y="2566"/>
                    <a:pt x="6421" y="2483"/>
                    <a:pt x="6379" y="2386"/>
                  </a:cubicBezTo>
                  <a:lnTo>
                    <a:pt x="5007" y="2422"/>
                  </a:lnTo>
                  <a:lnTo>
                    <a:pt x="4473" y="1368"/>
                  </a:lnTo>
                  <a:lnTo>
                    <a:pt x="5778" y="1337"/>
                  </a:lnTo>
                  <a:cubicBezTo>
                    <a:pt x="5716" y="1265"/>
                    <a:pt x="5675" y="1183"/>
                    <a:pt x="5634" y="1096"/>
                  </a:cubicBezTo>
                  <a:lnTo>
                    <a:pt x="4344" y="1127"/>
                  </a:lnTo>
                  <a:lnTo>
                    <a:pt x="37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6"/>
            <p:cNvSpPr/>
            <p:nvPr/>
          </p:nvSpPr>
          <p:spPr>
            <a:xfrm>
              <a:off x="2345678" y="1722483"/>
              <a:ext cx="240400" cy="150816"/>
            </a:xfrm>
            <a:custGeom>
              <a:rect b="b" l="l" r="r" t="t"/>
              <a:pathLst>
                <a:path extrusionOk="0" h="4128" w="6580">
                  <a:moveTo>
                    <a:pt x="3619" y="1044"/>
                  </a:moveTo>
                  <a:lnTo>
                    <a:pt x="4226" y="1861"/>
                  </a:lnTo>
                  <a:lnTo>
                    <a:pt x="3285" y="1866"/>
                  </a:lnTo>
                  <a:lnTo>
                    <a:pt x="2694" y="1044"/>
                  </a:lnTo>
                  <a:close/>
                  <a:moveTo>
                    <a:pt x="2514" y="1054"/>
                  </a:moveTo>
                  <a:lnTo>
                    <a:pt x="3105" y="1876"/>
                  </a:lnTo>
                  <a:lnTo>
                    <a:pt x="2155" y="1882"/>
                  </a:lnTo>
                  <a:lnTo>
                    <a:pt x="1574" y="1059"/>
                  </a:lnTo>
                  <a:lnTo>
                    <a:pt x="2514" y="1054"/>
                  </a:lnTo>
                  <a:close/>
                  <a:moveTo>
                    <a:pt x="4375" y="2072"/>
                  </a:moveTo>
                  <a:lnTo>
                    <a:pt x="5007" y="2920"/>
                  </a:lnTo>
                  <a:lnTo>
                    <a:pt x="4041" y="2935"/>
                  </a:lnTo>
                  <a:lnTo>
                    <a:pt x="3424" y="2077"/>
                  </a:lnTo>
                  <a:lnTo>
                    <a:pt x="4375" y="2072"/>
                  </a:lnTo>
                  <a:close/>
                  <a:moveTo>
                    <a:pt x="3244" y="2072"/>
                  </a:moveTo>
                  <a:lnTo>
                    <a:pt x="3861" y="2930"/>
                  </a:lnTo>
                  <a:lnTo>
                    <a:pt x="2890" y="2945"/>
                  </a:lnTo>
                  <a:lnTo>
                    <a:pt x="2288" y="2087"/>
                  </a:lnTo>
                  <a:lnTo>
                    <a:pt x="3244" y="2072"/>
                  </a:lnTo>
                  <a:close/>
                  <a:moveTo>
                    <a:pt x="1743" y="0"/>
                  </a:moveTo>
                  <a:lnTo>
                    <a:pt x="2370" y="879"/>
                  </a:lnTo>
                  <a:lnTo>
                    <a:pt x="1440" y="884"/>
                  </a:lnTo>
                  <a:lnTo>
                    <a:pt x="823" y="6"/>
                  </a:lnTo>
                  <a:lnTo>
                    <a:pt x="654" y="6"/>
                  </a:lnTo>
                  <a:lnTo>
                    <a:pt x="1265" y="884"/>
                  </a:lnTo>
                  <a:lnTo>
                    <a:pt x="1" y="890"/>
                  </a:lnTo>
                  <a:lnTo>
                    <a:pt x="135" y="1069"/>
                  </a:lnTo>
                  <a:lnTo>
                    <a:pt x="1409" y="1064"/>
                  </a:lnTo>
                  <a:lnTo>
                    <a:pt x="1980" y="1887"/>
                  </a:lnTo>
                  <a:lnTo>
                    <a:pt x="741" y="1902"/>
                  </a:lnTo>
                  <a:lnTo>
                    <a:pt x="875" y="2103"/>
                  </a:lnTo>
                  <a:lnTo>
                    <a:pt x="2119" y="2092"/>
                  </a:lnTo>
                  <a:lnTo>
                    <a:pt x="2715" y="2956"/>
                  </a:lnTo>
                  <a:lnTo>
                    <a:pt x="1497" y="2971"/>
                  </a:lnTo>
                  <a:lnTo>
                    <a:pt x="1641" y="3187"/>
                  </a:lnTo>
                  <a:lnTo>
                    <a:pt x="2859" y="3166"/>
                  </a:lnTo>
                  <a:lnTo>
                    <a:pt x="3532" y="4128"/>
                  </a:lnTo>
                  <a:lnTo>
                    <a:pt x="3712" y="4128"/>
                  </a:lnTo>
                  <a:lnTo>
                    <a:pt x="3039" y="3166"/>
                  </a:lnTo>
                  <a:lnTo>
                    <a:pt x="4015" y="3151"/>
                  </a:lnTo>
                  <a:lnTo>
                    <a:pt x="4709" y="4117"/>
                  </a:lnTo>
                  <a:lnTo>
                    <a:pt x="4889" y="4117"/>
                  </a:lnTo>
                  <a:lnTo>
                    <a:pt x="4195" y="3161"/>
                  </a:lnTo>
                  <a:lnTo>
                    <a:pt x="5166" y="3146"/>
                  </a:lnTo>
                  <a:lnTo>
                    <a:pt x="5881" y="4102"/>
                  </a:lnTo>
                  <a:lnTo>
                    <a:pt x="6056" y="4102"/>
                  </a:lnTo>
                  <a:lnTo>
                    <a:pt x="5346" y="3146"/>
                  </a:lnTo>
                  <a:lnTo>
                    <a:pt x="6580" y="3125"/>
                  </a:lnTo>
                  <a:cubicBezTo>
                    <a:pt x="6513" y="3064"/>
                    <a:pt x="6457" y="2997"/>
                    <a:pt x="6405" y="2915"/>
                  </a:cubicBezTo>
                  <a:lnTo>
                    <a:pt x="5182" y="2935"/>
                  </a:lnTo>
                  <a:lnTo>
                    <a:pt x="4550" y="2082"/>
                  </a:lnTo>
                  <a:lnTo>
                    <a:pt x="5711" y="2067"/>
                  </a:lnTo>
                  <a:cubicBezTo>
                    <a:pt x="5655" y="2010"/>
                    <a:pt x="5598" y="1943"/>
                    <a:pt x="5542" y="1866"/>
                  </a:cubicBezTo>
                  <a:lnTo>
                    <a:pt x="4395" y="1882"/>
                  </a:lnTo>
                  <a:lnTo>
                    <a:pt x="3784" y="1064"/>
                  </a:lnTo>
                  <a:lnTo>
                    <a:pt x="4884" y="1059"/>
                  </a:lnTo>
                  <a:cubicBezTo>
                    <a:pt x="4827" y="1003"/>
                    <a:pt x="4771" y="941"/>
                    <a:pt x="4730" y="864"/>
                  </a:cubicBezTo>
                  <a:lnTo>
                    <a:pt x="3645" y="874"/>
                  </a:lnTo>
                  <a:lnTo>
                    <a:pt x="2987" y="0"/>
                  </a:lnTo>
                  <a:lnTo>
                    <a:pt x="2823" y="0"/>
                  </a:lnTo>
                  <a:lnTo>
                    <a:pt x="3470" y="874"/>
                  </a:lnTo>
                  <a:lnTo>
                    <a:pt x="2545" y="879"/>
                  </a:lnTo>
                  <a:lnTo>
                    <a:pt x="19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6"/>
            <p:cNvSpPr/>
            <p:nvPr/>
          </p:nvSpPr>
          <p:spPr>
            <a:xfrm>
              <a:off x="2467197" y="1896539"/>
              <a:ext cx="271747" cy="189726"/>
            </a:xfrm>
            <a:custGeom>
              <a:rect b="b" l="l" r="r" t="t"/>
              <a:pathLst>
                <a:path extrusionOk="0" h="5193" w="7438">
                  <a:moveTo>
                    <a:pt x="3973" y="1317"/>
                  </a:moveTo>
                  <a:lnTo>
                    <a:pt x="4719" y="2329"/>
                  </a:lnTo>
                  <a:lnTo>
                    <a:pt x="3686" y="2360"/>
                  </a:lnTo>
                  <a:lnTo>
                    <a:pt x="2951" y="1353"/>
                  </a:lnTo>
                  <a:lnTo>
                    <a:pt x="3973" y="1317"/>
                  </a:lnTo>
                  <a:close/>
                  <a:moveTo>
                    <a:pt x="2771" y="1353"/>
                  </a:moveTo>
                  <a:lnTo>
                    <a:pt x="3495" y="2360"/>
                  </a:lnTo>
                  <a:lnTo>
                    <a:pt x="2452" y="2391"/>
                  </a:lnTo>
                  <a:lnTo>
                    <a:pt x="1743" y="1378"/>
                  </a:lnTo>
                  <a:lnTo>
                    <a:pt x="2771" y="1353"/>
                  </a:lnTo>
                  <a:close/>
                  <a:moveTo>
                    <a:pt x="4909" y="2576"/>
                  </a:moveTo>
                  <a:lnTo>
                    <a:pt x="5695" y="3640"/>
                  </a:lnTo>
                  <a:lnTo>
                    <a:pt x="4637" y="3671"/>
                  </a:lnTo>
                  <a:lnTo>
                    <a:pt x="3871" y="2612"/>
                  </a:lnTo>
                  <a:lnTo>
                    <a:pt x="4909" y="2576"/>
                  </a:lnTo>
                  <a:close/>
                  <a:moveTo>
                    <a:pt x="3670" y="2612"/>
                  </a:moveTo>
                  <a:lnTo>
                    <a:pt x="4436" y="3671"/>
                  </a:lnTo>
                  <a:lnTo>
                    <a:pt x="3367" y="3707"/>
                  </a:lnTo>
                  <a:lnTo>
                    <a:pt x="2622" y="2643"/>
                  </a:lnTo>
                  <a:lnTo>
                    <a:pt x="3670" y="2612"/>
                  </a:lnTo>
                  <a:close/>
                  <a:moveTo>
                    <a:pt x="3197" y="1"/>
                  </a:moveTo>
                  <a:lnTo>
                    <a:pt x="3017" y="6"/>
                  </a:lnTo>
                  <a:lnTo>
                    <a:pt x="3814" y="1080"/>
                  </a:lnTo>
                  <a:lnTo>
                    <a:pt x="2796" y="1106"/>
                  </a:lnTo>
                  <a:lnTo>
                    <a:pt x="2020" y="27"/>
                  </a:lnTo>
                  <a:lnTo>
                    <a:pt x="1835" y="32"/>
                  </a:lnTo>
                  <a:lnTo>
                    <a:pt x="2606" y="1111"/>
                  </a:lnTo>
                  <a:lnTo>
                    <a:pt x="1583" y="1137"/>
                  </a:lnTo>
                  <a:lnTo>
                    <a:pt x="823" y="58"/>
                  </a:lnTo>
                  <a:lnTo>
                    <a:pt x="638" y="68"/>
                  </a:lnTo>
                  <a:lnTo>
                    <a:pt x="1388" y="1152"/>
                  </a:lnTo>
                  <a:lnTo>
                    <a:pt x="0" y="1183"/>
                  </a:lnTo>
                  <a:lnTo>
                    <a:pt x="165" y="1420"/>
                  </a:lnTo>
                  <a:lnTo>
                    <a:pt x="1558" y="1389"/>
                  </a:lnTo>
                  <a:lnTo>
                    <a:pt x="2262" y="2406"/>
                  </a:lnTo>
                  <a:lnTo>
                    <a:pt x="900" y="2442"/>
                  </a:lnTo>
                  <a:lnTo>
                    <a:pt x="1069" y="2694"/>
                  </a:lnTo>
                  <a:lnTo>
                    <a:pt x="2437" y="2653"/>
                  </a:lnTo>
                  <a:lnTo>
                    <a:pt x="3177" y="3722"/>
                  </a:lnTo>
                  <a:lnTo>
                    <a:pt x="1835" y="3768"/>
                  </a:lnTo>
                  <a:lnTo>
                    <a:pt x="2015" y="4031"/>
                  </a:lnTo>
                  <a:lnTo>
                    <a:pt x="3362" y="3984"/>
                  </a:lnTo>
                  <a:lnTo>
                    <a:pt x="4200" y="5192"/>
                  </a:lnTo>
                  <a:lnTo>
                    <a:pt x="4395" y="5187"/>
                  </a:lnTo>
                  <a:lnTo>
                    <a:pt x="3557" y="3984"/>
                  </a:lnTo>
                  <a:lnTo>
                    <a:pt x="4626" y="3948"/>
                  </a:lnTo>
                  <a:lnTo>
                    <a:pt x="5490" y="5141"/>
                  </a:lnTo>
                  <a:lnTo>
                    <a:pt x="5690" y="5136"/>
                  </a:lnTo>
                  <a:lnTo>
                    <a:pt x="4822" y="3938"/>
                  </a:lnTo>
                  <a:lnTo>
                    <a:pt x="5880" y="3902"/>
                  </a:lnTo>
                  <a:lnTo>
                    <a:pt x="6770" y="5089"/>
                  </a:lnTo>
                  <a:lnTo>
                    <a:pt x="6965" y="5084"/>
                  </a:lnTo>
                  <a:lnTo>
                    <a:pt x="6081" y="3897"/>
                  </a:lnTo>
                  <a:lnTo>
                    <a:pt x="7438" y="3835"/>
                  </a:lnTo>
                  <a:cubicBezTo>
                    <a:pt x="7355" y="3758"/>
                    <a:pt x="7289" y="3676"/>
                    <a:pt x="7222" y="3578"/>
                  </a:cubicBezTo>
                  <a:lnTo>
                    <a:pt x="5885" y="3625"/>
                  </a:lnTo>
                  <a:lnTo>
                    <a:pt x="5099" y="2571"/>
                  </a:lnTo>
                  <a:lnTo>
                    <a:pt x="6374" y="2535"/>
                  </a:lnTo>
                  <a:cubicBezTo>
                    <a:pt x="6307" y="2463"/>
                    <a:pt x="6235" y="2381"/>
                    <a:pt x="6178" y="2288"/>
                  </a:cubicBezTo>
                  <a:lnTo>
                    <a:pt x="4919" y="2329"/>
                  </a:lnTo>
                  <a:lnTo>
                    <a:pt x="4164" y="1317"/>
                  </a:lnTo>
                  <a:lnTo>
                    <a:pt x="5366" y="1286"/>
                  </a:lnTo>
                  <a:cubicBezTo>
                    <a:pt x="5294" y="1214"/>
                    <a:pt x="5233" y="1137"/>
                    <a:pt x="5176" y="1049"/>
                  </a:cubicBezTo>
                  <a:lnTo>
                    <a:pt x="3994" y="1075"/>
                  </a:lnTo>
                  <a:lnTo>
                    <a:pt x="31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6"/>
            <p:cNvSpPr/>
            <p:nvPr/>
          </p:nvSpPr>
          <p:spPr>
            <a:xfrm>
              <a:off x="2220798" y="1901253"/>
              <a:ext cx="293924" cy="201892"/>
            </a:xfrm>
            <a:custGeom>
              <a:rect b="b" l="l" r="r" t="t"/>
              <a:pathLst>
                <a:path extrusionOk="0" h="5526" w="8045">
                  <a:moveTo>
                    <a:pt x="4786" y="1337"/>
                  </a:moveTo>
                  <a:lnTo>
                    <a:pt x="5429" y="2370"/>
                  </a:lnTo>
                  <a:lnTo>
                    <a:pt x="4349" y="2406"/>
                  </a:lnTo>
                  <a:lnTo>
                    <a:pt x="3727" y="1368"/>
                  </a:lnTo>
                  <a:lnTo>
                    <a:pt x="4786" y="1337"/>
                  </a:lnTo>
                  <a:close/>
                  <a:moveTo>
                    <a:pt x="3532" y="1368"/>
                  </a:moveTo>
                  <a:lnTo>
                    <a:pt x="4159" y="2406"/>
                  </a:lnTo>
                  <a:lnTo>
                    <a:pt x="3064" y="2437"/>
                  </a:lnTo>
                  <a:lnTo>
                    <a:pt x="2463" y="1393"/>
                  </a:lnTo>
                  <a:lnTo>
                    <a:pt x="3532" y="1368"/>
                  </a:lnTo>
                  <a:close/>
                  <a:moveTo>
                    <a:pt x="2262" y="1404"/>
                  </a:moveTo>
                  <a:lnTo>
                    <a:pt x="2859" y="2442"/>
                  </a:lnTo>
                  <a:lnTo>
                    <a:pt x="1522" y="2483"/>
                  </a:lnTo>
                  <a:cubicBezTo>
                    <a:pt x="1368" y="2149"/>
                    <a:pt x="1255" y="1830"/>
                    <a:pt x="1049" y="1542"/>
                  </a:cubicBezTo>
                  <a:cubicBezTo>
                    <a:pt x="1024" y="1506"/>
                    <a:pt x="998" y="1470"/>
                    <a:pt x="972" y="1434"/>
                  </a:cubicBezTo>
                  <a:lnTo>
                    <a:pt x="2262" y="1404"/>
                  </a:lnTo>
                  <a:close/>
                  <a:moveTo>
                    <a:pt x="5598" y="2622"/>
                  </a:moveTo>
                  <a:lnTo>
                    <a:pt x="6272" y="3706"/>
                  </a:lnTo>
                  <a:lnTo>
                    <a:pt x="5166" y="3747"/>
                  </a:lnTo>
                  <a:lnTo>
                    <a:pt x="4509" y="2653"/>
                  </a:lnTo>
                  <a:lnTo>
                    <a:pt x="5598" y="2622"/>
                  </a:lnTo>
                  <a:close/>
                  <a:moveTo>
                    <a:pt x="4303" y="2668"/>
                  </a:moveTo>
                  <a:lnTo>
                    <a:pt x="4961" y="3758"/>
                  </a:lnTo>
                  <a:lnTo>
                    <a:pt x="3840" y="3794"/>
                  </a:lnTo>
                  <a:lnTo>
                    <a:pt x="3208" y="2699"/>
                  </a:lnTo>
                  <a:lnTo>
                    <a:pt x="4303" y="2668"/>
                  </a:lnTo>
                  <a:close/>
                  <a:moveTo>
                    <a:pt x="3008" y="2699"/>
                  </a:moveTo>
                  <a:lnTo>
                    <a:pt x="3635" y="3799"/>
                  </a:lnTo>
                  <a:lnTo>
                    <a:pt x="2242" y="3845"/>
                  </a:lnTo>
                  <a:cubicBezTo>
                    <a:pt x="2185" y="3691"/>
                    <a:pt x="2129" y="3537"/>
                    <a:pt x="2077" y="3372"/>
                  </a:cubicBezTo>
                  <a:cubicBezTo>
                    <a:pt x="2067" y="3357"/>
                    <a:pt x="2062" y="3341"/>
                    <a:pt x="2057" y="3321"/>
                  </a:cubicBezTo>
                  <a:cubicBezTo>
                    <a:pt x="2011" y="3244"/>
                    <a:pt x="1964" y="3172"/>
                    <a:pt x="1923" y="3100"/>
                  </a:cubicBezTo>
                  <a:cubicBezTo>
                    <a:pt x="1831" y="2976"/>
                    <a:pt x="1728" y="2848"/>
                    <a:pt x="1656" y="2740"/>
                  </a:cubicBezTo>
                  <a:lnTo>
                    <a:pt x="3008" y="2699"/>
                  </a:lnTo>
                  <a:close/>
                  <a:moveTo>
                    <a:pt x="3193" y="5397"/>
                  </a:moveTo>
                  <a:cubicBezTo>
                    <a:pt x="3194" y="5405"/>
                    <a:pt x="3195" y="5412"/>
                    <a:pt x="3196" y="5419"/>
                  </a:cubicBezTo>
                  <a:lnTo>
                    <a:pt x="3196" y="5419"/>
                  </a:lnTo>
                  <a:cubicBezTo>
                    <a:pt x="3196" y="5413"/>
                    <a:pt x="3195" y="5406"/>
                    <a:pt x="3193" y="5397"/>
                  </a:cubicBezTo>
                  <a:close/>
                  <a:moveTo>
                    <a:pt x="4139" y="0"/>
                  </a:moveTo>
                  <a:lnTo>
                    <a:pt x="3953" y="6"/>
                  </a:lnTo>
                  <a:lnTo>
                    <a:pt x="4637" y="1106"/>
                  </a:lnTo>
                  <a:lnTo>
                    <a:pt x="3578" y="1131"/>
                  </a:lnTo>
                  <a:lnTo>
                    <a:pt x="2910" y="26"/>
                  </a:lnTo>
                  <a:lnTo>
                    <a:pt x="2720" y="31"/>
                  </a:lnTo>
                  <a:lnTo>
                    <a:pt x="3378" y="1136"/>
                  </a:lnTo>
                  <a:lnTo>
                    <a:pt x="2314" y="1162"/>
                  </a:lnTo>
                  <a:lnTo>
                    <a:pt x="1671" y="57"/>
                  </a:lnTo>
                  <a:lnTo>
                    <a:pt x="1476" y="67"/>
                  </a:lnTo>
                  <a:lnTo>
                    <a:pt x="2113" y="1177"/>
                  </a:lnTo>
                  <a:lnTo>
                    <a:pt x="823" y="1208"/>
                  </a:lnTo>
                  <a:cubicBezTo>
                    <a:pt x="777" y="1126"/>
                    <a:pt x="741" y="1049"/>
                    <a:pt x="705" y="956"/>
                  </a:cubicBezTo>
                  <a:cubicBezTo>
                    <a:pt x="510" y="638"/>
                    <a:pt x="294" y="335"/>
                    <a:pt x="99" y="21"/>
                  </a:cubicBezTo>
                  <a:lnTo>
                    <a:pt x="1" y="21"/>
                  </a:lnTo>
                  <a:lnTo>
                    <a:pt x="3008" y="5526"/>
                  </a:lnTo>
                  <a:lnTo>
                    <a:pt x="3224" y="5521"/>
                  </a:lnTo>
                  <a:cubicBezTo>
                    <a:pt x="3215" y="5486"/>
                    <a:pt x="3203" y="5455"/>
                    <a:pt x="3196" y="5419"/>
                  </a:cubicBezTo>
                  <a:lnTo>
                    <a:pt x="3196" y="5419"/>
                  </a:lnTo>
                  <a:cubicBezTo>
                    <a:pt x="3196" y="5427"/>
                    <a:pt x="3193" y="5431"/>
                    <a:pt x="3188" y="5431"/>
                  </a:cubicBezTo>
                  <a:cubicBezTo>
                    <a:pt x="3138" y="5431"/>
                    <a:pt x="2858" y="5033"/>
                    <a:pt x="2823" y="4976"/>
                  </a:cubicBezTo>
                  <a:cubicBezTo>
                    <a:pt x="2653" y="4729"/>
                    <a:pt x="2514" y="4472"/>
                    <a:pt x="2376" y="4189"/>
                  </a:cubicBezTo>
                  <a:cubicBezTo>
                    <a:pt x="2334" y="4092"/>
                    <a:pt x="2288" y="3989"/>
                    <a:pt x="2247" y="3886"/>
                  </a:cubicBezTo>
                  <a:lnTo>
                    <a:pt x="2247" y="3886"/>
                  </a:lnTo>
                  <a:lnTo>
                    <a:pt x="2376" y="4128"/>
                  </a:lnTo>
                  <a:lnTo>
                    <a:pt x="3784" y="4076"/>
                  </a:lnTo>
                  <a:lnTo>
                    <a:pt x="4498" y="5315"/>
                  </a:lnTo>
                  <a:lnTo>
                    <a:pt x="4709" y="5310"/>
                  </a:lnTo>
                  <a:lnTo>
                    <a:pt x="3995" y="4076"/>
                  </a:lnTo>
                  <a:lnTo>
                    <a:pt x="5120" y="4035"/>
                  </a:lnTo>
                  <a:lnTo>
                    <a:pt x="5860" y="5269"/>
                  </a:lnTo>
                  <a:lnTo>
                    <a:pt x="6066" y="5264"/>
                  </a:lnTo>
                  <a:lnTo>
                    <a:pt x="5321" y="4035"/>
                  </a:lnTo>
                  <a:lnTo>
                    <a:pt x="6431" y="3999"/>
                  </a:lnTo>
                  <a:lnTo>
                    <a:pt x="7197" y="5217"/>
                  </a:lnTo>
                  <a:lnTo>
                    <a:pt x="7402" y="5212"/>
                  </a:lnTo>
                  <a:lnTo>
                    <a:pt x="6631" y="3989"/>
                  </a:lnTo>
                  <a:lnTo>
                    <a:pt x="8045" y="3938"/>
                  </a:lnTo>
                  <a:cubicBezTo>
                    <a:pt x="7988" y="3845"/>
                    <a:pt x="7927" y="3758"/>
                    <a:pt x="7870" y="3655"/>
                  </a:cubicBezTo>
                  <a:lnTo>
                    <a:pt x="6472" y="3701"/>
                  </a:lnTo>
                  <a:lnTo>
                    <a:pt x="5788" y="2617"/>
                  </a:lnTo>
                  <a:lnTo>
                    <a:pt x="7120" y="2576"/>
                  </a:lnTo>
                  <a:cubicBezTo>
                    <a:pt x="7053" y="2509"/>
                    <a:pt x="6991" y="2421"/>
                    <a:pt x="6940" y="2329"/>
                  </a:cubicBezTo>
                  <a:lnTo>
                    <a:pt x="5624" y="2365"/>
                  </a:lnTo>
                  <a:lnTo>
                    <a:pt x="4971" y="1337"/>
                  </a:lnTo>
                  <a:lnTo>
                    <a:pt x="6225" y="1306"/>
                  </a:lnTo>
                  <a:cubicBezTo>
                    <a:pt x="6164" y="1234"/>
                    <a:pt x="6102" y="1157"/>
                    <a:pt x="6061" y="1070"/>
                  </a:cubicBezTo>
                  <a:lnTo>
                    <a:pt x="4827" y="1100"/>
                  </a:lnTo>
                  <a:lnTo>
                    <a:pt x="41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6"/>
            <p:cNvSpPr/>
            <p:nvPr/>
          </p:nvSpPr>
          <p:spPr>
            <a:xfrm>
              <a:off x="2184372" y="2411731"/>
              <a:ext cx="907785" cy="37704"/>
            </a:xfrm>
            <a:custGeom>
              <a:rect b="b" l="l" r="r" t="t"/>
              <a:pathLst>
                <a:path extrusionOk="0" h="1032" w="24847">
                  <a:moveTo>
                    <a:pt x="5704" y="0"/>
                  </a:moveTo>
                  <a:cubicBezTo>
                    <a:pt x="2810" y="0"/>
                    <a:pt x="709" y="19"/>
                    <a:pt x="546" y="60"/>
                  </a:cubicBezTo>
                  <a:cubicBezTo>
                    <a:pt x="1" y="204"/>
                    <a:pt x="232" y="1032"/>
                    <a:pt x="736" y="1032"/>
                  </a:cubicBezTo>
                  <a:lnTo>
                    <a:pt x="24071" y="1032"/>
                  </a:lnTo>
                  <a:cubicBezTo>
                    <a:pt x="24847" y="1032"/>
                    <a:pt x="24364" y="261"/>
                    <a:pt x="24364" y="261"/>
                  </a:cubicBezTo>
                  <a:cubicBezTo>
                    <a:pt x="23911" y="105"/>
                    <a:pt x="12575" y="0"/>
                    <a:pt x="57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6"/>
            <p:cNvSpPr/>
            <p:nvPr/>
          </p:nvSpPr>
          <p:spPr>
            <a:xfrm>
              <a:off x="2769897" y="2261971"/>
              <a:ext cx="296737" cy="159293"/>
            </a:xfrm>
            <a:custGeom>
              <a:rect b="b" l="l" r="r" t="t"/>
              <a:pathLst>
                <a:path extrusionOk="0" h="4360" w="8122">
                  <a:moveTo>
                    <a:pt x="3712" y="1"/>
                  </a:moveTo>
                  <a:cubicBezTo>
                    <a:pt x="1206" y="1"/>
                    <a:pt x="1" y="4360"/>
                    <a:pt x="1" y="4360"/>
                  </a:cubicBezTo>
                  <a:lnTo>
                    <a:pt x="7901" y="4360"/>
                  </a:lnTo>
                  <a:cubicBezTo>
                    <a:pt x="8122" y="2406"/>
                    <a:pt x="7202" y="839"/>
                    <a:pt x="4298" y="78"/>
                  </a:cubicBezTo>
                  <a:cubicBezTo>
                    <a:pt x="4095" y="25"/>
                    <a:pt x="3900" y="1"/>
                    <a:pt x="37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6"/>
            <p:cNvSpPr/>
            <p:nvPr/>
          </p:nvSpPr>
          <p:spPr>
            <a:xfrm>
              <a:off x="2198694" y="2261971"/>
              <a:ext cx="245442" cy="159293"/>
            </a:xfrm>
            <a:custGeom>
              <a:rect b="b" l="l" r="r" t="t"/>
              <a:pathLst>
                <a:path extrusionOk="0" h="4360" w="6718">
                  <a:moveTo>
                    <a:pt x="2322" y="1"/>
                  </a:moveTo>
                  <a:cubicBezTo>
                    <a:pt x="0" y="1"/>
                    <a:pt x="169" y="4360"/>
                    <a:pt x="169" y="4360"/>
                  </a:cubicBezTo>
                  <a:lnTo>
                    <a:pt x="6491" y="4360"/>
                  </a:lnTo>
                  <a:cubicBezTo>
                    <a:pt x="6717" y="2406"/>
                    <a:pt x="5797" y="839"/>
                    <a:pt x="2888" y="78"/>
                  </a:cubicBezTo>
                  <a:cubicBezTo>
                    <a:pt x="2685" y="25"/>
                    <a:pt x="2497" y="1"/>
                    <a:pt x="2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6"/>
            <p:cNvSpPr/>
            <p:nvPr/>
          </p:nvSpPr>
          <p:spPr>
            <a:xfrm>
              <a:off x="2184957" y="2088024"/>
              <a:ext cx="906470" cy="333236"/>
            </a:xfrm>
            <a:custGeom>
              <a:rect b="b" l="l" r="r" t="t"/>
              <a:pathLst>
                <a:path extrusionOk="0" h="9121" w="24811">
                  <a:moveTo>
                    <a:pt x="8063" y="0"/>
                  </a:moveTo>
                  <a:cubicBezTo>
                    <a:pt x="5815" y="0"/>
                    <a:pt x="3619" y="232"/>
                    <a:pt x="2236" y="881"/>
                  </a:cubicBezTo>
                  <a:cubicBezTo>
                    <a:pt x="967" y="1483"/>
                    <a:pt x="679" y="2835"/>
                    <a:pt x="427" y="4212"/>
                  </a:cubicBezTo>
                  <a:cubicBezTo>
                    <a:pt x="0" y="6561"/>
                    <a:pt x="268" y="9121"/>
                    <a:pt x="268" y="9121"/>
                  </a:cubicBezTo>
                  <a:lnTo>
                    <a:pt x="915" y="9121"/>
                  </a:lnTo>
                  <a:cubicBezTo>
                    <a:pt x="686" y="6338"/>
                    <a:pt x="2980" y="6237"/>
                    <a:pt x="3316" y="6237"/>
                  </a:cubicBezTo>
                  <a:cubicBezTo>
                    <a:pt x="3342" y="6237"/>
                    <a:pt x="3357" y="6237"/>
                    <a:pt x="3357" y="6237"/>
                  </a:cubicBezTo>
                  <a:cubicBezTo>
                    <a:pt x="6219" y="6237"/>
                    <a:pt x="5798" y="9121"/>
                    <a:pt x="5798" y="9121"/>
                  </a:cubicBezTo>
                  <a:lnTo>
                    <a:pt x="17172" y="9121"/>
                  </a:lnTo>
                  <a:cubicBezTo>
                    <a:pt x="17172" y="6222"/>
                    <a:pt x="19999" y="6222"/>
                    <a:pt x="19999" y="6222"/>
                  </a:cubicBezTo>
                  <a:cubicBezTo>
                    <a:pt x="23736" y="6222"/>
                    <a:pt x="23284" y="9121"/>
                    <a:pt x="23284" y="9121"/>
                  </a:cubicBezTo>
                  <a:lnTo>
                    <a:pt x="24363" y="9121"/>
                  </a:lnTo>
                  <a:cubicBezTo>
                    <a:pt x="24810" y="7866"/>
                    <a:pt x="24533" y="6751"/>
                    <a:pt x="24533" y="6751"/>
                  </a:cubicBezTo>
                  <a:cubicBezTo>
                    <a:pt x="24116" y="4896"/>
                    <a:pt x="17835" y="1586"/>
                    <a:pt x="15779" y="881"/>
                  </a:cubicBezTo>
                  <a:cubicBezTo>
                    <a:pt x="14566" y="471"/>
                    <a:pt x="11262" y="0"/>
                    <a:pt x="80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6"/>
            <p:cNvSpPr/>
            <p:nvPr/>
          </p:nvSpPr>
          <p:spPr>
            <a:xfrm>
              <a:off x="2845197" y="2339537"/>
              <a:ext cx="163421" cy="163421"/>
            </a:xfrm>
            <a:custGeom>
              <a:rect b="b" l="l" r="r" t="t"/>
              <a:pathLst>
                <a:path extrusionOk="0" h="4473" w="4473">
                  <a:moveTo>
                    <a:pt x="2237" y="1"/>
                  </a:moveTo>
                  <a:cubicBezTo>
                    <a:pt x="1003" y="1"/>
                    <a:pt x="1" y="1003"/>
                    <a:pt x="1" y="2237"/>
                  </a:cubicBezTo>
                  <a:cubicBezTo>
                    <a:pt x="1" y="3470"/>
                    <a:pt x="1003" y="4472"/>
                    <a:pt x="2237" y="4472"/>
                  </a:cubicBezTo>
                  <a:cubicBezTo>
                    <a:pt x="3470" y="4472"/>
                    <a:pt x="4472" y="3470"/>
                    <a:pt x="4472" y="2237"/>
                  </a:cubicBezTo>
                  <a:cubicBezTo>
                    <a:pt x="4472" y="1003"/>
                    <a:pt x="3470" y="1"/>
                    <a:pt x="22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6"/>
            <p:cNvSpPr/>
            <p:nvPr/>
          </p:nvSpPr>
          <p:spPr>
            <a:xfrm>
              <a:off x="2876947" y="2371286"/>
              <a:ext cx="99923" cy="99923"/>
            </a:xfrm>
            <a:custGeom>
              <a:rect b="b" l="l" r="r" t="t"/>
              <a:pathLst>
                <a:path extrusionOk="0" h="2735" w="2735">
                  <a:moveTo>
                    <a:pt x="1368" y="0"/>
                  </a:moveTo>
                  <a:cubicBezTo>
                    <a:pt x="612" y="0"/>
                    <a:pt x="0" y="612"/>
                    <a:pt x="0" y="1368"/>
                  </a:cubicBezTo>
                  <a:cubicBezTo>
                    <a:pt x="0" y="2123"/>
                    <a:pt x="612" y="2735"/>
                    <a:pt x="1368" y="2735"/>
                  </a:cubicBezTo>
                  <a:cubicBezTo>
                    <a:pt x="2123" y="2735"/>
                    <a:pt x="2735" y="2123"/>
                    <a:pt x="2735" y="1368"/>
                  </a:cubicBezTo>
                  <a:cubicBezTo>
                    <a:pt x="2735" y="612"/>
                    <a:pt x="2123" y="0"/>
                    <a:pt x="1368" y="0"/>
                  </a:cubicBezTo>
                  <a:close/>
                </a:path>
              </a:pathLst>
            </a:custGeom>
            <a:solidFill>
              <a:srgbClr val="C0B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6"/>
            <p:cNvSpPr/>
            <p:nvPr/>
          </p:nvSpPr>
          <p:spPr>
            <a:xfrm>
              <a:off x="2225877" y="2339537"/>
              <a:ext cx="163421" cy="163421"/>
            </a:xfrm>
            <a:custGeom>
              <a:rect b="b" l="l" r="r" t="t"/>
              <a:pathLst>
                <a:path extrusionOk="0" h="4473" w="4473">
                  <a:moveTo>
                    <a:pt x="2237" y="1"/>
                  </a:moveTo>
                  <a:cubicBezTo>
                    <a:pt x="998" y="1"/>
                    <a:pt x="1" y="1003"/>
                    <a:pt x="1" y="2237"/>
                  </a:cubicBezTo>
                  <a:cubicBezTo>
                    <a:pt x="1" y="3470"/>
                    <a:pt x="1003" y="4472"/>
                    <a:pt x="2237" y="4472"/>
                  </a:cubicBezTo>
                  <a:cubicBezTo>
                    <a:pt x="3470" y="4472"/>
                    <a:pt x="4472" y="3470"/>
                    <a:pt x="4472" y="2237"/>
                  </a:cubicBezTo>
                  <a:cubicBezTo>
                    <a:pt x="4472" y="1003"/>
                    <a:pt x="3470" y="1"/>
                    <a:pt x="22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6"/>
            <p:cNvSpPr/>
            <p:nvPr/>
          </p:nvSpPr>
          <p:spPr>
            <a:xfrm>
              <a:off x="2257444" y="2371286"/>
              <a:ext cx="99923" cy="99923"/>
            </a:xfrm>
            <a:custGeom>
              <a:rect b="b" l="l" r="r" t="t"/>
              <a:pathLst>
                <a:path extrusionOk="0" h="2735" w="2735">
                  <a:moveTo>
                    <a:pt x="1367" y="0"/>
                  </a:moveTo>
                  <a:cubicBezTo>
                    <a:pt x="612" y="0"/>
                    <a:pt x="0" y="612"/>
                    <a:pt x="0" y="1368"/>
                  </a:cubicBezTo>
                  <a:cubicBezTo>
                    <a:pt x="0" y="2123"/>
                    <a:pt x="612" y="2735"/>
                    <a:pt x="1367" y="2735"/>
                  </a:cubicBezTo>
                  <a:cubicBezTo>
                    <a:pt x="2123" y="2735"/>
                    <a:pt x="2735" y="2123"/>
                    <a:pt x="2735" y="1368"/>
                  </a:cubicBezTo>
                  <a:cubicBezTo>
                    <a:pt x="2735" y="612"/>
                    <a:pt x="2123" y="0"/>
                    <a:pt x="1367" y="0"/>
                  </a:cubicBezTo>
                  <a:close/>
                </a:path>
              </a:pathLst>
            </a:custGeom>
            <a:solidFill>
              <a:srgbClr val="C0B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6"/>
            <p:cNvSpPr/>
            <p:nvPr/>
          </p:nvSpPr>
          <p:spPr>
            <a:xfrm>
              <a:off x="2272643" y="2125290"/>
              <a:ext cx="654269" cy="121150"/>
            </a:xfrm>
            <a:custGeom>
              <a:rect b="b" l="l" r="r" t="t"/>
              <a:pathLst>
                <a:path extrusionOk="0" h="3316" w="17908">
                  <a:moveTo>
                    <a:pt x="5435" y="1"/>
                  </a:moveTo>
                  <a:cubicBezTo>
                    <a:pt x="3519" y="1"/>
                    <a:pt x="1828" y="120"/>
                    <a:pt x="1327" y="437"/>
                  </a:cubicBezTo>
                  <a:cubicBezTo>
                    <a:pt x="160" y="1167"/>
                    <a:pt x="1" y="2673"/>
                    <a:pt x="1" y="2673"/>
                  </a:cubicBezTo>
                  <a:lnTo>
                    <a:pt x="17908" y="3315"/>
                  </a:lnTo>
                  <a:cubicBezTo>
                    <a:pt x="17908" y="3315"/>
                    <a:pt x="13904" y="838"/>
                    <a:pt x="11966" y="437"/>
                  </a:cubicBezTo>
                  <a:cubicBezTo>
                    <a:pt x="10862" y="206"/>
                    <a:pt x="7954" y="1"/>
                    <a:pt x="54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6"/>
            <p:cNvSpPr/>
            <p:nvPr/>
          </p:nvSpPr>
          <p:spPr>
            <a:xfrm>
              <a:off x="2284846" y="2125290"/>
              <a:ext cx="558693" cy="73435"/>
            </a:xfrm>
            <a:custGeom>
              <a:rect b="b" l="l" r="r" t="t"/>
              <a:pathLst>
                <a:path extrusionOk="0" h="2010" w="15292">
                  <a:moveTo>
                    <a:pt x="5100" y="1"/>
                  </a:moveTo>
                  <a:cubicBezTo>
                    <a:pt x="3185" y="1"/>
                    <a:pt x="1494" y="120"/>
                    <a:pt x="993" y="437"/>
                  </a:cubicBezTo>
                  <a:cubicBezTo>
                    <a:pt x="509" y="735"/>
                    <a:pt x="201" y="1172"/>
                    <a:pt x="1" y="1578"/>
                  </a:cubicBezTo>
                  <a:cubicBezTo>
                    <a:pt x="196" y="1538"/>
                    <a:pt x="2565" y="893"/>
                    <a:pt x="6283" y="893"/>
                  </a:cubicBezTo>
                  <a:cubicBezTo>
                    <a:pt x="7860" y="893"/>
                    <a:pt x="9679" y="1009"/>
                    <a:pt x="11678" y="1337"/>
                  </a:cubicBezTo>
                  <a:cubicBezTo>
                    <a:pt x="12216" y="1424"/>
                    <a:pt x="14720" y="2010"/>
                    <a:pt x="15284" y="2010"/>
                  </a:cubicBezTo>
                  <a:cubicBezTo>
                    <a:pt x="15287" y="2010"/>
                    <a:pt x="15289" y="2010"/>
                    <a:pt x="15292" y="2010"/>
                  </a:cubicBezTo>
                  <a:cubicBezTo>
                    <a:pt x="14058" y="1342"/>
                    <a:pt x="12588" y="632"/>
                    <a:pt x="11627" y="437"/>
                  </a:cubicBezTo>
                  <a:cubicBezTo>
                    <a:pt x="10526" y="206"/>
                    <a:pt x="7619" y="1"/>
                    <a:pt x="5100" y="1"/>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6"/>
            <p:cNvSpPr/>
            <p:nvPr/>
          </p:nvSpPr>
          <p:spPr>
            <a:xfrm>
              <a:off x="2977969" y="2254335"/>
              <a:ext cx="85675" cy="49688"/>
            </a:xfrm>
            <a:custGeom>
              <a:rect b="b" l="l" r="r" t="t"/>
              <a:pathLst>
                <a:path extrusionOk="0" h="1360" w="2345">
                  <a:moveTo>
                    <a:pt x="309" y="0"/>
                  </a:moveTo>
                  <a:cubicBezTo>
                    <a:pt x="150" y="0"/>
                    <a:pt x="15" y="125"/>
                    <a:pt x="6" y="287"/>
                  </a:cubicBezTo>
                  <a:cubicBezTo>
                    <a:pt x="1" y="565"/>
                    <a:pt x="67" y="853"/>
                    <a:pt x="324" y="1027"/>
                  </a:cubicBezTo>
                  <a:cubicBezTo>
                    <a:pt x="744" y="1315"/>
                    <a:pt x="1551" y="1360"/>
                    <a:pt x="2008" y="1360"/>
                  </a:cubicBezTo>
                  <a:cubicBezTo>
                    <a:pt x="2211" y="1360"/>
                    <a:pt x="2344" y="1351"/>
                    <a:pt x="2344" y="1351"/>
                  </a:cubicBezTo>
                  <a:cubicBezTo>
                    <a:pt x="2344" y="1351"/>
                    <a:pt x="2000" y="955"/>
                    <a:pt x="1460" y="488"/>
                  </a:cubicBezTo>
                  <a:cubicBezTo>
                    <a:pt x="1450" y="477"/>
                    <a:pt x="1065" y="236"/>
                    <a:pt x="874" y="159"/>
                  </a:cubicBezTo>
                  <a:cubicBezTo>
                    <a:pt x="684" y="82"/>
                    <a:pt x="525" y="30"/>
                    <a:pt x="360" y="4"/>
                  </a:cubicBezTo>
                  <a:cubicBezTo>
                    <a:pt x="343" y="1"/>
                    <a:pt x="326" y="0"/>
                    <a:pt x="3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6"/>
            <p:cNvSpPr/>
            <p:nvPr/>
          </p:nvSpPr>
          <p:spPr>
            <a:xfrm>
              <a:off x="2994702" y="2260400"/>
              <a:ext cx="61598" cy="35512"/>
            </a:xfrm>
            <a:custGeom>
              <a:rect b="b" l="l" r="r" t="t"/>
              <a:pathLst>
                <a:path extrusionOk="0" h="972" w="1686">
                  <a:moveTo>
                    <a:pt x="228" y="0"/>
                  </a:moveTo>
                  <a:cubicBezTo>
                    <a:pt x="112" y="0"/>
                    <a:pt x="5" y="92"/>
                    <a:pt x="5" y="209"/>
                  </a:cubicBezTo>
                  <a:cubicBezTo>
                    <a:pt x="0" y="399"/>
                    <a:pt x="52" y="604"/>
                    <a:pt x="231" y="733"/>
                  </a:cubicBezTo>
                  <a:cubicBezTo>
                    <a:pt x="528" y="938"/>
                    <a:pt x="1091" y="972"/>
                    <a:pt x="1423" y="972"/>
                  </a:cubicBezTo>
                  <a:cubicBezTo>
                    <a:pt x="1581" y="972"/>
                    <a:pt x="1686" y="964"/>
                    <a:pt x="1686" y="964"/>
                  </a:cubicBezTo>
                  <a:cubicBezTo>
                    <a:pt x="1686" y="964"/>
                    <a:pt x="1434" y="681"/>
                    <a:pt x="1049" y="347"/>
                  </a:cubicBezTo>
                  <a:cubicBezTo>
                    <a:pt x="1044" y="337"/>
                    <a:pt x="766" y="167"/>
                    <a:pt x="627" y="111"/>
                  </a:cubicBezTo>
                  <a:cubicBezTo>
                    <a:pt x="494" y="54"/>
                    <a:pt x="370" y="18"/>
                    <a:pt x="262" y="3"/>
                  </a:cubicBezTo>
                  <a:cubicBezTo>
                    <a:pt x="251" y="1"/>
                    <a:pt x="239" y="0"/>
                    <a:pt x="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6"/>
            <p:cNvSpPr/>
            <p:nvPr/>
          </p:nvSpPr>
          <p:spPr>
            <a:xfrm>
              <a:off x="2540415" y="2120029"/>
              <a:ext cx="46801" cy="118885"/>
            </a:xfrm>
            <a:custGeom>
              <a:rect b="b" l="l" r="r" t="t"/>
              <a:pathLst>
                <a:path extrusionOk="0" h="3254" w="1281">
                  <a:moveTo>
                    <a:pt x="1" y="0"/>
                  </a:moveTo>
                  <a:lnTo>
                    <a:pt x="556" y="3254"/>
                  </a:lnTo>
                  <a:lnTo>
                    <a:pt x="1281" y="3254"/>
                  </a:lnTo>
                  <a:lnTo>
                    <a:pt x="5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6"/>
            <p:cNvSpPr/>
            <p:nvPr/>
          </p:nvSpPr>
          <p:spPr>
            <a:xfrm>
              <a:off x="2307389" y="2246589"/>
              <a:ext cx="60319" cy="13189"/>
            </a:xfrm>
            <a:custGeom>
              <a:rect b="b" l="l" r="r" t="t"/>
              <a:pathLst>
                <a:path extrusionOk="0" h="361" w="1651">
                  <a:moveTo>
                    <a:pt x="0" y="1"/>
                  </a:moveTo>
                  <a:lnTo>
                    <a:pt x="0" y="360"/>
                  </a:lnTo>
                  <a:lnTo>
                    <a:pt x="1650" y="360"/>
                  </a:lnTo>
                  <a:lnTo>
                    <a:pt x="16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6"/>
            <p:cNvSpPr/>
            <p:nvPr/>
          </p:nvSpPr>
          <p:spPr>
            <a:xfrm>
              <a:off x="2620611" y="2253349"/>
              <a:ext cx="60319" cy="13189"/>
            </a:xfrm>
            <a:custGeom>
              <a:rect b="b" l="l" r="r" t="t"/>
              <a:pathLst>
                <a:path extrusionOk="0" h="361" w="1651">
                  <a:moveTo>
                    <a:pt x="1" y="1"/>
                  </a:moveTo>
                  <a:lnTo>
                    <a:pt x="1" y="360"/>
                  </a:lnTo>
                  <a:lnTo>
                    <a:pt x="1651" y="360"/>
                  </a:lnTo>
                  <a:lnTo>
                    <a:pt x="16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6"/>
            <p:cNvSpPr/>
            <p:nvPr/>
          </p:nvSpPr>
          <p:spPr>
            <a:xfrm>
              <a:off x="2876399" y="2370884"/>
              <a:ext cx="101056" cy="100142"/>
            </a:xfrm>
            <a:custGeom>
              <a:rect b="b" l="l" r="r" t="t"/>
              <a:pathLst>
                <a:path extrusionOk="0" h="2741" w="2766">
                  <a:moveTo>
                    <a:pt x="1389" y="1"/>
                  </a:moveTo>
                  <a:cubicBezTo>
                    <a:pt x="637" y="1"/>
                    <a:pt x="26" y="599"/>
                    <a:pt x="10" y="1348"/>
                  </a:cubicBezTo>
                  <a:cubicBezTo>
                    <a:pt x="0" y="2103"/>
                    <a:pt x="596" y="2725"/>
                    <a:pt x="1357" y="2741"/>
                  </a:cubicBezTo>
                  <a:cubicBezTo>
                    <a:pt x="1363" y="2741"/>
                    <a:pt x="1370" y="2741"/>
                    <a:pt x="1376" y="2741"/>
                  </a:cubicBezTo>
                  <a:cubicBezTo>
                    <a:pt x="2123" y="2741"/>
                    <a:pt x="2740" y="2148"/>
                    <a:pt x="2750" y="1394"/>
                  </a:cubicBezTo>
                  <a:cubicBezTo>
                    <a:pt x="2765" y="638"/>
                    <a:pt x="2164" y="17"/>
                    <a:pt x="1408" y="1"/>
                  </a:cubicBezTo>
                  <a:cubicBezTo>
                    <a:pt x="1402" y="1"/>
                    <a:pt x="1396" y="1"/>
                    <a:pt x="1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6"/>
            <p:cNvSpPr/>
            <p:nvPr/>
          </p:nvSpPr>
          <p:spPr>
            <a:xfrm>
              <a:off x="2905481" y="2399638"/>
              <a:ext cx="45121" cy="44536"/>
            </a:xfrm>
            <a:custGeom>
              <a:rect b="b" l="l" r="r" t="t"/>
              <a:pathLst>
                <a:path extrusionOk="0" h="1219" w="1235">
                  <a:moveTo>
                    <a:pt x="623" y="0"/>
                  </a:moveTo>
                  <a:cubicBezTo>
                    <a:pt x="283" y="0"/>
                    <a:pt x="16" y="266"/>
                    <a:pt x="6" y="597"/>
                  </a:cubicBezTo>
                  <a:cubicBezTo>
                    <a:pt x="1" y="931"/>
                    <a:pt x="273" y="1214"/>
                    <a:pt x="607" y="1219"/>
                  </a:cubicBezTo>
                  <a:cubicBezTo>
                    <a:pt x="610" y="1219"/>
                    <a:pt x="614" y="1219"/>
                    <a:pt x="617" y="1219"/>
                  </a:cubicBezTo>
                  <a:cubicBezTo>
                    <a:pt x="947" y="1219"/>
                    <a:pt x="1224" y="953"/>
                    <a:pt x="1229" y="622"/>
                  </a:cubicBezTo>
                  <a:cubicBezTo>
                    <a:pt x="1234" y="288"/>
                    <a:pt x="967" y="6"/>
                    <a:pt x="633" y="1"/>
                  </a:cubicBezTo>
                  <a:cubicBezTo>
                    <a:pt x="630" y="0"/>
                    <a:pt x="626" y="0"/>
                    <a:pt x="6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6"/>
            <p:cNvSpPr/>
            <p:nvPr/>
          </p:nvSpPr>
          <p:spPr>
            <a:xfrm>
              <a:off x="2936099" y="2377497"/>
              <a:ext cx="32881" cy="30434"/>
            </a:xfrm>
            <a:custGeom>
              <a:rect b="b" l="l" r="r" t="t"/>
              <a:pathLst>
                <a:path extrusionOk="0" h="833" w="900">
                  <a:moveTo>
                    <a:pt x="1" y="0"/>
                  </a:moveTo>
                  <a:lnTo>
                    <a:pt x="247" y="668"/>
                  </a:lnTo>
                  <a:lnTo>
                    <a:pt x="900" y="833"/>
                  </a:lnTo>
                  <a:cubicBezTo>
                    <a:pt x="771" y="421"/>
                    <a:pt x="427" y="98"/>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6"/>
            <p:cNvSpPr/>
            <p:nvPr/>
          </p:nvSpPr>
          <p:spPr>
            <a:xfrm>
              <a:off x="2887469" y="2376547"/>
              <a:ext cx="41138" cy="23492"/>
            </a:xfrm>
            <a:custGeom>
              <a:rect b="b" l="l" r="r" t="t"/>
              <a:pathLst>
                <a:path extrusionOk="0" h="643" w="1126">
                  <a:moveTo>
                    <a:pt x="1076" y="0"/>
                  </a:moveTo>
                  <a:cubicBezTo>
                    <a:pt x="614" y="0"/>
                    <a:pt x="204" y="256"/>
                    <a:pt x="0" y="643"/>
                  </a:cubicBezTo>
                  <a:lnTo>
                    <a:pt x="746" y="612"/>
                  </a:lnTo>
                  <a:lnTo>
                    <a:pt x="1126" y="0"/>
                  </a:lnTo>
                  <a:lnTo>
                    <a:pt x="1090" y="0"/>
                  </a:lnTo>
                  <a:cubicBezTo>
                    <a:pt x="1085" y="0"/>
                    <a:pt x="1081" y="0"/>
                    <a:pt x="1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6"/>
            <p:cNvSpPr/>
            <p:nvPr/>
          </p:nvSpPr>
          <p:spPr>
            <a:xfrm>
              <a:off x="2951480" y="2416737"/>
              <a:ext cx="19217" cy="39458"/>
            </a:xfrm>
            <a:custGeom>
              <a:rect b="b" l="l" r="r" t="t"/>
              <a:pathLst>
                <a:path extrusionOk="0" h="1080" w="526">
                  <a:moveTo>
                    <a:pt x="520" y="0"/>
                  </a:moveTo>
                  <a:lnTo>
                    <a:pt x="1" y="411"/>
                  </a:lnTo>
                  <a:lnTo>
                    <a:pt x="47" y="1080"/>
                  </a:lnTo>
                  <a:cubicBezTo>
                    <a:pt x="335" y="864"/>
                    <a:pt x="520" y="519"/>
                    <a:pt x="525" y="134"/>
                  </a:cubicBezTo>
                  <a:cubicBezTo>
                    <a:pt x="525" y="93"/>
                    <a:pt x="525" y="46"/>
                    <a:pt x="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6"/>
            <p:cNvSpPr/>
            <p:nvPr/>
          </p:nvSpPr>
          <p:spPr>
            <a:xfrm>
              <a:off x="2882025" y="2406032"/>
              <a:ext cx="20313" cy="46217"/>
            </a:xfrm>
            <a:custGeom>
              <a:rect b="b" l="l" r="r" t="t"/>
              <a:pathLst>
                <a:path extrusionOk="0" h="1265" w="556">
                  <a:moveTo>
                    <a:pt x="77" y="0"/>
                  </a:moveTo>
                  <a:cubicBezTo>
                    <a:pt x="31" y="118"/>
                    <a:pt x="5" y="247"/>
                    <a:pt x="5" y="386"/>
                  </a:cubicBezTo>
                  <a:cubicBezTo>
                    <a:pt x="0" y="725"/>
                    <a:pt x="134" y="1039"/>
                    <a:pt x="360" y="1265"/>
                  </a:cubicBezTo>
                  <a:lnTo>
                    <a:pt x="555" y="571"/>
                  </a:lnTo>
                  <a:lnTo>
                    <a:pt x="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6"/>
            <p:cNvSpPr/>
            <p:nvPr/>
          </p:nvSpPr>
          <p:spPr>
            <a:xfrm>
              <a:off x="2900988" y="2447354"/>
              <a:ext cx="44719" cy="17866"/>
            </a:xfrm>
            <a:custGeom>
              <a:rect b="b" l="l" r="r" t="t"/>
              <a:pathLst>
                <a:path extrusionOk="0" h="489" w="1224">
                  <a:moveTo>
                    <a:pt x="663" y="0"/>
                  </a:moveTo>
                  <a:lnTo>
                    <a:pt x="0" y="262"/>
                  </a:lnTo>
                  <a:cubicBezTo>
                    <a:pt x="196" y="401"/>
                    <a:pt x="427" y="478"/>
                    <a:pt x="679" y="488"/>
                  </a:cubicBezTo>
                  <a:cubicBezTo>
                    <a:pt x="689" y="489"/>
                    <a:pt x="699" y="489"/>
                    <a:pt x="708" y="489"/>
                  </a:cubicBezTo>
                  <a:cubicBezTo>
                    <a:pt x="892" y="489"/>
                    <a:pt x="1063" y="443"/>
                    <a:pt x="1224" y="370"/>
                  </a:cubicBezTo>
                  <a:lnTo>
                    <a:pt x="6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6"/>
            <p:cNvSpPr/>
            <p:nvPr/>
          </p:nvSpPr>
          <p:spPr>
            <a:xfrm>
              <a:off x="2256859" y="2371286"/>
              <a:ext cx="101092" cy="99923"/>
            </a:xfrm>
            <a:custGeom>
              <a:rect b="b" l="l" r="r" t="t"/>
              <a:pathLst>
                <a:path extrusionOk="0" h="2735" w="2767">
                  <a:moveTo>
                    <a:pt x="1381" y="0"/>
                  </a:moveTo>
                  <a:cubicBezTo>
                    <a:pt x="643" y="0"/>
                    <a:pt x="37" y="591"/>
                    <a:pt x="16" y="1342"/>
                  </a:cubicBezTo>
                  <a:cubicBezTo>
                    <a:pt x="1" y="2097"/>
                    <a:pt x="602" y="2725"/>
                    <a:pt x="1358" y="2735"/>
                  </a:cubicBezTo>
                  <a:cubicBezTo>
                    <a:pt x="1364" y="2735"/>
                    <a:pt x="1371" y="2735"/>
                    <a:pt x="1377" y="2735"/>
                  </a:cubicBezTo>
                  <a:cubicBezTo>
                    <a:pt x="2129" y="2735"/>
                    <a:pt x="2740" y="2142"/>
                    <a:pt x="2751" y="1393"/>
                  </a:cubicBezTo>
                  <a:cubicBezTo>
                    <a:pt x="2766" y="633"/>
                    <a:pt x="2170" y="11"/>
                    <a:pt x="1409" y="0"/>
                  </a:cubicBezTo>
                  <a:cubicBezTo>
                    <a:pt x="1400" y="0"/>
                    <a:pt x="1390" y="0"/>
                    <a:pt x="13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6"/>
            <p:cNvSpPr/>
            <p:nvPr/>
          </p:nvSpPr>
          <p:spPr>
            <a:xfrm>
              <a:off x="2285978" y="2399821"/>
              <a:ext cx="45121" cy="44719"/>
            </a:xfrm>
            <a:custGeom>
              <a:rect b="b" l="l" r="r" t="t"/>
              <a:pathLst>
                <a:path extrusionOk="0" h="1224" w="1235">
                  <a:moveTo>
                    <a:pt x="623" y="1"/>
                  </a:moveTo>
                  <a:cubicBezTo>
                    <a:pt x="288" y="1"/>
                    <a:pt x="16" y="261"/>
                    <a:pt x="11" y="597"/>
                  </a:cubicBezTo>
                  <a:cubicBezTo>
                    <a:pt x="0" y="931"/>
                    <a:pt x="273" y="1214"/>
                    <a:pt x="607" y="1224"/>
                  </a:cubicBezTo>
                  <a:cubicBezTo>
                    <a:pt x="610" y="1224"/>
                    <a:pt x="613" y="1224"/>
                    <a:pt x="616" y="1224"/>
                  </a:cubicBezTo>
                  <a:cubicBezTo>
                    <a:pt x="946" y="1224"/>
                    <a:pt x="1224" y="954"/>
                    <a:pt x="1229" y="623"/>
                  </a:cubicBezTo>
                  <a:cubicBezTo>
                    <a:pt x="1234" y="288"/>
                    <a:pt x="967" y="6"/>
                    <a:pt x="633" y="1"/>
                  </a:cubicBezTo>
                  <a:cubicBezTo>
                    <a:pt x="629" y="1"/>
                    <a:pt x="626" y="1"/>
                    <a:pt x="6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6"/>
            <p:cNvSpPr/>
            <p:nvPr/>
          </p:nvSpPr>
          <p:spPr>
            <a:xfrm>
              <a:off x="2316596" y="2377497"/>
              <a:ext cx="32881" cy="30434"/>
            </a:xfrm>
            <a:custGeom>
              <a:rect b="b" l="l" r="r" t="t"/>
              <a:pathLst>
                <a:path extrusionOk="0" h="833" w="900">
                  <a:moveTo>
                    <a:pt x="0" y="0"/>
                  </a:moveTo>
                  <a:lnTo>
                    <a:pt x="252" y="668"/>
                  </a:lnTo>
                  <a:lnTo>
                    <a:pt x="900" y="833"/>
                  </a:lnTo>
                  <a:cubicBezTo>
                    <a:pt x="771" y="421"/>
                    <a:pt x="432" y="98"/>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6"/>
            <p:cNvSpPr/>
            <p:nvPr/>
          </p:nvSpPr>
          <p:spPr>
            <a:xfrm>
              <a:off x="2268149" y="2376547"/>
              <a:ext cx="41138" cy="23492"/>
            </a:xfrm>
            <a:custGeom>
              <a:rect b="b" l="l" r="r" t="t"/>
              <a:pathLst>
                <a:path extrusionOk="0" h="643" w="1126">
                  <a:moveTo>
                    <a:pt x="1081" y="0"/>
                  </a:moveTo>
                  <a:cubicBezTo>
                    <a:pt x="619" y="0"/>
                    <a:pt x="204" y="256"/>
                    <a:pt x="0" y="643"/>
                  </a:cubicBezTo>
                  <a:lnTo>
                    <a:pt x="745" y="612"/>
                  </a:lnTo>
                  <a:lnTo>
                    <a:pt x="1126" y="0"/>
                  </a:lnTo>
                  <a:lnTo>
                    <a:pt x="1095" y="0"/>
                  </a:lnTo>
                  <a:cubicBezTo>
                    <a:pt x="1090" y="0"/>
                    <a:pt x="1086" y="0"/>
                    <a:pt x="10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6"/>
            <p:cNvSpPr/>
            <p:nvPr/>
          </p:nvSpPr>
          <p:spPr>
            <a:xfrm>
              <a:off x="2332379" y="2416920"/>
              <a:ext cx="19181" cy="39458"/>
            </a:xfrm>
            <a:custGeom>
              <a:rect b="b" l="l" r="r" t="t"/>
              <a:pathLst>
                <a:path extrusionOk="0" h="1080" w="525">
                  <a:moveTo>
                    <a:pt x="519" y="0"/>
                  </a:moveTo>
                  <a:lnTo>
                    <a:pt x="0" y="412"/>
                  </a:lnTo>
                  <a:lnTo>
                    <a:pt x="41" y="1080"/>
                  </a:lnTo>
                  <a:cubicBezTo>
                    <a:pt x="334" y="864"/>
                    <a:pt x="519" y="519"/>
                    <a:pt x="524" y="134"/>
                  </a:cubicBezTo>
                  <a:cubicBezTo>
                    <a:pt x="524" y="93"/>
                    <a:pt x="524" y="47"/>
                    <a:pt x="5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6"/>
            <p:cNvSpPr/>
            <p:nvPr/>
          </p:nvSpPr>
          <p:spPr>
            <a:xfrm>
              <a:off x="2262888" y="2406032"/>
              <a:ext cx="20131" cy="46217"/>
            </a:xfrm>
            <a:custGeom>
              <a:rect b="b" l="l" r="r" t="t"/>
              <a:pathLst>
                <a:path extrusionOk="0" h="1265" w="551">
                  <a:moveTo>
                    <a:pt x="77" y="0"/>
                  </a:moveTo>
                  <a:cubicBezTo>
                    <a:pt x="31" y="118"/>
                    <a:pt x="5" y="247"/>
                    <a:pt x="5" y="386"/>
                  </a:cubicBezTo>
                  <a:cubicBezTo>
                    <a:pt x="0" y="725"/>
                    <a:pt x="134" y="1039"/>
                    <a:pt x="360" y="1265"/>
                  </a:cubicBezTo>
                  <a:lnTo>
                    <a:pt x="550" y="571"/>
                  </a:lnTo>
                  <a:lnTo>
                    <a:pt x="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6"/>
            <p:cNvSpPr/>
            <p:nvPr/>
          </p:nvSpPr>
          <p:spPr>
            <a:xfrm>
              <a:off x="2281667" y="2447354"/>
              <a:ext cx="44536" cy="17866"/>
            </a:xfrm>
            <a:custGeom>
              <a:rect b="b" l="l" r="r" t="t"/>
              <a:pathLst>
                <a:path extrusionOk="0" h="489" w="1219">
                  <a:moveTo>
                    <a:pt x="658" y="0"/>
                  </a:moveTo>
                  <a:lnTo>
                    <a:pt x="0" y="267"/>
                  </a:lnTo>
                  <a:cubicBezTo>
                    <a:pt x="190" y="401"/>
                    <a:pt x="422" y="478"/>
                    <a:pt x="674" y="488"/>
                  </a:cubicBezTo>
                  <a:cubicBezTo>
                    <a:pt x="684" y="489"/>
                    <a:pt x="694" y="489"/>
                    <a:pt x="704" y="489"/>
                  </a:cubicBezTo>
                  <a:cubicBezTo>
                    <a:pt x="892" y="489"/>
                    <a:pt x="1062" y="443"/>
                    <a:pt x="1218" y="370"/>
                  </a:cubicBezTo>
                  <a:lnTo>
                    <a:pt x="6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6"/>
            <p:cNvSpPr/>
            <p:nvPr/>
          </p:nvSpPr>
          <p:spPr>
            <a:xfrm>
              <a:off x="2191533" y="2275964"/>
              <a:ext cx="71389" cy="38544"/>
            </a:xfrm>
            <a:custGeom>
              <a:rect b="b" l="l" r="r" t="t"/>
              <a:pathLst>
                <a:path extrusionOk="0" h="1055" w="1954">
                  <a:moveTo>
                    <a:pt x="1584" y="1"/>
                  </a:moveTo>
                  <a:cubicBezTo>
                    <a:pt x="1087" y="1"/>
                    <a:pt x="113" y="127"/>
                    <a:pt x="113" y="127"/>
                  </a:cubicBezTo>
                  <a:cubicBezTo>
                    <a:pt x="113" y="127"/>
                    <a:pt x="0" y="939"/>
                    <a:pt x="31" y="996"/>
                  </a:cubicBezTo>
                  <a:cubicBezTo>
                    <a:pt x="57" y="1040"/>
                    <a:pt x="191" y="1055"/>
                    <a:pt x="360" y="1055"/>
                  </a:cubicBezTo>
                  <a:cubicBezTo>
                    <a:pt x="696" y="1055"/>
                    <a:pt x="1167" y="996"/>
                    <a:pt x="1167" y="996"/>
                  </a:cubicBezTo>
                  <a:cubicBezTo>
                    <a:pt x="1167" y="996"/>
                    <a:pt x="1953" y="178"/>
                    <a:pt x="1866" y="45"/>
                  </a:cubicBezTo>
                  <a:cubicBezTo>
                    <a:pt x="1846" y="13"/>
                    <a:pt x="1738" y="1"/>
                    <a:pt x="15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6"/>
            <p:cNvSpPr/>
            <p:nvPr/>
          </p:nvSpPr>
          <p:spPr>
            <a:xfrm>
              <a:off x="2267966" y="2238332"/>
              <a:ext cx="550984" cy="173541"/>
            </a:xfrm>
            <a:custGeom>
              <a:rect b="b" l="l" r="r" t="t"/>
              <a:pathLst>
                <a:path extrusionOk="0" h="4750" w="15081">
                  <a:moveTo>
                    <a:pt x="5" y="0"/>
                  </a:moveTo>
                  <a:lnTo>
                    <a:pt x="5" y="0"/>
                  </a:lnTo>
                  <a:cubicBezTo>
                    <a:pt x="0" y="221"/>
                    <a:pt x="5" y="453"/>
                    <a:pt x="21" y="699"/>
                  </a:cubicBezTo>
                  <a:cubicBezTo>
                    <a:pt x="51" y="1213"/>
                    <a:pt x="488" y="1619"/>
                    <a:pt x="997" y="1619"/>
                  </a:cubicBezTo>
                  <a:cubicBezTo>
                    <a:pt x="1026" y="1619"/>
                    <a:pt x="1054" y="1619"/>
                    <a:pt x="1082" y="1619"/>
                  </a:cubicBezTo>
                  <a:cubicBezTo>
                    <a:pt x="3345" y="1619"/>
                    <a:pt x="4120" y="3033"/>
                    <a:pt x="4389" y="3881"/>
                  </a:cubicBezTo>
                  <a:cubicBezTo>
                    <a:pt x="4508" y="4282"/>
                    <a:pt x="4878" y="4549"/>
                    <a:pt x="5294" y="4565"/>
                  </a:cubicBezTo>
                  <a:lnTo>
                    <a:pt x="13276" y="4744"/>
                  </a:lnTo>
                  <a:cubicBezTo>
                    <a:pt x="13281" y="4750"/>
                    <a:pt x="13286" y="4750"/>
                    <a:pt x="13302" y="4750"/>
                  </a:cubicBezTo>
                  <a:cubicBezTo>
                    <a:pt x="13842" y="4750"/>
                    <a:pt x="14304" y="4369"/>
                    <a:pt x="14412" y="3845"/>
                  </a:cubicBezTo>
                  <a:lnTo>
                    <a:pt x="15080" y="674"/>
                  </a:lnTo>
                  <a:lnTo>
                    <a:pt x="14828" y="622"/>
                  </a:lnTo>
                  <a:lnTo>
                    <a:pt x="14160" y="3794"/>
                  </a:lnTo>
                  <a:cubicBezTo>
                    <a:pt x="14069" y="4206"/>
                    <a:pt x="13709" y="4493"/>
                    <a:pt x="13287" y="4493"/>
                  </a:cubicBezTo>
                  <a:cubicBezTo>
                    <a:pt x="13284" y="4493"/>
                    <a:pt x="13280" y="4493"/>
                    <a:pt x="13276" y="4493"/>
                  </a:cubicBezTo>
                  <a:lnTo>
                    <a:pt x="5294" y="4313"/>
                  </a:lnTo>
                  <a:cubicBezTo>
                    <a:pt x="4986" y="4308"/>
                    <a:pt x="4713" y="4107"/>
                    <a:pt x="4626" y="3809"/>
                  </a:cubicBezTo>
                  <a:cubicBezTo>
                    <a:pt x="4343" y="2889"/>
                    <a:pt x="3500" y="1368"/>
                    <a:pt x="1069" y="1368"/>
                  </a:cubicBezTo>
                  <a:lnTo>
                    <a:pt x="987" y="1368"/>
                  </a:lnTo>
                  <a:cubicBezTo>
                    <a:pt x="979" y="1368"/>
                    <a:pt x="970" y="1368"/>
                    <a:pt x="962" y="1368"/>
                  </a:cubicBezTo>
                  <a:cubicBezTo>
                    <a:pt x="612" y="1368"/>
                    <a:pt x="287" y="1051"/>
                    <a:pt x="267" y="689"/>
                  </a:cubicBezTo>
                  <a:cubicBezTo>
                    <a:pt x="257" y="442"/>
                    <a:pt x="252" y="216"/>
                    <a:pt x="257" y="6"/>
                  </a:cubicBezTo>
                  <a:lnTo>
                    <a:pt x="5" y="0"/>
                  </a:lnTo>
                  <a:close/>
                </a:path>
              </a:pathLst>
            </a:custGeom>
            <a:solidFill>
              <a:srgbClr val="434343">
                <a:alpha val="30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6"/>
            <p:cNvSpPr/>
            <p:nvPr/>
          </p:nvSpPr>
          <p:spPr>
            <a:xfrm>
              <a:off x="1790040" y="2020506"/>
              <a:ext cx="109678" cy="338789"/>
            </a:xfrm>
            <a:custGeom>
              <a:rect b="b" l="l" r="r" t="t"/>
              <a:pathLst>
                <a:path extrusionOk="0" h="9273" w="3002">
                  <a:moveTo>
                    <a:pt x="1486" y="0"/>
                  </a:moveTo>
                  <a:cubicBezTo>
                    <a:pt x="663" y="0"/>
                    <a:pt x="0" y="668"/>
                    <a:pt x="0" y="1486"/>
                  </a:cubicBezTo>
                  <a:lnTo>
                    <a:pt x="0" y="9272"/>
                  </a:lnTo>
                  <a:lnTo>
                    <a:pt x="3002" y="9272"/>
                  </a:lnTo>
                  <a:lnTo>
                    <a:pt x="3002" y="1486"/>
                  </a:lnTo>
                  <a:cubicBezTo>
                    <a:pt x="3002" y="663"/>
                    <a:pt x="2334" y="0"/>
                    <a:pt x="15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6"/>
            <p:cNvSpPr/>
            <p:nvPr/>
          </p:nvSpPr>
          <p:spPr>
            <a:xfrm>
              <a:off x="1777837" y="2341985"/>
              <a:ext cx="133901" cy="26342"/>
            </a:xfrm>
            <a:custGeom>
              <a:rect b="b" l="l" r="r" t="t"/>
              <a:pathLst>
                <a:path extrusionOk="0" h="721" w="3665">
                  <a:moveTo>
                    <a:pt x="0" y="1"/>
                  </a:moveTo>
                  <a:lnTo>
                    <a:pt x="0" y="720"/>
                  </a:lnTo>
                  <a:lnTo>
                    <a:pt x="3665" y="720"/>
                  </a:lnTo>
                  <a:lnTo>
                    <a:pt x="36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6"/>
            <p:cNvSpPr/>
            <p:nvPr/>
          </p:nvSpPr>
          <p:spPr>
            <a:xfrm>
              <a:off x="1808819" y="2127154"/>
              <a:ext cx="71937" cy="71791"/>
            </a:xfrm>
            <a:custGeom>
              <a:rect b="b" l="l" r="r" t="t"/>
              <a:pathLst>
                <a:path extrusionOk="0" h="1965" w="1969">
                  <a:moveTo>
                    <a:pt x="982" y="1"/>
                  </a:moveTo>
                  <a:cubicBezTo>
                    <a:pt x="437" y="1"/>
                    <a:pt x="0" y="443"/>
                    <a:pt x="0" y="982"/>
                  </a:cubicBezTo>
                  <a:cubicBezTo>
                    <a:pt x="0" y="1527"/>
                    <a:pt x="442" y="1964"/>
                    <a:pt x="982" y="1964"/>
                  </a:cubicBezTo>
                  <a:cubicBezTo>
                    <a:pt x="1532" y="1964"/>
                    <a:pt x="1969" y="1522"/>
                    <a:pt x="1969" y="982"/>
                  </a:cubicBezTo>
                  <a:cubicBezTo>
                    <a:pt x="1969" y="443"/>
                    <a:pt x="1532" y="1"/>
                    <a:pt x="9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6"/>
            <p:cNvSpPr/>
            <p:nvPr/>
          </p:nvSpPr>
          <p:spPr>
            <a:xfrm>
              <a:off x="1831362" y="2141257"/>
              <a:ext cx="30068" cy="46582"/>
            </a:xfrm>
            <a:custGeom>
              <a:rect b="b" l="l" r="r" t="t"/>
              <a:pathLst>
                <a:path extrusionOk="0" h="1275" w="823">
                  <a:moveTo>
                    <a:pt x="262" y="0"/>
                  </a:moveTo>
                  <a:lnTo>
                    <a:pt x="0" y="802"/>
                  </a:lnTo>
                  <a:lnTo>
                    <a:pt x="514" y="653"/>
                  </a:lnTo>
                  <a:lnTo>
                    <a:pt x="355" y="1028"/>
                  </a:lnTo>
                  <a:lnTo>
                    <a:pt x="288" y="930"/>
                  </a:lnTo>
                  <a:lnTo>
                    <a:pt x="278" y="1275"/>
                  </a:lnTo>
                  <a:lnTo>
                    <a:pt x="529" y="1038"/>
                  </a:lnTo>
                  <a:lnTo>
                    <a:pt x="411" y="1054"/>
                  </a:lnTo>
                  <a:lnTo>
                    <a:pt x="822" y="422"/>
                  </a:lnTo>
                  <a:lnTo>
                    <a:pt x="221" y="596"/>
                  </a:lnTo>
                  <a:lnTo>
                    <a:pt x="6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6"/>
            <p:cNvSpPr/>
            <p:nvPr/>
          </p:nvSpPr>
          <p:spPr>
            <a:xfrm>
              <a:off x="2224744" y="2232889"/>
              <a:ext cx="29520" cy="29703"/>
            </a:xfrm>
            <a:custGeom>
              <a:rect b="b" l="l" r="r" t="t"/>
              <a:pathLst>
                <a:path extrusionOk="0" h="813" w="808">
                  <a:moveTo>
                    <a:pt x="407" y="0"/>
                  </a:moveTo>
                  <a:cubicBezTo>
                    <a:pt x="181" y="0"/>
                    <a:pt x="1" y="180"/>
                    <a:pt x="1" y="406"/>
                  </a:cubicBezTo>
                  <a:cubicBezTo>
                    <a:pt x="1" y="633"/>
                    <a:pt x="181" y="812"/>
                    <a:pt x="407" y="812"/>
                  </a:cubicBezTo>
                  <a:cubicBezTo>
                    <a:pt x="628" y="812"/>
                    <a:pt x="808" y="633"/>
                    <a:pt x="808" y="406"/>
                  </a:cubicBezTo>
                  <a:cubicBezTo>
                    <a:pt x="808" y="180"/>
                    <a:pt x="628" y="0"/>
                    <a:pt x="4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6"/>
            <p:cNvSpPr/>
            <p:nvPr/>
          </p:nvSpPr>
          <p:spPr>
            <a:xfrm>
              <a:off x="2230590" y="2238698"/>
              <a:ext cx="17866" cy="18085"/>
            </a:xfrm>
            <a:custGeom>
              <a:rect b="b" l="l" r="r" t="t"/>
              <a:pathLst>
                <a:path extrusionOk="0" h="495" w="489">
                  <a:moveTo>
                    <a:pt x="247" y="1"/>
                  </a:moveTo>
                  <a:cubicBezTo>
                    <a:pt x="113" y="6"/>
                    <a:pt x="0" y="114"/>
                    <a:pt x="0" y="247"/>
                  </a:cubicBezTo>
                  <a:cubicBezTo>
                    <a:pt x="0" y="381"/>
                    <a:pt x="113" y="494"/>
                    <a:pt x="247" y="494"/>
                  </a:cubicBezTo>
                  <a:cubicBezTo>
                    <a:pt x="381" y="494"/>
                    <a:pt x="489" y="381"/>
                    <a:pt x="489" y="247"/>
                  </a:cubicBezTo>
                  <a:cubicBezTo>
                    <a:pt x="489" y="114"/>
                    <a:pt x="381" y="1"/>
                    <a:pt x="247" y="1"/>
                  </a:cubicBezTo>
                  <a:close/>
                </a:path>
              </a:pathLst>
            </a:custGeom>
            <a:solidFill>
              <a:srgbClr val="FFC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6"/>
            <p:cNvSpPr/>
            <p:nvPr/>
          </p:nvSpPr>
          <p:spPr>
            <a:xfrm>
              <a:off x="1899502" y="2241694"/>
              <a:ext cx="340324" cy="154397"/>
            </a:xfrm>
            <a:custGeom>
              <a:rect b="b" l="l" r="r" t="t"/>
              <a:pathLst>
                <a:path extrusionOk="0" h="4226" w="9315">
                  <a:moveTo>
                    <a:pt x="7567" y="1"/>
                  </a:moveTo>
                  <a:lnTo>
                    <a:pt x="7567" y="11"/>
                  </a:lnTo>
                  <a:cubicBezTo>
                    <a:pt x="7109" y="11"/>
                    <a:pt x="6739" y="386"/>
                    <a:pt x="6739" y="839"/>
                  </a:cubicBezTo>
                  <a:lnTo>
                    <a:pt x="6734" y="3403"/>
                  </a:lnTo>
                  <a:cubicBezTo>
                    <a:pt x="6734" y="3686"/>
                    <a:pt x="6503" y="3912"/>
                    <a:pt x="6220" y="3912"/>
                  </a:cubicBezTo>
                  <a:lnTo>
                    <a:pt x="4601" y="3912"/>
                  </a:lnTo>
                  <a:cubicBezTo>
                    <a:pt x="4318" y="3912"/>
                    <a:pt x="4087" y="3681"/>
                    <a:pt x="4087" y="3398"/>
                  </a:cubicBezTo>
                  <a:lnTo>
                    <a:pt x="4087" y="1327"/>
                  </a:lnTo>
                  <a:cubicBezTo>
                    <a:pt x="4087" y="885"/>
                    <a:pt x="3727" y="525"/>
                    <a:pt x="3280" y="525"/>
                  </a:cubicBezTo>
                  <a:lnTo>
                    <a:pt x="1" y="520"/>
                  </a:lnTo>
                  <a:lnTo>
                    <a:pt x="1" y="823"/>
                  </a:lnTo>
                  <a:lnTo>
                    <a:pt x="3069" y="823"/>
                  </a:lnTo>
                  <a:cubicBezTo>
                    <a:pt x="3455" y="823"/>
                    <a:pt x="3763" y="1132"/>
                    <a:pt x="3763" y="1517"/>
                  </a:cubicBezTo>
                  <a:lnTo>
                    <a:pt x="3763" y="3398"/>
                  </a:lnTo>
                  <a:cubicBezTo>
                    <a:pt x="3763" y="3856"/>
                    <a:pt x="4133" y="4226"/>
                    <a:pt x="4591" y="4226"/>
                  </a:cubicBezTo>
                  <a:lnTo>
                    <a:pt x="6220" y="4226"/>
                  </a:lnTo>
                  <a:cubicBezTo>
                    <a:pt x="6672" y="4226"/>
                    <a:pt x="7047" y="3856"/>
                    <a:pt x="7047" y="3398"/>
                  </a:cubicBezTo>
                  <a:lnTo>
                    <a:pt x="7053" y="828"/>
                  </a:lnTo>
                  <a:cubicBezTo>
                    <a:pt x="7053" y="546"/>
                    <a:pt x="7284" y="320"/>
                    <a:pt x="7567" y="320"/>
                  </a:cubicBezTo>
                  <a:lnTo>
                    <a:pt x="9314" y="320"/>
                  </a:lnTo>
                  <a:lnTo>
                    <a:pt x="93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76"/>
          <p:cNvGrpSpPr/>
          <p:nvPr/>
        </p:nvGrpSpPr>
        <p:grpSpPr>
          <a:xfrm>
            <a:off x="3545137" y="1375300"/>
            <a:ext cx="1654033" cy="1256298"/>
            <a:chOff x="3914275" y="1319200"/>
            <a:chExt cx="1654033" cy="1256298"/>
          </a:xfrm>
        </p:grpSpPr>
        <p:sp>
          <p:nvSpPr>
            <p:cNvPr id="5050" name="Google Shape;5050;p76"/>
            <p:cNvSpPr/>
            <p:nvPr/>
          </p:nvSpPr>
          <p:spPr>
            <a:xfrm>
              <a:off x="4931873" y="1918790"/>
              <a:ext cx="80048" cy="656351"/>
            </a:xfrm>
            <a:custGeom>
              <a:rect b="b" l="l" r="r" t="t"/>
              <a:pathLst>
                <a:path extrusionOk="0" h="17965" w="2191">
                  <a:moveTo>
                    <a:pt x="643" y="1"/>
                  </a:moveTo>
                  <a:lnTo>
                    <a:pt x="1" y="17965"/>
                  </a:lnTo>
                  <a:lnTo>
                    <a:pt x="2190" y="17965"/>
                  </a:lnTo>
                  <a:lnTo>
                    <a:pt x="15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6"/>
            <p:cNvSpPr/>
            <p:nvPr/>
          </p:nvSpPr>
          <p:spPr>
            <a:xfrm>
              <a:off x="4952187" y="1918790"/>
              <a:ext cx="38691" cy="91886"/>
            </a:xfrm>
            <a:custGeom>
              <a:rect b="b" l="l" r="r" t="t"/>
              <a:pathLst>
                <a:path extrusionOk="0" h="2515" w="1059">
                  <a:moveTo>
                    <a:pt x="87" y="1"/>
                  </a:moveTo>
                  <a:lnTo>
                    <a:pt x="0" y="2514"/>
                  </a:lnTo>
                  <a:lnTo>
                    <a:pt x="1059" y="1764"/>
                  </a:lnTo>
                  <a:lnTo>
                    <a:pt x="9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6"/>
            <p:cNvSpPr/>
            <p:nvPr/>
          </p:nvSpPr>
          <p:spPr>
            <a:xfrm>
              <a:off x="4947657" y="1883679"/>
              <a:ext cx="48884" cy="48884"/>
            </a:xfrm>
            <a:custGeom>
              <a:rect b="b" l="l" r="r" t="t"/>
              <a:pathLst>
                <a:path extrusionOk="0" h="1338" w="1338">
                  <a:moveTo>
                    <a:pt x="669" y="1"/>
                  </a:moveTo>
                  <a:cubicBezTo>
                    <a:pt x="299" y="1"/>
                    <a:pt x="1" y="299"/>
                    <a:pt x="1" y="669"/>
                  </a:cubicBezTo>
                  <a:cubicBezTo>
                    <a:pt x="1" y="1039"/>
                    <a:pt x="299" y="1337"/>
                    <a:pt x="669" y="1337"/>
                  </a:cubicBezTo>
                  <a:cubicBezTo>
                    <a:pt x="1039" y="1337"/>
                    <a:pt x="1337" y="1039"/>
                    <a:pt x="1337" y="669"/>
                  </a:cubicBezTo>
                  <a:cubicBezTo>
                    <a:pt x="1337" y="299"/>
                    <a:pt x="1039" y="1"/>
                    <a:pt x="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6"/>
            <p:cNvSpPr/>
            <p:nvPr/>
          </p:nvSpPr>
          <p:spPr>
            <a:xfrm>
              <a:off x="4937719" y="1568959"/>
              <a:ext cx="68942" cy="324321"/>
            </a:xfrm>
            <a:custGeom>
              <a:rect b="b" l="l" r="r" t="t"/>
              <a:pathLst>
                <a:path extrusionOk="0" h="8877" w="1887">
                  <a:moveTo>
                    <a:pt x="961" y="0"/>
                  </a:moveTo>
                  <a:cubicBezTo>
                    <a:pt x="766" y="468"/>
                    <a:pt x="88" y="7356"/>
                    <a:pt x="11" y="8173"/>
                  </a:cubicBezTo>
                  <a:cubicBezTo>
                    <a:pt x="0" y="8224"/>
                    <a:pt x="21" y="8276"/>
                    <a:pt x="62" y="8306"/>
                  </a:cubicBezTo>
                  <a:lnTo>
                    <a:pt x="576" y="8826"/>
                  </a:lnTo>
                  <a:cubicBezTo>
                    <a:pt x="607" y="8856"/>
                    <a:pt x="653" y="8877"/>
                    <a:pt x="694" y="8877"/>
                  </a:cubicBezTo>
                  <a:lnTo>
                    <a:pt x="1193" y="8877"/>
                  </a:lnTo>
                  <a:cubicBezTo>
                    <a:pt x="1234" y="8877"/>
                    <a:pt x="1280" y="8856"/>
                    <a:pt x="1311" y="8826"/>
                  </a:cubicBezTo>
                  <a:lnTo>
                    <a:pt x="1835" y="8296"/>
                  </a:lnTo>
                  <a:cubicBezTo>
                    <a:pt x="1866" y="8265"/>
                    <a:pt x="1887" y="8214"/>
                    <a:pt x="1887" y="8168"/>
                  </a:cubicBezTo>
                  <a:cubicBezTo>
                    <a:pt x="1820" y="7407"/>
                    <a:pt x="1362" y="1039"/>
                    <a:pt x="1321" y="530"/>
                  </a:cubicBezTo>
                  <a:cubicBezTo>
                    <a:pt x="1301" y="314"/>
                    <a:pt x="1172" y="114"/>
                    <a:pt x="972" y="16"/>
                  </a:cubicBezTo>
                  <a:cubicBezTo>
                    <a:pt x="967" y="11"/>
                    <a:pt x="956" y="11"/>
                    <a:pt x="967" y="11"/>
                  </a:cubicBezTo>
                  <a:cubicBezTo>
                    <a:pt x="967" y="11"/>
                    <a:pt x="961" y="6"/>
                    <a:pt x="9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6"/>
            <p:cNvSpPr/>
            <p:nvPr/>
          </p:nvSpPr>
          <p:spPr>
            <a:xfrm>
              <a:off x="4677985" y="1898914"/>
              <a:ext cx="287530" cy="179350"/>
            </a:xfrm>
            <a:custGeom>
              <a:rect b="b" l="l" r="r" t="t"/>
              <a:pathLst>
                <a:path extrusionOk="0" h="4909" w="7870">
                  <a:moveTo>
                    <a:pt x="6727" y="0"/>
                  </a:moveTo>
                  <a:cubicBezTo>
                    <a:pt x="6694" y="0"/>
                    <a:pt x="6661" y="9"/>
                    <a:pt x="6636" y="31"/>
                  </a:cubicBezTo>
                  <a:cubicBezTo>
                    <a:pt x="5994" y="458"/>
                    <a:pt x="705" y="4035"/>
                    <a:pt x="289" y="4323"/>
                  </a:cubicBezTo>
                  <a:cubicBezTo>
                    <a:pt x="109" y="4451"/>
                    <a:pt x="1" y="4667"/>
                    <a:pt x="16" y="4883"/>
                  </a:cubicBezTo>
                  <a:lnTo>
                    <a:pt x="16" y="4898"/>
                  </a:lnTo>
                  <a:cubicBezTo>
                    <a:pt x="16" y="4896"/>
                    <a:pt x="16" y="4895"/>
                    <a:pt x="16" y="4895"/>
                  </a:cubicBezTo>
                  <a:cubicBezTo>
                    <a:pt x="14" y="4895"/>
                    <a:pt x="11" y="4905"/>
                    <a:pt x="11" y="4909"/>
                  </a:cubicBezTo>
                  <a:cubicBezTo>
                    <a:pt x="520" y="4837"/>
                    <a:pt x="6816" y="1984"/>
                    <a:pt x="7567" y="1645"/>
                  </a:cubicBezTo>
                  <a:cubicBezTo>
                    <a:pt x="7613" y="1624"/>
                    <a:pt x="7644" y="1588"/>
                    <a:pt x="7664" y="1537"/>
                  </a:cubicBezTo>
                  <a:lnTo>
                    <a:pt x="7855" y="828"/>
                  </a:lnTo>
                  <a:cubicBezTo>
                    <a:pt x="7870" y="787"/>
                    <a:pt x="7860" y="740"/>
                    <a:pt x="7834" y="699"/>
                  </a:cubicBezTo>
                  <a:lnTo>
                    <a:pt x="7587" y="273"/>
                  </a:lnTo>
                  <a:cubicBezTo>
                    <a:pt x="7562" y="231"/>
                    <a:pt x="7526" y="201"/>
                    <a:pt x="7484" y="195"/>
                  </a:cubicBezTo>
                  <a:lnTo>
                    <a:pt x="6770" y="5"/>
                  </a:lnTo>
                  <a:cubicBezTo>
                    <a:pt x="6756" y="2"/>
                    <a:pt x="6742" y="0"/>
                    <a:pt x="67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6"/>
            <p:cNvSpPr/>
            <p:nvPr/>
          </p:nvSpPr>
          <p:spPr>
            <a:xfrm>
              <a:off x="4980904" y="1897416"/>
              <a:ext cx="291111" cy="176902"/>
            </a:xfrm>
            <a:custGeom>
              <a:rect b="b" l="l" r="r" t="t"/>
              <a:pathLst>
                <a:path extrusionOk="0" h="4842" w="7968">
                  <a:moveTo>
                    <a:pt x="1112" y="1"/>
                  </a:moveTo>
                  <a:cubicBezTo>
                    <a:pt x="1097" y="1"/>
                    <a:pt x="1083" y="4"/>
                    <a:pt x="1069" y="10"/>
                  </a:cubicBezTo>
                  <a:lnTo>
                    <a:pt x="360" y="216"/>
                  </a:lnTo>
                  <a:cubicBezTo>
                    <a:pt x="314" y="226"/>
                    <a:pt x="278" y="262"/>
                    <a:pt x="257" y="298"/>
                  </a:cubicBezTo>
                  <a:lnTo>
                    <a:pt x="26" y="735"/>
                  </a:lnTo>
                  <a:cubicBezTo>
                    <a:pt x="11" y="776"/>
                    <a:pt x="0" y="828"/>
                    <a:pt x="16" y="863"/>
                  </a:cubicBezTo>
                  <a:lnTo>
                    <a:pt x="232" y="1573"/>
                  </a:lnTo>
                  <a:cubicBezTo>
                    <a:pt x="247" y="1614"/>
                    <a:pt x="278" y="1655"/>
                    <a:pt x="324" y="1676"/>
                  </a:cubicBezTo>
                  <a:cubicBezTo>
                    <a:pt x="1028" y="1989"/>
                    <a:pt x="6857" y="4590"/>
                    <a:pt x="7335" y="4790"/>
                  </a:cubicBezTo>
                  <a:cubicBezTo>
                    <a:pt x="7416" y="4825"/>
                    <a:pt x="7500" y="4842"/>
                    <a:pt x="7583" y="4842"/>
                  </a:cubicBezTo>
                  <a:cubicBezTo>
                    <a:pt x="7711" y="4842"/>
                    <a:pt x="7837" y="4801"/>
                    <a:pt x="7947" y="4723"/>
                  </a:cubicBezTo>
                  <a:lnTo>
                    <a:pt x="7957" y="4718"/>
                  </a:lnTo>
                  <a:lnTo>
                    <a:pt x="7967" y="4718"/>
                  </a:lnTo>
                  <a:cubicBezTo>
                    <a:pt x="7648" y="4328"/>
                    <a:pt x="1892" y="483"/>
                    <a:pt x="1208" y="31"/>
                  </a:cubicBezTo>
                  <a:cubicBezTo>
                    <a:pt x="1177" y="13"/>
                    <a:pt x="1143" y="1"/>
                    <a:pt x="1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6"/>
            <p:cNvSpPr/>
            <p:nvPr/>
          </p:nvSpPr>
          <p:spPr>
            <a:xfrm>
              <a:off x="4678667" y="1569142"/>
              <a:ext cx="593803" cy="1006357"/>
            </a:xfrm>
            <a:custGeom>
              <a:rect b="b" l="l" r="r" t="t"/>
              <a:pathLst>
                <a:path extrusionOk="0" h="27545" w="16253">
                  <a:moveTo>
                    <a:pt x="8064" y="1"/>
                  </a:moveTo>
                  <a:cubicBezTo>
                    <a:pt x="7869" y="468"/>
                    <a:pt x="7191" y="7356"/>
                    <a:pt x="7114" y="8173"/>
                  </a:cubicBezTo>
                  <a:cubicBezTo>
                    <a:pt x="7103" y="8224"/>
                    <a:pt x="7124" y="8276"/>
                    <a:pt x="7165" y="8307"/>
                  </a:cubicBezTo>
                  <a:lnTo>
                    <a:pt x="7617" y="8769"/>
                  </a:lnTo>
                  <a:cubicBezTo>
                    <a:pt x="7494" y="8872"/>
                    <a:pt x="7406" y="9021"/>
                    <a:pt x="7386" y="9185"/>
                  </a:cubicBezTo>
                  <a:lnTo>
                    <a:pt x="6769" y="9026"/>
                  </a:lnTo>
                  <a:cubicBezTo>
                    <a:pt x="6757" y="9023"/>
                    <a:pt x="6743" y="9021"/>
                    <a:pt x="6730" y="9021"/>
                  </a:cubicBezTo>
                  <a:cubicBezTo>
                    <a:pt x="6698" y="9021"/>
                    <a:pt x="6664" y="9030"/>
                    <a:pt x="6636" y="9052"/>
                  </a:cubicBezTo>
                  <a:cubicBezTo>
                    <a:pt x="5993" y="9484"/>
                    <a:pt x="714" y="13061"/>
                    <a:pt x="288" y="13359"/>
                  </a:cubicBezTo>
                  <a:cubicBezTo>
                    <a:pt x="108" y="13487"/>
                    <a:pt x="0" y="13698"/>
                    <a:pt x="21" y="13914"/>
                  </a:cubicBezTo>
                  <a:lnTo>
                    <a:pt x="21" y="13930"/>
                  </a:lnTo>
                  <a:cubicBezTo>
                    <a:pt x="21" y="13929"/>
                    <a:pt x="20" y="13928"/>
                    <a:pt x="20" y="13928"/>
                  </a:cubicBezTo>
                  <a:cubicBezTo>
                    <a:pt x="17" y="13928"/>
                    <a:pt x="10" y="13936"/>
                    <a:pt x="10" y="13940"/>
                  </a:cubicBezTo>
                  <a:cubicBezTo>
                    <a:pt x="514" y="13873"/>
                    <a:pt x="6769" y="11036"/>
                    <a:pt x="7556" y="10686"/>
                  </a:cubicBezTo>
                  <a:lnTo>
                    <a:pt x="7556" y="10686"/>
                  </a:lnTo>
                  <a:lnTo>
                    <a:pt x="6949" y="27545"/>
                  </a:lnTo>
                  <a:lnTo>
                    <a:pt x="9133" y="27545"/>
                  </a:lnTo>
                  <a:lnTo>
                    <a:pt x="8532" y="10573"/>
                  </a:lnTo>
                  <a:lnTo>
                    <a:pt x="8532" y="10573"/>
                  </a:lnTo>
                  <a:cubicBezTo>
                    <a:pt x="8553" y="10614"/>
                    <a:pt x="8578" y="10645"/>
                    <a:pt x="8614" y="10666"/>
                  </a:cubicBezTo>
                  <a:cubicBezTo>
                    <a:pt x="9324" y="10979"/>
                    <a:pt x="15147" y="13580"/>
                    <a:pt x="15620" y="13780"/>
                  </a:cubicBezTo>
                  <a:cubicBezTo>
                    <a:pt x="15703" y="13818"/>
                    <a:pt x="15788" y="13836"/>
                    <a:pt x="15873" y="13836"/>
                  </a:cubicBezTo>
                  <a:cubicBezTo>
                    <a:pt x="16000" y="13836"/>
                    <a:pt x="16124" y="13796"/>
                    <a:pt x="16232" y="13719"/>
                  </a:cubicBezTo>
                  <a:lnTo>
                    <a:pt x="16242" y="13708"/>
                  </a:lnTo>
                  <a:lnTo>
                    <a:pt x="16252" y="13708"/>
                  </a:lnTo>
                  <a:cubicBezTo>
                    <a:pt x="15923" y="13313"/>
                    <a:pt x="10177" y="9463"/>
                    <a:pt x="9493" y="9016"/>
                  </a:cubicBezTo>
                  <a:cubicBezTo>
                    <a:pt x="9465" y="8998"/>
                    <a:pt x="9433" y="8986"/>
                    <a:pt x="9400" y="8986"/>
                  </a:cubicBezTo>
                  <a:cubicBezTo>
                    <a:pt x="9385" y="8986"/>
                    <a:pt x="9369" y="8989"/>
                    <a:pt x="9354" y="8995"/>
                  </a:cubicBezTo>
                  <a:lnTo>
                    <a:pt x="8697" y="9185"/>
                  </a:lnTo>
                  <a:cubicBezTo>
                    <a:pt x="8671" y="9021"/>
                    <a:pt x="8589" y="8872"/>
                    <a:pt x="8465" y="8769"/>
                  </a:cubicBezTo>
                  <a:lnTo>
                    <a:pt x="8923" y="8307"/>
                  </a:lnTo>
                  <a:cubicBezTo>
                    <a:pt x="8954" y="8276"/>
                    <a:pt x="8974" y="8224"/>
                    <a:pt x="8974" y="8178"/>
                  </a:cubicBezTo>
                  <a:cubicBezTo>
                    <a:pt x="8918" y="7407"/>
                    <a:pt x="8465" y="1039"/>
                    <a:pt x="8424" y="535"/>
                  </a:cubicBezTo>
                  <a:cubicBezTo>
                    <a:pt x="8404" y="314"/>
                    <a:pt x="8275" y="114"/>
                    <a:pt x="8075" y="21"/>
                  </a:cubicBezTo>
                  <a:cubicBezTo>
                    <a:pt x="8070" y="11"/>
                    <a:pt x="8059" y="11"/>
                    <a:pt x="8070" y="11"/>
                  </a:cubicBezTo>
                  <a:cubicBezTo>
                    <a:pt x="8070" y="11"/>
                    <a:pt x="8064" y="6"/>
                    <a:pt x="8064" y="1"/>
                  </a:cubicBez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6"/>
            <p:cNvSpPr/>
            <p:nvPr/>
          </p:nvSpPr>
          <p:spPr>
            <a:xfrm>
              <a:off x="4637065" y="1828291"/>
              <a:ext cx="90936" cy="746848"/>
            </a:xfrm>
            <a:custGeom>
              <a:rect b="b" l="l" r="r" t="t"/>
              <a:pathLst>
                <a:path extrusionOk="0" h="20442" w="2489">
                  <a:moveTo>
                    <a:pt x="735" y="1"/>
                  </a:moveTo>
                  <a:lnTo>
                    <a:pt x="0" y="20442"/>
                  </a:lnTo>
                  <a:lnTo>
                    <a:pt x="2488" y="20442"/>
                  </a:lnTo>
                  <a:lnTo>
                    <a:pt x="17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6"/>
            <p:cNvSpPr/>
            <p:nvPr/>
          </p:nvSpPr>
          <p:spPr>
            <a:xfrm>
              <a:off x="4660155" y="1828291"/>
              <a:ext cx="43805" cy="104454"/>
            </a:xfrm>
            <a:custGeom>
              <a:rect b="b" l="l" r="r" t="t"/>
              <a:pathLst>
                <a:path extrusionOk="0" h="2859" w="1199">
                  <a:moveTo>
                    <a:pt x="103" y="1"/>
                  </a:moveTo>
                  <a:lnTo>
                    <a:pt x="1" y="2858"/>
                  </a:lnTo>
                  <a:lnTo>
                    <a:pt x="1198" y="2010"/>
                  </a:lnTo>
                  <a:lnTo>
                    <a:pt x="1121"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6"/>
            <p:cNvSpPr/>
            <p:nvPr/>
          </p:nvSpPr>
          <p:spPr>
            <a:xfrm>
              <a:off x="4654529" y="1788101"/>
              <a:ext cx="55789" cy="55825"/>
            </a:xfrm>
            <a:custGeom>
              <a:rect b="b" l="l" r="r" t="t"/>
              <a:pathLst>
                <a:path extrusionOk="0" h="1528" w="1527">
                  <a:moveTo>
                    <a:pt x="761" y="1"/>
                  </a:moveTo>
                  <a:cubicBezTo>
                    <a:pt x="340" y="1"/>
                    <a:pt x="0" y="345"/>
                    <a:pt x="0" y="766"/>
                  </a:cubicBezTo>
                  <a:cubicBezTo>
                    <a:pt x="0" y="1188"/>
                    <a:pt x="340" y="1527"/>
                    <a:pt x="761" y="1527"/>
                  </a:cubicBezTo>
                  <a:cubicBezTo>
                    <a:pt x="1183" y="1527"/>
                    <a:pt x="1527" y="1188"/>
                    <a:pt x="1527" y="766"/>
                  </a:cubicBezTo>
                  <a:cubicBezTo>
                    <a:pt x="1527" y="345"/>
                    <a:pt x="1183" y="1"/>
                    <a:pt x="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6"/>
            <p:cNvSpPr/>
            <p:nvPr/>
          </p:nvSpPr>
          <p:spPr>
            <a:xfrm>
              <a:off x="4643458" y="1430196"/>
              <a:ext cx="78331" cy="369223"/>
            </a:xfrm>
            <a:custGeom>
              <a:rect b="b" l="l" r="r" t="t"/>
              <a:pathLst>
                <a:path extrusionOk="0" h="10106" w="2144">
                  <a:moveTo>
                    <a:pt x="1085" y="0"/>
                  </a:moveTo>
                  <a:cubicBezTo>
                    <a:pt x="864" y="540"/>
                    <a:pt x="93" y="8373"/>
                    <a:pt x="5" y="9298"/>
                  </a:cubicBezTo>
                  <a:cubicBezTo>
                    <a:pt x="0" y="9355"/>
                    <a:pt x="21" y="9411"/>
                    <a:pt x="62" y="9452"/>
                  </a:cubicBezTo>
                  <a:lnTo>
                    <a:pt x="648" y="10048"/>
                  </a:lnTo>
                  <a:cubicBezTo>
                    <a:pt x="684" y="10084"/>
                    <a:pt x="730" y="10105"/>
                    <a:pt x="792" y="10105"/>
                  </a:cubicBezTo>
                  <a:lnTo>
                    <a:pt x="1352" y="10105"/>
                  </a:lnTo>
                  <a:cubicBezTo>
                    <a:pt x="1403" y="10105"/>
                    <a:pt x="1455" y="10084"/>
                    <a:pt x="1496" y="10048"/>
                  </a:cubicBezTo>
                  <a:lnTo>
                    <a:pt x="2087" y="9452"/>
                  </a:lnTo>
                  <a:cubicBezTo>
                    <a:pt x="2128" y="9411"/>
                    <a:pt x="2143" y="9355"/>
                    <a:pt x="2143" y="9303"/>
                  </a:cubicBezTo>
                  <a:cubicBezTo>
                    <a:pt x="2066" y="8424"/>
                    <a:pt x="1552" y="1182"/>
                    <a:pt x="1501" y="602"/>
                  </a:cubicBezTo>
                  <a:cubicBezTo>
                    <a:pt x="1486" y="350"/>
                    <a:pt x="1326" y="129"/>
                    <a:pt x="1105" y="21"/>
                  </a:cubicBezTo>
                  <a:cubicBezTo>
                    <a:pt x="1095" y="10"/>
                    <a:pt x="1090" y="10"/>
                    <a:pt x="1090" y="10"/>
                  </a:cubicBezTo>
                  <a:cubicBezTo>
                    <a:pt x="1090" y="13"/>
                    <a:pt x="1090" y="14"/>
                    <a:pt x="1089" y="14"/>
                  </a:cubicBezTo>
                  <a:cubicBezTo>
                    <a:pt x="1088" y="14"/>
                    <a:pt x="1085" y="4"/>
                    <a:pt x="10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6"/>
            <p:cNvSpPr/>
            <p:nvPr/>
          </p:nvSpPr>
          <p:spPr>
            <a:xfrm>
              <a:off x="4347883" y="1805784"/>
              <a:ext cx="327317" cy="203938"/>
            </a:xfrm>
            <a:custGeom>
              <a:rect b="b" l="l" r="r" t="t"/>
              <a:pathLst>
                <a:path extrusionOk="0" h="5582" w="8959">
                  <a:moveTo>
                    <a:pt x="7662" y="0"/>
                  </a:moveTo>
                  <a:cubicBezTo>
                    <a:pt x="7625" y="0"/>
                    <a:pt x="7588" y="9"/>
                    <a:pt x="7556" y="31"/>
                  </a:cubicBezTo>
                  <a:cubicBezTo>
                    <a:pt x="6826" y="519"/>
                    <a:pt x="812" y="4584"/>
                    <a:pt x="329" y="4919"/>
                  </a:cubicBezTo>
                  <a:cubicBezTo>
                    <a:pt x="123" y="5068"/>
                    <a:pt x="0" y="5304"/>
                    <a:pt x="21" y="5556"/>
                  </a:cubicBezTo>
                  <a:lnTo>
                    <a:pt x="21" y="5571"/>
                  </a:lnTo>
                  <a:cubicBezTo>
                    <a:pt x="21" y="5569"/>
                    <a:pt x="20" y="5568"/>
                    <a:pt x="20" y="5568"/>
                  </a:cubicBezTo>
                  <a:cubicBezTo>
                    <a:pt x="19" y="5568"/>
                    <a:pt x="16" y="5578"/>
                    <a:pt x="16" y="5582"/>
                  </a:cubicBezTo>
                  <a:cubicBezTo>
                    <a:pt x="591" y="5505"/>
                    <a:pt x="7756" y="2256"/>
                    <a:pt x="8609" y="1871"/>
                  </a:cubicBezTo>
                  <a:cubicBezTo>
                    <a:pt x="8661" y="1845"/>
                    <a:pt x="8702" y="1799"/>
                    <a:pt x="8717" y="1747"/>
                  </a:cubicBezTo>
                  <a:lnTo>
                    <a:pt x="8943" y="946"/>
                  </a:lnTo>
                  <a:cubicBezTo>
                    <a:pt x="8959" y="894"/>
                    <a:pt x="8949" y="843"/>
                    <a:pt x="8923" y="796"/>
                  </a:cubicBezTo>
                  <a:lnTo>
                    <a:pt x="8640" y="308"/>
                  </a:lnTo>
                  <a:cubicBezTo>
                    <a:pt x="8614" y="262"/>
                    <a:pt x="8573" y="231"/>
                    <a:pt x="8522" y="216"/>
                  </a:cubicBezTo>
                  <a:lnTo>
                    <a:pt x="7710" y="5"/>
                  </a:lnTo>
                  <a:cubicBezTo>
                    <a:pt x="7694" y="2"/>
                    <a:pt x="7678" y="0"/>
                    <a:pt x="76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6"/>
            <p:cNvSpPr/>
            <p:nvPr/>
          </p:nvSpPr>
          <p:spPr>
            <a:xfrm>
              <a:off x="4692636" y="1803885"/>
              <a:ext cx="331299" cy="201381"/>
            </a:xfrm>
            <a:custGeom>
              <a:rect b="b" l="l" r="r" t="t"/>
              <a:pathLst>
                <a:path extrusionOk="0" h="5512" w="9068">
                  <a:moveTo>
                    <a:pt x="1265" y="1"/>
                  </a:moveTo>
                  <a:cubicBezTo>
                    <a:pt x="1249" y="1"/>
                    <a:pt x="1233" y="2"/>
                    <a:pt x="1219" y="6"/>
                  </a:cubicBezTo>
                  <a:lnTo>
                    <a:pt x="412" y="242"/>
                  </a:lnTo>
                  <a:cubicBezTo>
                    <a:pt x="361" y="257"/>
                    <a:pt x="325" y="293"/>
                    <a:pt x="299" y="340"/>
                  </a:cubicBezTo>
                  <a:lnTo>
                    <a:pt x="37" y="833"/>
                  </a:lnTo>
                  <a:cubicBezTo>
                    <a:pt x="11" y="879"/>
                    <a:pt x="1" y="936"/>
                    <a:pt x="21" y="982"/>
                  </a:cubicBezTo>
                  <a:lnTo>
                    <a:pt x="273" y="1784"/>
                  </a:lnTo>
                  <a:cubicBezTo>
                    <a:pt x="289" y="1835"/>
                    <a:pt x="325" y="1882"/>
                    <a:pt x="376" y="1907"/>
                  </a:cubicBezTo>
                  <a:cubicBezTo>
                    <a:pt x="1178" y="2262"/>
                    <a:pt x="7808" y="5222"/>
                    <a:pt x="8343" y="5454"/>
                  </a:cubicBezTo>
                  <a:cubicBezTo>
                    <a:pt x="8434" y="5492"/>
                    <a:pt x="8531" y="5512"/>
                    <a:pt x="8628" y="5512"/>
                  </a:cubicBezTo>
                  <a:cubicBezTo>
                    <a:pt x="8776" y="5512"/>
                    <a:pt x="8923" y="5467"/>
                    <a:pt x="9047" y="5377"/>
                  </a:cubicBezTo>
                  <a:cubicBezTo>
                    <a:pt x="9057" y="5371"/>
                    <a:pt x="9062" y="5371"/>
                    <a:pt x="9057" y="5371"/>
                  </a:cubicBezTo>
                  <a:lnTo>
                    <a:pt x="9067" y="5371"/>
                  </a:lnTo>
                  <a:cubicBezTo>
                    <a:pt x="8702" y="4919"/>
                    <a:pt x="2154" y="550"/>
                    <a:pt x="1378" y="31"/>
                  </a:cubicBezTo>
                  <a:cubicBezTo>
                    <a:pt x="1346" y="10"/>
                    <a:pt x="1304" y="1"/>
                    <a:pt x="12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6"/>
            <p:cNvSpPr/>
            <p:nvPr/>
          </p:nvSpPr>
          <p:spPr>
            <a:xfrm>
              <a:off x="4348528" y="1430196"/>
              <a:ext cx="675861" cy="1144751"/>
            </a:xfrm>
            <a:custGeom>
              <a:rect b="b" l="l" r="r" t="t"/>
              <a:pathLst>
                <a:path extrusionOk="0" h="31333" w="18499">
                  <a:moveTo>
                    <a:pt x="9170" y="0"/>
                  </a:moveTo>
                  <a:cubicBezTo>
                    <a:pt x="8949" y="540"/>
                    <a:pt x="8178" y="8373"/>
                    <a:pt x="8090" y="9298"/>
                  </a:cubicBezTo>
                  <a:cubicBezTo>
                    <a:pt x="8085" y="9355"/>
                    <a:pt x="8106" y="9411"/>
                    <a:pt x="8147" y="9452"/>
                  </a:cubicBezTo>
                  <a:lnTo>
                    <a:pt x="8666" y="9977"/>
                  </a:lnTo>
                  <a:cubicBezTo>
                    <a:pt x="8527" y="10095"/>
                    <a:pt x="8430" y="10264"/>
                    <a:pt x="8404" y="10455"/>
                  </a:cubicBezTo>
                  <a:lnTo>
                    <a:pt x="7705" y="10275"/>
                  </a:lnTo>
                  <a:cubicBezTo>
                    <a:pt x="7687" y="10269"/>
                    <a:pt x="7669" y="10266"/>
                    <a:pt x="7650" y="10266"/>
                  </a:cubicBezTo>
                  <a:cubicBezTo>
                    <a:pt x="7616" y="10266"/>
                    <a:pt x="7581" y="10277"/>
                    <a:pt x="7551" y="10300"/>
                  </a:cubicBezTo>
                  <a:cubicBezTo>
                    <a:pt x="6826" y="10794"/>
                    <a:pt x="802" y="14859"/>
                    <a:pt x="329" y="15193"/>
                  </a:cubicBezTo>
                  <a:cubicBezTo>
                    <a:pt x="124" y="15342"/>
                    <a:pt x="0" y="15579"/>
                    <a:pt x="21" y="15831"/>
                  </a:cubicBezTo>
                  <a:lnTo>
                    <a:pt x="21" y="15841"/>
                  </a:lnTo>
                  <a:cubicBezTo>
                    <a:pt x="21" y="15840"/>
                    <a:pt x="21" y="15840"/>
                    <a:pt x="21" y="15840"/>
                  </a:cubicBezTo>
                  <a:cubicBezTo>
                    <a:pt x="19" y="15840"/>
                    <a:pt x="16" y="15852"/>
                    <a:pt x="16" y="15856"/>
                  </a:cubicBezTo>
                  <a:cubicBezTo>
                    <a:pt x="586" y="15779"/>
                    <a:pt x="7705" y="12552"/>
                    <a:pt x="8599" y="12151"/>
                  </a:cubicBezTo>
                  <a:lnTo>
                    <a:pt x="8599" y="12151"/>
                  </a:lnTo>
                  <a:lnTo>
                    <a:pt x="7910" y="31332"/>
                  </a:lnTo>
                  <a:lnTo>
                    <a:pt x="10398" y="31332"/>
                  </a:lnTo>
                  <a:lnTo>
                    <a:pt x="9709" y="12032"/>
                  </a:lnTo>
                  <a:lnTo>
                    <a:pt x="9709" y="12032"/>
                  </a:lnTo>
                  <a:cubicBezTo>
                    <a:pt x="9730" y="12079"/>
                    <a:pt x="9761" y="12115"/>
                    <a:pt x="9807" y="12135"/>
                  </a:cubicBezTo>
                  <a:cubicBezTo>
                    <a:pt x="10609" y="12495"/>
                    <a:pt x="17239" y="15456"/>
                    <a:pt x="17774" y="15682"/>
                  </a:cubicBezTo>
                  <a:cubicBezTo>
                    <a:pt x="17865" y="15720"/>
                    <a:pt x="17962" y="15740"/>
                    <a:pt x="18059" y="15740"/>
                  </a:cubicBezTo>
                  <a:cubicBezTo>
                    <a:pt x="18207" y="15740"/>
                    <a:pt x="18354" y="15695"/>
                    <a:pt x="18478" y="15605"/>
                  </a:cubicBezTo>
                  <a:cubicBezTo>
                    <a:pt x="18488" y="15599"/>
                    <a:pt x="18493" y="15599"/>
                    <a:pt x="18488" y="15599"/>
                  </a:cubicBezTo>
                  <a:lnTo>
                    <a:pt x="18498" y="15599"/>
                  </a:lnTo>
                  <a:cubicBezTo>
                    <a:pt x="18133" y="15147"/>
                    <a:pt x="11585" y="10778"/>
                    <a:pt x="10809" y="10259"/>
                  </a:cubicBezTo>
                  <a:cubicBezTo>
                    <a:pt x="10777" y="10238"/>
                    <a:pt x="10735" y="10229"/>
                    <a:pt x="10696" y="10229"/>
                  </a:cubicBezTo>
                  <a:cubicBezTo>
                    <a:pt x="10680" y="10229"/>
                    <a:pt x="10664" y="10230"/>
                    <a:pt x="10650" y="10234"/>
                  </a:cubicBezTo>
                  <a:lnTo>
                    <a:pt x="9905" y="10455"/>
                  </a:lnTo>
                  <a:cubicBezTo>
                    <a:pt x="9879" y="10259"/>
                    <a:pt x="9781" y="10100"/>
                    <a:pt x="9637" y="9977"/>
                  </a:cubicBezTo>
                  <a:lnTo>
                    <a:pt x="10162" y="9452"/>
                  </a:lnTo>
                  <a:cubicBezTo>
                    <a:pt x="10198" y="9411"/>
                    <a:pt x="10218" y="9355"/>
                    <a:pt x="10218" y="9303"/>
                  </a:cubicBezTo>
                  <a:cubicBezTo>
                    <a:pt x="10151" y="8429"/>
                    <a:pt x="9637" y="1182"/>
                    <a:pt x="9586" y="602"/>
                  </a:cubicBezTo>
                  <a:cubicBezTo>
                    <a:pt x="9571" y="350"/>
                    <a:pt x="9411" y="129"/>
                    <a:pt x="9190" y="21"/>
                  </a:cubicBezTo>
                  <a:cubicBezTo>
                    <a:pt x="9180" y="10"/>
                    <a:pt x="9175" y="10"/>
                    <a:pt x="9175" y="10"/>
                  </a:cubicBezTo>
                  <a:cubicBezTo>
                    <a:pt x="9175" y="13"/>
                    <a:pt x="9175" y="14"/>
                    <a:pt x="9174" y="14"/>
                  </a:cubicBezTo>
                  <a:cubicBezTo>
                    <a:pt x="9173" y="14"/>
                    <a:pt x="9170" y="4"/>
                    <a:pt x="9170" y="0"/>
                  </a:cubicBezTo>
                  <a:close/>
                </a:path>
              </a:pathLst>
            </a:custGeom>
            <a:solidFill>
              <a:srgbClr val="434343">
                <a:alpha val="2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6"/>
            <p:cNvSpPr/>
            <p:nvPr/>
          </p:nvSpPr>
          <p:spPr>
            <a:xfrm>
              <a:off x="4231443" y="1755986"/>
              <a:ext cx="99741" cy="819151"/>
            </a:xfrm>
            <a:custGeom>
              <a:rect b="b" l="l" r="r" t="t"/>
              <a:pathLst>
                <a:path extrusionOk="0" h="22421" w="2730">
                  <a:moveTo>
                    <a:pt x="797" y="1"/>
                  </a:moveTo>
                  <a:lnTo>
                    <a:pt x="0" y="22421"/>
                  </a:lnTo>
                  <a:lnTo>
                    <a:pt x="2730" y="22421"/>
                  </a:lnTo>
                  <a:lnTo>
                    <a:pt x="192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6"/>
            <p:cNvSpPr/>
            <p:nvPr/>
          </p:nvSpPr>
          <p:spPr>
            <a:xfrm>
              <a:off x="4256616" y="1755986"/>
              <a:ext cx="48080" cy="114574"/>
            </a:xfrm>
            <a:custGeom>
              <a:rect b="b" l="l" r="r" t="t"/>
              <a:pathLst>
                <a:path extrusionOk="0" h="3136" w="1316">
                  <a:moveTo>
                    <a:pt x="108" y="1"/>
                  </a:moveTo>
                  <a:lnTo>
                    <a:pt x="0" y="3136"/>
                  </a:lnTo>
                  <a:lnTo>
                    <a:pt x="1316" y="2206"/>
                  </a:lnTo>
                  <a:lnTo>
                    <a:pt x="123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6"/>
            <p:cNvSpPr/>
            <p:nvPr/>
          </p:nvSpPr>
          <p:spPr>
            <a:xfrm>
              <a:off x="4250588" y="1712070"/>
              <a:ext cx="61087" cy="61050"/>
            </a:xfrm>
            <a:custGeom>
              <a:rect b="b" l="l" r="r" t="t"/>
              <a:pathLst>
                <a:path extrusionOk="0" h="1671" w="1672">
                  <a:moveTo>
                    <a:pt x="838" y="0"/>
                  </a:moveTo>
                  <a:cubicBezTo>
                    <a:pt x="376" y="0"/>
                    <a:pt x="1" y="375"/>
                    <a:pt x="1" y="838"/>
                  </a:cubicBezTo>
                  <a:cubicBezTo>
                    <a:pt x="1" y="1295"/>
                    <a:pt x="376" y="1670"/>
                    <a:pt x="838" y="1670"/>
                  </a:cubicBezTo>
                  <a:cubicBezTo>
                    <a:pt x="1301" y="1670"/>
                    <a:pt x="1671" y="1295"/>
                    <a:pt x="1671" y="838"/>
                  </a:cubicBezTo>
                  <a:cubicBezTo>
                    <a:pt x="1671" y="375"/>
                    <a:pt x="1301" y="0"/>
                    <a:pt x="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6"/>
            <p:cNvSpPr/>
            <p:nvPr/>
          </p:nvSpPr>
          <p:spPr>
            <a:xfrm>
              <a:off x="4238202" y="1319200"/>
              <a:ext cx="85857" cy="405100"/>
            </a:xfrm>
            <a:custGeom>
              <a:rect b="b" l="l" r="r" t="t"/>
              <a:pathLst>
                <a:path extrusionOk="0" h="11088" w="2350">
                  <a:moveTo>
                    <a:pt x="1198" y="1"/>
                  </a:moveTo>
                  <a:cubicBezTo>
                    <a:pt x="951" y="592"/>
                    <a:pt x="114" y="9180"/>
                    <a:pt x="11" y="10203"/>
                  </a:cubicBezTo>
                  <a:cubicBezTo>
                    <a:pt x="0" y="10265"/>
                    <a:pt x="21" y="10321"/>
                    <a:pt x="67" y="10368"/>
                  </a:cubicBezTo>
                  <a:lnTo>
                    <a:pt x="710" y="11025"/>
                  </a:lnTo>
                  <a:cubicBezTo>
                    <a:pt x="746" y="11061"/>
                    <a:pt x="807" y="11087"/>
                    <a:pt x="864" y="11087"/>
                  </a:cubicBezTo>
                  <a:lnTo>
                    <a:pt x="1481" y="11087"/>
                  </a:lnTo>
                  <a:cubicBezTo>
                    <a:pt x="1537" y="11087"/>
                    <a:pt x="1589" y="11061"/>
                    <a:pt x="1635" y="11025"/>
                  </a:cubicBezTo>
                  <a:lnTo>
                    <a:pt x="2283" y="10368"/>
                  </a:lnTo>
                  <a:cubicBezTo>
                    <a:pt x="2329" y="10321"/>
                    <a:pt x="2349" y="10265"/>
                    <a:pt x="2339" y="10208"/>
                  </a:cubicBezTo>
                  <a:cubicBezTo>
                    <a:pt x="2277" y="9242"/>
                    <a:pt x="1712" y="1296"/>
                    <a:pt x="1655" y="658"/>
                  </a:cubicBezTo>
                  <a:cubicBezTo>
                    <a:pt x="1630" y="386"/>
                    <a:pt x="1465" y="139"/>
                    <a:pt x="1219" y="16"/>
                  </a:cubicBezTo>
                  <a:cubicBezTo>
                    <a:pt x="1208" y="11"/>
                    <a:pt x="1203" y="11"/>
                    <a:pt x="1203" y="11"/>
                  </a:cubicBezTo>
                  <a:cubicBezTo>
                    <a:pt x="1203" y="12"/>
                    <a:pt x="1203" y="12"/>
                    <a:pt x="1203" y="12"/>
                  </a:cubicBezTo>
                  <a:cubicBezTo>
                    <a:pt x="1201" y="12"/>
                    <a:pt x="1198" y="5"/>
                    <a:pt x="11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6"/>
            <p:cNvSpPr/>
            <p:nvPr/>
          </p:nvSpPr>
          <p:spPr>
            <a:xfrm>
              <a:off x="3914275" y="1730849"/>
              <a:ext cx="358518" cy="224033"/>
            </a:xfrm>
            <a:custGeom>
              <a:rect b="b" l="l" r="r" t="t"/>
              <a:pathLst>
                <a:path extrusionOk="0" h="6132" w="9813">
                  <a:moveTo>
                    <a:pt x="8401" y="1"/>
                  </a:moveTo>
                  <a:cubicBezTo>
                    <a:pt x="8357" y="1"/>
                    <a:pt x="8312" y="12"/>
                    <a:pt x="8275" y="41"/>
                  </a:cubicBezTo>
                  <a:cubicBezTo>
                    <a:pt x="7479" y="581"/>
                    <a:pt x="884" y="5037"/>
                    <a:pt x="360" y="5402"/>
                  </a:cubicBezTo>
                  <a:cubicBezTo>
                    <a:pt x="139" y="5566"/>
                    <a:pt x="0" y="5829"/>
                    <a:pt x="21" y="6106"/>
                  </a:cubicBezTo>
                  <a:lnTo>
                    <a:pt x="21" y="6116"/>
                  </a:lnTo>
                  <a:cubicBezTo>
                    <a:pt x="21" y="6115"/>
                    <a:pt x="21" y="6115"/>
                    <a:pt x="20" y="6115"/>
                  </a:cubicBezTo>
                  <a:cubicBezTo>
                    <a:pt x="19" y="6115"/>
                    <a:pt x="16" y="6123"/>
                    <a:pt x="16" y="6132"/>
                  </a:cubicBezTo>
                  <a:cubicBezTo>
                    <a:pt x="643" y="6044"/>
                    <a:pt x="8507" y="2483"/>
                    <a:pt x="9442" y="2056"/>
                  </a:cubicBezTo>
                  <a:cubicBezTo>
                    <a:pt x="9499" y="2030"/>
                    <a:pt x="9545" y="1979"/>
                    <a:pt x="9555" y="1922"/>
                  </a:cubicBezTo>
                  <a:lnTo>
                    <a:pt x="9802" y="1033"/>
                  </a:lnTo>
                  <a:cubicBezTo>
                    <a:pt x="9812" y="977"/>
                    <a:pt x="9807" y="920"/>
                    <a:pt x="9781" y="874"/>
                  </a:cubicBezTo>
                  <a:lnTo>
                    <a:pt x="9473" y="339"/>
                  </a:lnTo>
                  <a:cubicBezTo>
                    <a:pt x="9447" y="288"/>
                    <a:pt x="9396" y="257"/>
                    <a:pt x="9344" y="236"/>
                  </a:cubicBezTo>
                  <a:lnTo>
                    <a:pt x="8450" y="5"/>
                  </a:lnTo>
                  <a:cubicBezTo>
                    <a:pt x="8434" y="2"/>
                    <a:pt x="8418" y="1"/>
                    <a:pt x="84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6"/>
            <p:cNvSpPr/>
            <p:nvPr/>
          </p:nvSpPr>
          <p:spPr>
            <a:xfrm>
              <a:off x="4292275" y="1729132"/>
              <a:ext cx="363414" cy="221000"/>
            </a:xfrm>
            <a:custGeom>
              <a:rect b="b" l="l" r="r" t="t"/>
              <a:pathLst>
                <a:path extrusionOk="0" h="6049" w="9947">
                  <a:moveTo>
                    <a:pt x="1396" y="1"/>
                  </a:moveTo>
                  <a:cubicBezTo>
                    <a:pt x="1375" y="1"/>
                    <a:pt x="1353" y="4"/>
                    <a:pt x="1332" y="11"/>
                  </a:cubicBezTo>
                  <a:lnTo>
                    <a:pt x="448" y="268"/>
                  </a:lnTo>
                  <a:cubicBezTo>
                    <a:pt x="391" y="283"/>
                    <a:pt x="345" y="319"/>
                    <a:pt x="319" y="371"/>
                  </a:cubicBezTo>
                  <a:lnTo>
                    <a:pt x="32" y="916"/>
                  </a:lnTo>
                  <a:cubicBezTo>
                    <a:pt x="6" y="967"/>
                    <a:pt x="1" y="1024"/>
                    <a:pt x="16" y="1080"/>
                  </a:cubicBezTo>
                  <a:lnTo>
                    <a:pt x="294" y="1964"/>
                  </a:lnTo>
                  <a:cubicBezTo>
                    <a:pt x="314" y="2021"/>
                    <a:pt x="350" y="2062"/>
                    <a:pt x="412" y="2093"/>
                  </a:cubicBezTo>
                  <a:cubicBezTo>
                    <a:pt x="1291" y="2483"/>
                    <a:pt x="8564" y="5732"/>
                    <a:pt x="9155" y="5983"/>
                  </a:cubicBezTo>
                  <a:cubicBezTo>
                    <a:pt x="9258" y="6027"/>
                    <a:pt x="9366" y="6049"/>
                    <a:pt x="9473" y="6049"/>
                  </a:cubicBezTo>
                  <a:cubicBezTo>
                    <a:pt x="9633" y="6049"/>
                    <a:pt x="9790" y="6000"/>
                    <a:pt x="9926" y="5901"/>
                  </a:cubicBezTo>
                  <a:cubicBezTo>
                    <a:pt x="9931" y="5896"/>
                    <a:pt x="9941" y="5896"/>
                    <a:pt x="9931" y="5896"/>
                  </a:cubicBezTo>
                  <a:lnTo>
                    <a:pt x="9946" y="5896"/>
                  </a:lnTo>
                  <a:cubicBezTo>
                    <a:pt x="9540" y="5408"/>
                    <a:pt x="2365" y="607"/>
                    <a:pt x="1512" y="37"/>
                  </a:cubicBezTo>
                  <a:cubicBezTo>
                    <a:pt x="1478" y="13"/>
                    <a:pt x="1438" y="1"/>
                    <a:pt x="13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6"/>
            <p:cNvSpPr/>
            <p:nvPr/>
          </p:nvSpPr>
          <p:spPr>
            <a:xfrm>
              <a:off x="5469718" y="2054009"/>
              <a:ext cx="25575" cy="520953"/>
            </a:xfrm>
            <a:custGeom>
              <a:rect b="b" l="l" r="r" t="t"/>
              <a:pathLst>
                <a:path extrusionOk="0" h="14259" w="700">
                  <a:moveTo>
                    <a:pt x="0" y="1"/>
                  </a:moveTo>
                  <a:lnTo>
                    <a:pt x="0" y="14258"/>
                  </a:lnTo>
                  <a:lnTo>
                    <a:pt x="699" y="14258"/>
                  </a:lnTo>
                  <a:lnTo>
                    <a:pt x="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6"/>
            <p:cNvSpPr/>
            <p:nvPr/>
          </p:nvSpPr>
          <p:spPr>
            <a:xfrm>
              <a:off x="5454702" y="2554075"/>
              <a:ext cx="55424" cy="20898"/>
            </a:xfrm>
            <a:custGeom>
              <a:rect b="b" l="l" r="r" t="t"/>
              <a:pathLst>
                <a:path extrusionOk="0" h="572" w="1517">
                  <a:moveTo>
                    <a:pt x="0" y="1"/>
                  </a:moveTo>
                  <a:lnTo>
                    <a:pt x="0" y="571"/>
                  </a:lnTo>
                  <a:lnTo>
                    <a:pt x="1516" y="571"/>
                  </a:lnTo>
                  <a:lnTo>
                    <a:pt x="15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6"/>
            <p:cNvSpPr/>
            <p:nvPr/>
          </p:nvSpPr>
          <p:spPr>
            <a:xfrm>
              <a:off x="5041919" y="2169864"/>
              <a:ext cx="25575" cy="405283"/>
            </a:xfrm>
            <a:custGeom>
              <a:rect b="b" l="l" r="r" t="t"/>
              <a:pathLst>
                <a:path extrusionOk="0" h="11093" w="700">
                  <a:moveTo>
                    <a:pt x="1" y="1"/>
                  </a:moveTo>
                  <a:lnTo>
                    <a:pt x="1" y="11093"/>
                  </a:lnTo>
                  <a:lnTo>
                    <a:pt x="700" y="11093"/>
                  </a:lnTo>
                  <a:lnTo>
                    <a:pt x="7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6"/>
            <p:cNvSpPr/>
            <p:nvPr/>
          </p:nvSpPr>
          <p:spPr>
            <a:xfrm>
              <a:off x="5026903" y="2554075"/>
              <a:ext cx="55424" cy="20898"/>
            </a:xfrm>
            <a:custGeom>
              <a:rect b="b" l="l" r="r" t="t"/>
              <a:pathLst>
                <a:path extrusionOk="0" h="572" w="1517">
                  <a:moveTo>
                    <a:pt x="1" y="1"/>
                  </a:moveTo>
                  <a:lnTo>
                    <a:pt x="1" y="571"/>
                  </a:lnTo>
                  <a:lnTo>
                    <a:pt x="1517" y="571"/>
                  </a:lnTo>
                  <a:lnTo>
                    <a:pt x="15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6"/>
            <p:cNvSpPr/>
            <p:nvPr/>
          </p:nvSpPr>
          <p:spPr>
            <a:xfrm>
              <a:off x="4825992" y="2283673"/>
              <a:ext cx="25757" cy="291294"/>
            </a:xfrm>
            <a:custGeom>
              <a:rect b="b" l="l" r="r" t="t"/>
              <a:pathLst>
                <a:path extrusionOk="0" h="7973" w="705">
                  <a:moveTo>
                    <a:pt x="0" y="1"/>
                  </a:moveTo>
                  <a:lnTo>
                    <a:pt x="0" y="7972"/>
                  </a:lnTo>
                  <a:lnTo>
                    <a:pt x="704" y="7972"/>
                  </a:lnTo>
                  <a:lnTo>
                    <a:pt x="7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6"/>
            <p:cNvSpPr/>
            <p:nvPr/>
          </p:nvSpPr>
          <p:spPr>
            <a:xfrm>
              <a:off x="4810939" y="2554075"/>
              <a:ext cx="55460" cy="20898"/>
            </a:xfrm>
            <a:custGeom>
              <a:rect b="b" l="l" r="r" t="t"/>
              <a:pathLst>
                <a:path extrusionOk="0" h="572" w="1518">
                  <a:moveTo>
                    <a:pt x="1" y="1"/>
                  </a:moveTo>
                  <a:lnTo>
                    <a:pt x="1" y="571"/>
                  </a:lnTo>
                  <a:lnTo>
                    <a:pt x="1517" y="571"/>
                  </a:lnTo>
                  <a:lnTo>
                    <a:pt x="15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6"/>
            <p:cNvSpPr/>
            <p:nvPr/>
          </p:nvSpPr>
          <p:spPr>
            <a:xfrm>
              <a:off x="5189159" y="2283673"/>
              <a:ext cx="25575" cy="291294"/>
            </a:xfrm>
            <a:custGeom>
              <a:rect b="b" l="l" r="r" t="t"/>
              <a:pathLst>
                <a:path extrusionOk="0" h="7973" w="700">
                  <a:moveTo>
                    <a:pt x="0" y="1"/>
                  </a:moveTo>
                  <a:lnTo>
                    <a:pt x="0" y="7972"/>
                  </a:lnTo>
                  <a:lnTo>
                    <a:pt x="699" y="7972"/>
                  </a:lnTo>
                  <a:lnTo>
                    <a:pt x="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6"/>
            <p:cNvSpPr/>
            <p:nvPr/>
          </p:nvSpPr>
          <p:spPr>
            <a:xfrm>
              <a:off x="5174143" y="2554075"/>
              <a:ext cx="55424" cy="20898"/>
            </a:xfrm>
            <a:custGeom>
              <a:rect b="b" l="l" r="r" t="t"/>
              <a:pathLst>
                <a:path extrusionOk="0" h="572" w="1517">
                  <a:moveTo>
                    <a:pt x="0" y="1"/>
                  </a:moveTo>
                  <a:lnTo>
                    <a:pt x="0" y="571"/>
                  </a:lnTo>
                  <a:lnTo>
                    <a:pt x="1517" y="571"/>
                  </a:lnTo>
                  <a:lnTo>
                    <a:pt x="15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6"/>
            <p:cNvSpPr/>
            <p:nvPr/>
          </p:nvSpPr>
          <p:spPr>
            <a:xfrm>
              <a:off x="4747476" y="1999936"/>
              <a:ext cx="820832" cy="331482"/>
            </a:xfrm>
            <a:custGeom>
              <a:rect b="b" l="l" r="r" t="t"/>
              <a:pathLst>
                <a:path extrusionOk="0" h="9073" w="22467">
                  <a:moveTo>
                    <a:pt x="8872" y="0"/>
                  </a:moveTo>
                  <a:cubicBezTo>
                    <a:pt x="8466" y="0"/>
                    <a:pt x="8080" y="165"/>
                    <a:pt x="7803" y="463"/>
                  </a:cubicBezTo>
                  <a:lnTo>
                    <a:pt x="186" y="8548"/>
                  </a:lnTo>
                  <a:cubicBezTo>
                    <a:pt x="1" y="8748"/>
                    <a:pt x="139" y="9072"/>
                    <a:pt x="412" y="9072"/>
                  </a:cubicBezTo>
                  <a:lnTo>
                    <a:pt x="13595" y="9072"/>
                  </a:lnTo>
                  <a:cubicBezTo>
                    <a:pt x="13996" y="9072"/>
                    <a:pt x="14382" y="8902"/>
                    <a:pt x="14659" y="8610"/>
                  </a:cubicBezTo>
                  <a:lnTo>
                    <a:pt x="22277" y="519"/>
                  </a:lnTo>
                  <a:cubicBezTo>
                    <a:pt x="22467" y="319"/>
                    <a:pt x="22323" y="0"/>
                    <a:pt x="220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6"/>
            <p:cNvSpPr/>
            <p:nvPr/>
          </p:nvSpPr>
          <p:spPr>
            <a:xfrm>
              <a:off x="5090585" y="2013637"/>
              <a:ext cx="451463" cy="301231"/>
            </a:xfrm>
            <a:custGeom>
              <a:rect b="b" l="l" r="r" t="t"/>
              <a:pathLst>
                <a:path extrusionOk="0" h="8245" w="12357">
                  <a:moveTo>
                    <a:pt x="51" y="8168"/>
                  </a:moveTo>
                  <a:cubicBezTo>
                    <a:pt x="51" y="8169"/>
                    <a:pt x="50" y="8170"/>
                    <a:pt x="49" y="8171"/>
                  </a:cubicBezTo>
                  <a:lnTo>
                    <a:pt x="49" y="8171"/>
                  </a:lnTo>
                  <a:cubicBezTo>
                    <a:pt x="50" y="8170"/>
                    <a:pt x="51" y="8169"/>
                    <a:pt x="51" y="8168"/>
                  </a:cubicBezTo>
                  <a:close/>
                  <a:moveTo>
                    <a:pt x="7828" y="1"/>
                  </a:moveTo>
                  <a:cubicBezTo>
                    <a:pt x="7715" y="165"/>
                    <a:pt x="7586" y="299"/>
                    <a:pt x="7448" y="386"/>
                  </a:cubicBezTo>
                  <a:lnTo>
                    <a:pt x="7371" y="484"/>
                  </a:lnTo>
                  <a:cubicBezTo>
                    <a:pt x="7108" y="797"/>
                    <a:pt x="6810" y="1044"/>
                    <a:pt x="6528" y="1280"/>
                  </a:cubicBezTo>
                  <a:cubicBezTo>
                    <a:pt x="6445" y="1352"/>
                    <a:pt x="6363" y="1399"/>
                    <a:pt x="6276" y="1424"/>
                  </a:cubicBezTo>
                  <a:cubicBezTo>
                    <a:pt x="5762" y="2103"/>
                    <a:pt x="5171" y="2709"/>
                    <a:pt x="4646" y="3362"/>
                  </a:cubicBezTo>
                  <a:cubicBezTo>
                    <a:pt x="4138" y="3999"/>
                    <a:pt x="3557" y="4508"/>
                    <a:pt x="3007" y="5053"/>
                  </a:cubicBezTo>
                  <a:cubicBezTo>
                    <a:pt x="2883" y="5212"/>
                    <a:pt x="2745" y="5361"/>
                    <a:pt x="2575" y="5510"/>
                  </a:cubicBezTo>
                  <a:cubicBezTo>
                    <a:pt x="2292" y="5767"/>
                    <a:pt x="2102" y="6040"/>
                    <a:pt x="1830" y="6338"/>
                  </a:cubicBezTo>
                  <a:cubicBezTo>
                    <a:pt x="1748" y="6425"/>
                    <a:pt x="1619" y="6528"/>
                    <a:pt x="1511" y="6631"/>
                  </a:cubicBezTo>
                  <a:cubicBezTo>
                    <a:pt x="1460" y="6693"/>
                    <a:pt x="1408" y="6734"/>
                    <a:pt x="1357" y="6795"/>
                  </a:cubicBezTo>
                  <a:cubicBezTo>
                    <a:pt x="1347" y="6806"/>
                    <a:pt x="1336" y="6821"/>
                    <a:pt x="1331" y="6826"/>
                  </a:cubicBezTo>
                  <a:cubicBezTo>
                    <a:pt x="1192" y="7011"/>
                    <a:pt x="1054" y="7207"/>
                    <a:pt x="905" y="7371"/>
                  </a:cubicBezTo>
                  <a:cubicBezTo>
                    <a:pt x="740" y="7556"/>
                    <a:pt x="576" y="7731"/>
                    <a:pt x="406" y="7890"/>
                  </a:cubicBezTo>
                  <a:cubicBezTo>
                    <a:pt x="366" y="7930"/>
                    <a:pt x="81" y="8189"/>
                    <a:pt x="47" y="8189"/>
                  </a:cubicBezTo>
                  <a:cubicBezTo>
                    <a:pt x="42" y="8189"/>
                    <a:pt x="42" y="8183"/>
                    <a:pt x="49" y="8171"/>
                  </a:cubicBezTo>
                  <a:lnTo>
                    <a:pt x="49" y="8171"/>
                  </a:lnTo>
                  <a:cubicBezTo>
                    <a:pt x="35" y="8196"/>
                    <a:pt x="20" y="8220"/>
                    <a:pt x="0" y="8245"/>
                  </a:cubicBezTo>
                  <a:lnTo>
                    <a:pt x="4672" y="8245"/>
                  </a:lnTo>
                  <a:lnTo>
                    <a:pt x="12356" y="16"/>
                  </a:lnTo>
                  <a:lnTo>
                    <a:pt x="78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6"/>
            <p:cNvSpPr/>
            <p:nvPr/>
          </p:nvSpPr>
          <p:spPr>
            <a:xfrm>
              <a:off x="5256385" y="2013637"/>
              <a:ext cx="285667" cy="143144"/>
            </a:xfrm>
            <a:custGeom>
              <a:rect b="b" l="l" r="r" t="t"/>
              <a:pathLst>
                <a:path extrusionOk="0" h="3918" w="7819">
                  <a:moveTo>
                    <a:pt x="3675" y="1"/>
                  </a:moveTo>
                  <a:lnTo>
                    <a:pt x="1" y="3907"/>
                  </a:lnTo>
                  <a:lnTo>
                    <a:pt x="4153" y="3917"/>
                  </a:lnTo>
                  <a:lnTo>
                    <a:pt x="7818" y="16"/>
                  </a:lnTo>
                  <a:lnTo>
                    <a:pt x="3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6"/>
            <p:cNvSpPr/>
            <p:nvPr/>
          </p:nvSpPr>
          <p:spPr>
            <a:xfrm>
              <a:off x="5268771" y="2019848"/>
              <a:ext cx="261079" cy="130722"/>
            </a:xfrm>
            <a:custGeom>
              <a:rect b="b" l="l" r="r" t="t"/>
              <a:pathLst>
                <a:path extrusionOk="0" h="3578" w="7146">
                  <a:moveTo>
                    <a:pt x="3352" y="0"/>
                  </a:moveTo>
                  <a:lnTo>
                    <a:pt x="1" y="3572"/>
                  </a:lnTo>
                  <a:lnTo>
                    <a:pt x="3799" y="3577"/>
                  </a:lnTo>
                  <a:lnTo>
                    <a:pt x="7145" y="10"/>
                  </a:lnTo>
                  <a:lnTo>
                    <a:pt x="335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6"/>
            <p:cNvSpPr/>
            <p:nvPr/>
          </p:nvSpPr>
          <p:spPr>
            <a:xfrm>
              <a:off x="5108963" y="2171764"/>
              <a:ext cx="286617" cy="143108"/>
            </a:xfrm>
            <a:custGeom>
              <a:rect b="b" l="l" r="r" t="t"/>
              <a:pathLst>
                <a:path extrusionOk="0" h="3917" w="7845">
                  <a:moveTo>
                    <a:pt x="3681" y="0"/>
                  </a:moveTo>
                  <a:lnTo>
                    <a:pt x="1" y="3917"/>
                  </a:lnTo>
                  <a:lnTo>
                    <a:pt x="4169" y="3917"/>
                  </a:lnTo>
                  <a:lnTo>
                    <a:pt x="7844" y="5"/>
                  </a:lnTo>
                  <a:lnTo>
                    <a:pt x="36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6"/>
            <p:cNvSpPr/>
            <p:nvPr/>
          </p:nvSpPr>
          <p:spPr>
            <a:xfrm>
              <a:off x="5121166" y="2177756"/>
              <a:ext cx="261992" cy="131124"/>
            </a:xfrm>
            <a:custGeom>
              <a:rect b="b" l="l" r="r" t="t"/>
              <a:pathLst>
                <a:path extrusionOk="0" h="3589" w="7171">
                  <a:moveTo>
                    <a:pt x="3373" y="1"/>
                  </a:moveTo>
                  <a:lnTo>
                    <a:pt x="1" y="3588"/>
                  </a:lnTo>
                  <a:lnTo>
                    <a:pt x="3815" y="3588"/>
                  </a:lnTo>
                  <a:lnTo>
                    <a:pt x="7171" y="6"/>
                  </a:lnTo>
                  <a:lnTo>
                    <a:pt x="33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6"/>
            <p:cNvSpPr/>
            <p:nvPr/>
          </p:nvSpPr>
          <p:spPr>
            <a:xfrm>
              <a:off x="4777911" y="2012687"/>
              <a:ext cx="600928" cy="302181"/>
            </a:xfrm>
            <a:custGeom>
              <a:rect b="b" l="l" r="r" t="t"/>
              <a:pathLst>
                <a:path extrusionOk="0" h="8271" w="16448">
                  <a:moveTo>
                    <a:pt x="7767" y="1"/>
                  </a:moveTo>
                  <a:lnTo>
                    <a:pt x="0" y="8271"/>
                  </a:lnTo>
                  <a:lnTo>
                    <a:pt x="8733" y="8271"/>
                  </a:lnTo>
                  <a:lnTo>
                    <a:pt x="16448" y="27"/>
                  </a:lnTo>
                  <a:lnTo>
                    <a:pt x="77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6"/>
            <p:cNvSpPr/>
            <p:nvPr/>
          </p:nvSpPr>
          <p:spPr>
            <a:xfrm>
              <a:off x="4926429" y="2012687"/>
              <a:ext cx="287932" cy="143327"/>
            </a:xfrm>
            <a:custGeom>
              <a:rect b="b" l="l" r="r" t="t"/>
              <a:pathLst>
                <a:path extrusionOk="0" h="3923" w="7881">
                  <a:moveTo>
                    <a:pt x="3702" y="1"/>
                  </a:moveTo>
                  <a:lnTo>
                    <a:pt x="1" y="3917"/>
                  </a:lnTo>
                  <a:lnTo>
                    <a:pt x="4190" y="3923"/>
                  </a:lnTo>
                  <a:lnTo>
                    <a:pt x="7880" y="16"/>
                  </a:lnTo>
                  <a:lnTo>
                    <a:pt x="37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6"/>
            <p:cNvSpPr/>
            <p:nvPr/>
          </p:nvSpPr>
          <p:spPr>
            <a:xfrm>
              <a:off x="4939034" y="2018898"/>
              <a:ext cx="262906" cy="130905"/>
            </a:xfrm>
            <a:custGeom>
              <a:rect b="b" l="l" r="r" t="t"/>
              <a:pathLst>
                <a:path extrusionOk="0" h="3583" w="7196">
                  <a:moveTo>
                    <a:pt x="3377" y="0"/>
                  </a:moveTo>
                  <a:lnTo>
                    <a:pt x="0" y="3578"/>
                  </a:lnTo>
                  <a:lnTo>
                    <a:pt x="3819" y="3583"/>
                  </a:lnTo>
                  <a:lnTo>
                    <a:pt x="7196" y="11"/>
                  </a:lnTo>
                  <a:lnTo>
                    <a:pt x="33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6"/>
            <p:cNvSpPr/>
            <p:nvPr/>
          </p:nvSpPr>
          <p:spPr>
            <a:xfrm>
              <a:off x="4777911" y="2171179"/>
              <a:ext cx="288846" cy="143692"/>
            </a:xfrm>
            <a:custGeom>
              <a:rect b="b" l="l" r="r" t="t"/>
              <a:pathLst>
                <a:path extrusionOk="0" h="3933" w="7906">
                  <a:moveTo>
                    <a:pt x="3716" y="1"/>
                  </a:moveTo>
                  <a:lnTo>
                    <a:pt x="0" y="3933"/>
                  </a:lnTo>
                  <a:lnTo>
                    <a:pt x="4199" y="3933"/>
                  </a:lnTo>
                  <a:lnTo>
                    <a:pt x="7905" y="6"/>
                  </a:lnTo>
                  <a:lnTo>
                    <a:pt x="3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6"/>
            <p:cNvSpPr/>
            <p:nvPr/>
          </p:nvSpPr>
          <p:spPr>
            <a:xfrm>
              <a:off x="4790296" y="2177391"/>
              <a:ext cx="263856" cy="131124"/>
            </a:xfrm>
            <a:custGeom>
              <a:rect b="b" l="l" r="r" t="t"/>
              <a:pathLst>
                <a:path extrusionOk="0" h="3589" w="7222">
                  <a:moveTo>
                    <a:pt x="3393" y="0"/>
                  </a:moveTo>
                  <a:lnTo>
                    <a:pt x="1" y="3588"/>
                  </a:lnTo>
                  <a:lnTo>
                    <a:pt x="3840" y="3588"/>
                  </a:lnTo>
                  <a:lnTo>
                    <a:pt x="7222" y="6"/>
                  </a:lnTo>
                  <a:lnTo>
                    <a:pt x="33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6"/>
            <p:cNvSpPr/>
            <p:nvPr/>
          </p:nvSpPr>
          <p:spPr>
            <a:xfrm>
              <a:off x="5092266" y="2013272"/>
              <a:ext cx="286581" cy="143108"/>
            </a:xfrm>
            <a:custGeom>
              <a:rect b="b" l="l" r="r" t="t"/>
              <a:pathLst>
                <a:path extrusionOk="0" h="3917" w="7844">
                  <a:moveTo>
                    <a:pt x="3686" y="0"/>
                  </a:moveTo>
                  <a:lnTo>
                    <a:pt x="0" y="3912"/>
                  </a:lnTo>
                  <a:lnTo>
                    <a:pt x="4169" y="3917"/>
                  </a:lnTo>
                  <a:lnTo>
                    <a:pt x="7844" y="11"/>
                  </a:lnTo>
                  <a:lnTo>
                    <a:pt x="36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6"/>
            <p:cNvSpPr/>
            <p:nvPr/>
          </p:nvSpPr>
          <p:spPr>
            <a:xfrm>
              <a:off x="5104469" y="2019263"/>
              <a:ext cx="261992" cy="130941"/>
            </a:xfrm>
            <a:custGeom>
              <a:rect b="b" l="l" r="r" t="t"/>
              <a:pathLst>
                <a:path extrusionOk="0" h="3584" w="7171">
                  <a:moveTo>
                    <a:pt x="3372" y="1"/>
                  </a:moveTo>
                  <a:lnTo>
                    <a:pt x="0" y="3573"/>
                  </a:lnTo>
                  <a:lnTo>
                    <a:pt x="3814" y="3583"/>
                  </a:lnTo>
                  <a:lnTo>
                    <a:pt x="7170" y="16"/>
                  </a:lnTo>
                  <a:lnTo>
                    <a:pt x="33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6"/>
            <p:cNvSpPr/>
            <p:nvPr/>
          </p:nvSpPr>
          <p:spPr>
            <a:xfrm>
              <a:off x="4944113" y="2171362"/>
              <a:ext cx="287530" cy="143509"/>
            </a:xfrm>
            <a:custGeom>
              <a:rect b="b" l="l" r="r" t="t"/>
              <a:pathLst>
                <a:path extrusionOk="0" h="3928" w="7870">
                  <a:moveTo>
                    <a:pt x="3701" y="1"/>
                  </a:moveTo>
                  <a:lnTo>
                    <a:pt x="0" y="3928"/>
                  </a:lnTo>
                  <a:lnTo>
                    <a:pt x="4184" y="3928"/>
                  </a:lnTo>
                  <a:lnTo>
                    <a:pt x="7869" y="11"/>
                  </a:lnTo>
                  <a:lnTo>
                    <a:pt x="37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6"/>
            <p:cNvSpPr/>
            <p:nvPr/>
          </p:nvSpPr>
          <p:spPr>
            <a:xfrm>
              <a:off x="4956498" y="2177573"/>
              <a:ext cx="262906" cy="131307"/>
            </a:xfrm>
            <a:custGeom>
              <a:rect b="b" l="l" r="r" t="t"/>
              <a:pathLst>
                <a:path extrusionOk="0" h="3594" w="7196">
                  <a:moveTo>
                    <a:pt x="3382" y="1"/>
                  </a:moveTo>
                  <a:lnTo>
                    <a:pt x="0" y="3583"/>
                  </a:lnTo>
                  <a:lnTo>
                    <a:pt x="3824" y="3593"/>
                  </a:lnTo>
                  <a:lnTo>
                    <a:pt x="7196" y="6"/>
                  </a:lnTo>
                  <a:lnTo>
                    <a:pt x="338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6"/>
            <p:cNvSpPr/>
            <p:nvPr/>
          </p:nvSpPr>
          <p:spPr>
            <a:xfrm>
              <a:off x="4977141" y="2171764"/>
              <a:ext cx="253918" cy="143290"/>
            </a:xfrm>
            <a:custGeom>
              <a:rect b="b" l="l" r="r" t="t"/>
              <a:pathLst>
                <a:path extrusionOk="0" h="3922" w="6950">
                  <a:moveTo>
                    <a:pt x="3753" y="1090"/>
                  </a:moveTo>
                  <a:lnTo>
                    <a:pt x="3028" y="1856"/>
                  </a:lnTo>
                  <a:lnTo>
                    <a:pt x="2236" y="1856"/>
                  </a:lnTo>
                  <a:lnTo>
                    <a:pt x="2966" y="1090"/>
                  </a:lnTo>
                  <a:close/>
                  <a:moveTo>
                    <a:pt x="4693" y="1095"/>
                  </a:moveTo>
                  <a:lnTo>
                    <a:pt x="3974" y="1861"/>
                  </a:lnTo>
                  <a:lnTo>
                    <a:pt x="3182" y="1861"/>
                  </a:lnTo>
                  <a:lnTo>
                    <a:pt x="3902" y="1095"/>
                  </a:lnTo>
                  <a:close/>
                  <a:moveTo>
                    <a:pt x="5773" y="1095"/>
                  </a:moveTo>
                  <a:cubicBezTo>
                    <a:pt x="5737" y="1121"/>
                    <a:pt x="5711" y="1157"/>
                    <a:pt x="5680" y="1182"/>
                  </a:cubicBezTo>
                  <a:cubicBezTo>
                    <a:pt x="5449" y="1393"/>
                    <a:pt x="5279" y="1624"/>
                    <a:pt x="5074" y="1861"/>
                  </a:cubicBezTo>
                  <a:lnTo>
                    <a:pt x="4112" y="1861"/>
                  </a:lnTo>
                  <a:lnTo>
                    <a:pt x="4832" y="1095"/>
                  </a:lnTo>
                  <a:close/>
                  <a:moveTo>
                    <a:pt x="2858" y="2041"/>
                  </a:moveTo>
                  <a:lnTo>
                    <a:pt x="2134" y="2812"/>
                  </a:lnTo>
                  <a:lnTo>
                    <a:pt x="1347" y="2812"/>
                  </a:lnTo>
                  <a:lnTo>
                    <a:pt x="2072" y="2041"/>
                  </a:lnTo>
                  <a:close/>
                  <a:moveTo>
                    <a:pt x="3799" y="2041"/>
                  </a:moveTo>
                  <a:lnTo>
                    <a:pt x="3074" y="2807"/>
                  </a:lnTo>
                  <a:lnTo>
                    <a:pt x="2283" y="2812"/>
                  </a:lnTo>
                  <a:lnTo>
                    <a:pt x="3007" y="2041"/>
                  </a:lnTo>
                  <a:close/>
                  <a:moveTo>
                    <a:pt x="4909" y="2056"/>
                  </a:moveTo>
                  <a:cubicBezTo>
                    <a:pt x="4827" y="2128"/>
                    <a:pt x="4724" y="2221"/>
                    <a:pt x="4621" y="2313"/>
                  </a:cubicBezTo>
                  <a:cubicBezTo>
                    <a:pt x="4565" y="2354"/>
                    <a:pt x="4513" y="2406"/>
                    <a:pt x="4462" y="2467"/>
                  </a:cubicBezTo>
                  <a:cubicBezTo>
                    <a:pt x="4457" y="2478"/>
                    <a:pt x="4441" y="2493"/>
                    <a:pt x="4436" y="2498"/>
                  </a:cubicBezTo>
                  <a:cubicBezTo>
                    <a:pt x="4359" y="2606"/>
                    <a:pt x="4282" y="2709"/>
                    <a:pt x="4195" y="2817"/>
                  </a:cubicBezTo>
                  <a:lnTo>
                    <a:pt x="3218" y="2817"/>
                  </a:lnTo>
                  <a:lnTo>
                    <a:pt x="3948" y="2056"/>
                  </a:lnTo>
                  <a:close/>
                  <a:moveTo>
                    <a:pt x="3162" y="3845"/>
                  </a:moveTo>
                  <a:cubicBezTo>
                    <a:pt x="3158" y="3851"/>
                    <a:pt x="3156" y="3855"/>
                    <a:pt x="3155" y="3858"/>
                  </a:cubicBezTo>
                  <a:lnTo>
                    <a:pt x="3155" y="3858"/>
                  </a:lnTo>
                  <a:cubicBezTo>
                    <a:pt x="3158" y="3854"/>
                    <a:pt x="3160" y="3849"/>
                    <a:pt x="3162" y="3845"/>
                  </a:cubicBezTo>
                  <a:close/>
                  <a:moveTo>
                    <a:pt x="6873" y="0"/>
                  </a:moveTo>
                  <a:cubicBezTo>
                    <a:pt x="6621" y="242"/>
                    <a:pt x="6369" y="478"/>
                    <a:pt x="6117" y="725"/>
                  </a:cubicBezTo>
                  <a:cubicBezTo>
                    <a:pt x="6066" y="787"/>
                    <a:pt x="6014" y="853"/>
                    <a:pt x="5958" y="910"/>
                  </a:cubicBezTo>
                  <a:lnTo>
                    <a:pt x="5007" y="910"/>
                  </a:lnTo>
                  <a:lnTo>
                    <a:pt x="5814" y="52"/>
                  </a:lnTo>
                  <a:lnTo>
                    <a:pt x="5670" y="52"/>
                  </a:lnTo>
                  <a:lnTo>
                    <a:pt x="4858" y="910"/>
                  </a:lnTo>
                  <a:lnTo>
                    <a:pt x="4071" y="910"/>
                  </a:lnTo>
                  <a:lnTo>
                    <a:pt x="4878" y="52"/>
                  </a:lnTo>
                  <a:lnTo>
                    <a:pt x="4729" y="52"/>
                  </a:lnTo>
                  <a:lnTo>
                    <a:pt x="3922" y="910"/>
                  </a:lnTo>
                  <a:lnTo>
                    <a:pt x="3131" y="910"/>
                  </a:lnTo>
                  <a:lnTo>
                    <a:pt x="3943" y="52"/>
                  </a:lnTo>
                  <a:lnTo>
                    <a:pt x="3794" y="52"/>
                  </a:lnTo>
                  <a:lnTo>
                    <a:pt x="2982" y="910"/>
                  </a:lnTo>
                  <a:lnTo>
                    <a:pt x="2051" y="910"/>
                  </a:lnTo>
                  <a:cubicBezTo>
                    <a:pt x="1995" y="982"/>
                    <a:pt x="1928" y="1039"/>
                    <a:pt x="1871" y="1095"/>
                  </a:cubicBezTo>
                  <a:lnTo>
                    <a:pt x="2817" y="1095"/>
                  </a:lnTo>
                  <a:lnTo>
                    <a:pt x="2093" y="1861"/>
                  </a:lnTo>
                  <a:lnTo>
                    <a:pt x="1121" y="1861"/>
                  </a:lnTo>
                  <a:cubicBezTo>
                    <a:pt x="1065" y="1933"/>
                    <a:pt x="998" y="1989"/>
                    <a:pt x="941" y="2046"/>
                  </a:cubicBezTo>
                  <a:lnTo>
                    <a:pt x="1923" y="2046"/>
                  </a:lnTo>
                  <a:lnTo>
                    <a:pt x="1198" y="2817"/>
                  </a:lnTo>
                  <a:lnTo>
                    <a:pt x="181" y="2817"/>
                  </a:lnTo>
                  <a:cubicBezTo>
                    <a:pt x="124" y="2889"/>
                    <a:pt x="62" y="2945"/>
                    <a:pt x="1" y="3007"/>
                  </a:cubicBezTo>
                  <a:lnTo>
                    <a:pt x="1023" y="3007"/>
                  </a:lnTo>
                  <a:lnTo>
                    <a:pt x="247" y="3829"/>
                  </a:lnTo>
                  <a:lnTo>
                    <a:pt x="396" y="3829"/>
                  </a:lnTo>
                  <a:lnTo>
                    <a:pt x="1172" y="3007"/>
                  </a:lnTo>
                  <a:lnTo>
                    <a:pt x="1964" y="3007"/>
                  </a:lnTo>
                  <a:lnTo>
                    <a:pt x="1183" y="3829"/>
                  </a:lnTo>
                  <a:lnTo>
                    <a:pt x="1332" y="3829"/>
                  </a:lnTo>
                  <a:lnTo>
                    <a:pt x="2108" y="3007"/>
                  </a:lnTo>
                  <a:lnTo>
                    <a:pt x="2899" y="3007"/>
                  </a:lnTo>
                  <a:lnTo>
                    <a:pt x="2123" y="3829"/>
                  </a:lnTo>
                  <a:lnTo>
                    <a:pt x="2272" y="3829"/>
                  </a:lnTo>
                  <a:lnTo>
                    <a:pt x="3049" y="3007"/>
                  </a:lnTo>
                  <a:lnTo>
                    <a:pt x="4030" y="3007"/>
                  </a:lnTo>
                  <a:lnTo>
                    <a:pt x="4184" y="2843"/>
                  </a:lnTo>
                  <a:lnTo>
                    <a:pt x="4184" y="2843"/>
                  </a:lnTo>
                  <a:cubicBezTo>
                    <a:pt x="4128" y="2915"/>
                    <a:pt x="4076" y="2986"/>
                    <a:pt x="4020" y="3048"/>
                  </a:cubicBezTo>
                  <a:cubicBezTo>
                    <a:pt x="3850" y="3238"/>
                    <a:pt x="3691" y="3408"/>
                    <a:pt x="3516" y="3567"/>
                  </a:cubicBezTo>
                  <a:cubicBezTo>
                    <a:pt x="3476" y="3607"/>
                    <a:pt x="3195" y="3866"/>
                    <a:pt x="3158" y="3866"/>
                  </a:cubicBezTo>
                  <a:cubicBezTo>
                    <a:pt x="3155" y="3866"/>
                    <a:pt x="3154" y="3864"/>
                    <a:pt x="3155" y="3858"/>
                  </a:cubicBezTo>
                  <a:lnTo>
                    <a:pt x="3155" y="3858"/>
                  </a:lnTo>
                  <a:cubicBezTo>
                    <a:pt x="3144" y="3880"/>
                    <a:pt x="3127" y="3901"/>
                    <a:pt x="3110" y="3922"/>
                  </a:cubicBezTo>
                  <a:lnTo>
                    <a:pt x="3259" y="3922"/>
                  </a:lnTo>
                  <a:lnTo>
                    <a:pt x="6950" y="5"/>
                  </a:lnTo>
                  <a:lnTo>
                    <a:pt x="68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6"/>
            <p:cNvSpPr/>
            <p:nvPr/>
          </p:nvSpPr>
          <p:spPr>
            <a:xfrm>
              <a:off x="5289815" y="2016085"/>
              <a:ext cx="219539" cy="137299"/>
            </a:xfrm>
            <a:custGeom>
              <a:rect b="b" l="l" r="r" t="t"/>
              <a:pathLst>
                <a:path extrusionOk="0" h="3758" w="6009">
                  <a:moveTo>
                    <a:pt x="3711" y="1033"/>
                  </a:moveTo>
                  <a:lnTo>
                    <a:pt x="2992" y="1799"/>
                  </a:lnTo>
                  <a:lnTo>
                    <a:pt x="2205" y="1799"/>
                  </a:lnTo>
                  <a:lnTo>
                    <a:pt x="2925" y="1033"/>
                  </a:lnTo>
                  <a:close/>
                  <a:moveTo>
                    <a:pt x="4642" y="1039"/>
                  </a:moveTo>
                  <a:lnTo>
                    <a:pt x="3922" y="1804"/>
                  </a:lnTo>
                  <a:lnTo>
                    <a:pt x="3136" y="1804"/>
                  </a:lnTo>
                  <a:lnTo>
                    <a:pt x="3855" y="1039"/>
                  </a:lnTo>
                  <a:close/>
                  <a:moveTo>
                    <a:pt x="2817" y="1979"/>
                  </a:moveTo>
                  <a:lnTo>
                    <a:pt x="2097" y="2745"/>
                  </a:lnTo>
                  <a:lnTo>
                    <a:pt x="1311" y="2745"/>
                  </a:lnTo>
                  <a:lnTo>
                    <a:pt x="2031" y="1979"/>
                  </a:lnTo>
                  <a:close/>
                  <a:moveTo>
                    <a:pt x="3752" y="1984"/>
                  </a:moveTo>
                  <a:lnTo>
                    <a:pt x="3033" y="2750"/>
                  </a:lnTo>
                  <a:lnTo>
                    <a:pt x="2252" y="2750"/>
                  </a:lnTo>
                  <a:lnTo>
                    <a:pt x="2971" y="1984"/>
                  </a:lnTo>
                  <a:close/>
                  <a:moveTo>
                    <a:pt x="3768" y="0"/>
                  </a:moveTo>
                  <a:lnTo>
                    <a:pt x="2961" y="854"/>
                  </a:lnTo>
                  <a:lnTo>
                    <a:pt x="2036" y="854"/>
                  </a:lnTo>
                  <a:cubicBezTo>
                    <a:pt x="1979" y="926"/>
                    <a:pt x="1923" y="982"/>
                    <a:pt x="1856" y="1039"/>
                  </a:cubicBezTo>
                  <a:lnTo>
                    <a:pt x="2796" y="1039"/>
                  </a:lnTo>
                  <a:lnTo>
                    <a:pt x="2077" y="1804"/>
                  </a:lnTo>
                  <a:lnTo>
                    <a:pt x="1111" y="1804"/>
                  </a:lnTo>
                  <a:cubicBezTo>
                    <a:pt x="1054" y="1876"/>
                    <a:pt x="998" y="1933"/>
                    <a:pt x="931" y="1989"/>
                  </a:cubicBezTo>
                  <a:lnTo>
                    <a:pt x="1907" y="1989"/>
                  </a:lnTo>
                  <a:lnTo>
                    <a:pt x="1188" y="2755"/>
                  </a:lnTo>
                  <a:lnTo>
                    <a:pt x="180" y="2755"/>
                  </a:lnTo>
                  <a:cubicBezTo>
                    <a:pt x="124" y="2827"/>
                    <a:pt x="67" y="2884"/>
                    <a:pt x="0" y="2940"/>
                  </a:cubicBezTo>
                  <a:lnTo>
                    <a:pt x="1018" y="2940"/>
                  </a:lnTo>
                  <a:lnTo>
                    <a:pt x="247" y="3758"/>
                  </a:lnTo>
                  <a:lnTo>
                    <a:pt x="386" y="3758"/>
                  </a:lnTo>
                  <a:lnTo>
                    <a:pt x="1157" y="2940"/>
                  </a:lnTo>
                  <a:lnTo>
                    <a:pt x="1948" y="2940"/>
                  </a:lnTo>
                  <a:lnTo>
                    <a:pt x="1177" y="3758"/>
                  </a:lnTo>
                  <a:lnTo>
                    <a:pt x="1316" y="3758"/>
                  </a:lnTo>
                  <a:lnTo>
                    <a:pt x="2087" y="2940"/>
                  </a:lnTo>
                  <a:lnTo>
                    <a:pt x="2874" y="2940"/>
                  </a:lnTo>
                  <a:lnTo>
                    <a:pt x="2103" y="3758"/>
                  </a:lnTo>
                  <a:lnTo>
                    <a:pt x="2241" y="3758"/>
                  </a:lnTo>
                  <a:lnTo>
                    <a:pt x="3012" y="2940"/>
                  </a:lnTo>
                  <a:lnTo>
                    <a:pt x="3989" y="2940"/>
                  </a:lnTo>
                  <a:lnTo>
                    <a:pt x="4164" y="2755"/>
                  </a:lnTo>
                  <a:lnTo>
                    <a:pt x="3187" y="2755"/>
                  </a:lnTo>
                  <a:lnTo>
                    <a:pt x="3907" y="1989"/>
                  </a:lnTo>
                  <a:lnTo>
                    <a:pt x="4924" y="1989"/>
                  </a:lnTo>
                  <a:lnTo>
                    <a:pt x="5094" y="1804"/>
                  </a:lnTo>
                  <a:lnTo>
                    <a:pt x="4081" y="1804"/>
                  </a:lnTo>
                  <a:lnTo>
                    <a:pt x="4801" y="1039"/>
                  </a:lnTo>
                  <a:lnTo>
                    <a:pt x="5834" y="1039"/>
                  </a:lnTo>
                  <a:lnTo>
                    <a:pt x="6009" y="854"/>
                  </a:lnTo>
                  <a:lnTo>
                    <a:pt x="4955" y="854"/>
                  </a:lnTo>
                  <a:lnTo>
                    <a:pt x="5757" y="0"/>
                  </a:lnTo>
                  <a:lnTo>
                    <a:pt x="5618" y="0"/>
                  </a:lnTo>
                  <a:lnTo>
                    <a:pt x="4811" y="854"/>
                  </a:lnTo>
                  <a:lnTo>
                    <a:pt x="4030" y="854"/>
                  </a:lnTo>
                  <a:lnTo>
                    <a:pt x="4832" y="0"/>
                  </a:lnTo>
                  <a:lnTo>
                    <a:pt x="4693" y="0"/>
                  </a:lnTo>
                  <a:lnTo>
                    <a:pt x="3886" y="854"/>
                  </a:lnTo>
                  <a:lnTo>
                    <a:pt x="3105" y="854"/>
                  </a:lnTo>
                  <a:lnTo>
                    <a:pt x="39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6"/>
            <p:cNvSpPr/>
            <p:nvPr/>
          </p:nvSpPr>
          <p:spPr>
            <a:xfrm>
              <a:off x="5142210" y="2173993"/>
              <a:ext cx="221439" cy="137700"/>
            </a:xfrm>
            <a:custGeom>
              <a:rect b="b" l="l" r="r" t="t"/>
              <a:pathLst>
                <a:path extrusionOk="0" h="3769" w="6061">
                  <a:moveTo>
                    <a:pt x="3727" y="1034"/>
                  </a:moveTo>
                  <a:lnTo>
                    <a:pt x="3007" y="1800"/>
                  </a:lnTo>
                  <a:lnTo>
                    <a:pt x="2216" y="1800"/>
                  </a:lnTo>
                  <a:lnTo>
                    <a:pt x="2935" y="1034"/>
                  </a:lnTo>
                  <a:close/>
                  <a:moveTo>
                    <a:pt x="4657" y="1039"/>
                  </a:moveTo>
                  <a:lnTo>
                    <a:pt x="3938" y="1805"/>
                  </a:lnTo>
                  <a:lnTo>
                    <a:pt x="3151" y="1805"/>
                  </a:lnTo>
                  <a:lnTo>
                    <a:pt x="3871" y="1039"/>
                  </a:lnTo>
                  <a:close/>
                  <a:moveTo>
                    <a:pt x="2833" y="1995"/>
                  </a:moveTo>
                  <a:lnTo>
                    <a:pt x="2113" y="2756"/>
                  </a:lnTo>
                  <a:lnTo>
                    <a:pt x="1327" y="2756"/>
                  </a:lnTo>
                  <a:lnTo>
                    <a:pt x="2046" y="1995"/>
                  </a:lnTo>
                  <a:close/>
                  <a:moveTo>
                    <a:pt x="3768" y="1995"/>
                  </a:moveTo>
                  <a:lnTo>
                    <a:pt x="3048" y="2756"/>
                  </a:lnTo>
                  <a:lnTo>
                    <a:pt x="2257" y="2756"/>
                  </a:lnTo>
                  <a:lnTo>
                    <a:pt x="2976" y="1995"/>
                  </a:lnTo>
                  <a:close/>
                  <a:moveTo>
                    <a:pt x="3783" y="1"/>
                  </a:moveTo>
                  <a:lnTo>
                    <a:pt x="2976" y="854"/>
                  </a:lnTo>
                  <a:lnTo>
                    <a:pt x="2046" y="854"/>
                  </a:lnTo>
                  <a:cubicBezTo>
                    <a:pt x="1984" y="926"/>
                    <a:pt x="1928" y="983"/>
                    <a:pt x="1866" y="1039"/>
                  </a:cubicBezTo>
                  <a:lnTo>
                    <a:pt x="2802" y="1039"/>
                  </a:lnTo>
                  <a:lnTo>
                    <a:pt x="2082" y="1805"/>
                  </a:lnTo>
                  <a:lnTo>
                    <a:pt x="1111" y="1805"/>
                  </a:lnTo>
                  <a:cubicBezTo>
                    <a:pt x="1054" y="1877"/>
                    <a:pt x="998" y="1934"/>
                    <a:pt x="931" y="1995"/>
                  </a:cubicBezTo>
                  <a:lnTo>
                    <a:pt x="1907" y="1995"/>
                  </a:lnTo>
                  <a:lnTo>
                    <a:pt x="1188" y="2756"/>
                  </a:lnTo>
                  <a:lnTo>
                    <a:pt x="180" y="2756"/>
                  </a:lnTo>
                  <a:cubicBezTo>
                    <a:pt x="124" y="2828"/>
                    <a:pt x="67" y="2884"/>
                    <a:pt x="0" y="2946"/>
                  </a:cubicBezTo>
                  <a:lnTo>
                    <a:pt x="1018" y="2946"/>
                  </a:lnTo>
                  <a:lnTo>
                    <a:pt x="247" y="3768"/>
                  </a:lnTo>
                  <a:lnTo>
                    <a:pt x="391" y="3768"/>
                  </a:lnTo>
                  <a:lnTo>
                    <a:pt x="1162" y="2946"/>
                  </a:lnTo>
                  <a:lnTo>
                    <a:pt x="1954" y="2946"/>
                  </a:lnTo>
                  <a:lnTo>
                    <a:pt x="1183" y="3768"/>
                  </a:lnTo>
                  <a:lnTo>
                    <a:pt x="1332" y="3768"/>
                  </a:lnTo>
                  <a:lnTo>
                    <a:pt x="2103" y="2946"/>
                  </a:lnTo>
                  <a:lnTo>
                    <a:pt x="2889" y="2946"/>
                  </a:lnTo>
                  <a:lnTo>
                    <a:pt x="2118" y="3768"/>
                  </a:lnTo>
                  <a:lnTo>
                    <a:pt x="2267" y="3768"/>
                  </a:lnTo>
                  <a:lnTo>
                    <a:pt x="3038" y="2946"/>
                  </a:lnTo>
                  <a:lnTo>
                    <a:pt x="4020" y="2946"/>
                  </a:lnTo>
                  <a:lnTo>
                    <a:pt x="4195" y="2756"/>
                  </a:lnTo>
                  <a:lnTo>
                    <a:pt x="3213" y="2756"/>
                  </a:lnTo>
                  <a:lnTo>
                    <a:pt x="3932" y="1995"/>
                  </a:lnTo>
                  <a:lnTo>
                    <a:pt x="4955" y="1995"/>
                  </a:lnTo>
                  <a:lnTo>
                    <a:pt x="5130" y="1805"/>
                  </a:lnTo>
                  <a:lnTo>
                    <a:pt x="4112" y="1805"/>
                  </a:lnTo>
                  <a:lnTo>
                    <a:pt x="4832" y="1039"/>
                  </a:lnTo>
                  <a:lnTo>
                    <a:pt x="5886" y="1039"/>
                  </a:lnTo>
                  <a:lnTo>
                    <a:pt x="6060" y="854"/>
                  </a:lnTo>
                  <a:lnTo>
                    <a:pt x="5007" y="854"/>
                  </a:lnTo>
                  <a:lnTo>
                    <a:pt x="5783" y="1"/>
                  </a:lnTo>
                  <a:lnTo>
                    <a:pt x="5644" y="1"/>
                  </a:lnTo>
                  <a:lnTo>
                    <a:pt x="4837" y="854"/>
                  </a:lnTo>
                  <a:lnTo>
                    <a:pt x="4051" y="854"/>
                  </a:lnTo>
                  <a:lnTo>
                    <a:pt x="4852" y="1"/>
                  </a:lnTo>
                  <a:lnTo>
                    <a:pt x="4709" y="1"/>
                  </a:lnTo>
                  <a:lnTo>
                    <a:pt x="3907" y="854"/>
                  </a:lnTo>
                  <a:lnTo>
                    <a:pt x="3115" y="854"/>
                  </a:lnTo>
                  <a:lnTo>
                    <a:pt x="39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6"/>
            <p:cNvSpPr/>
            <p:nvPr/>
          </p:nvSpPr>
          <p:spPr>
            <a:xfrm>
              <a:off x="4959860" y="2014769"/>
              <a:ext cx="221621" cy="137664"/>
            </a:xfrm>
            <a:custGeom>
              <a:rect b="b" l="l" r="r" t="t"/>
              <a:pathLst>
                <a:path extrusionOk="0" h="3768" w="6066">
                  <a:moveTo>
                    <a:pt x="3748" y="1044"/>
                  </a:moveTo>
                  <a:lnTo>
                    <a:pt x="3018" y="1810"/>
                  </a:lnTo>
                  <a:lnTo>
                    <a:pt x="2231" y="1810"/>
                  </a:lnTo>
                  <a:lnTo>
                    <a:pt x="2956" y="1044"/>
                  </a:lnTo>
                  <a:close/>
                  <a:moveTo>
                    <a:pt x="4683" y="1049"/>
                  </a:moveTo>
                  <a:lnTo>
                    <a:pt x="3964" y="1815"/>
                  </a:lnTo>
                  <a:lnTo>
                    <a:pt x="3172" y="1815"/>
                  </a:lnTo>
                  <a:lnTo>
                    <a:pt x="3897" y="1049"/>
                  </a:lnTo>
                  <a:close/>
                  <a:moveTo>
                    <a:pt x="2848" y="1995"/>
                  </a:moveTo>
                  <a:lnTo>
                    <a:pt x="2118" y="2760"/>
                  </a:lnTo>
                  <a:lnTo>
                    <a:pt x="1332" y="2760"/>
                  </a:lnTo>
                  <a:lnTo>
                    <a:pt x="2057" y="1995"/>
                  </a:lnTo>
                  <a:close/>
                  <a:moveTo>
                    <a:pt x="3789" y="2000"/>
                  </a:moveTo>
                  <a:lnTo>
                    <a:pt x="3064" y="2766"/>
                  </a:lnTo>
                  <a:lnTo>
                    <a:pt x="2273" y="2766"/>
                  </a:lnTo>
                  <a:lnTo>
                    <a:pt x="3002" y="2000"/>
                  </a:lnTo>
                  <a:close/>
                  <a:moveTo>
                    <a:pt x="3789" y="0"/>
                  </a:moveTo>
                  <a:lnTo>
                    <a:pt x="2982" y="859"/>
                  </a:lnTo>
                  <a:lnTo>
                    <a:pt x="2052" y="859"/>
                  </a:lnTo>
                  <a:cubicBezTo>
                    <a:pt x="1990" y="926"/>
                    <a:pt x="1928" y="987"/>
                    <a:pt x="1872" y="1044"/>
                  </a:cubicBezTo>
                  <a:lnTo>
                    <a:pt x="2812" y="1044"/>
                  </a:lnTo>
                  <a:lnTo>
                    <a:pt x="2088" y="1810"/>
                  </a:lnTo>
                  <a:lnTo>
                    <a:pt x="1116" y="1810"/>
                  </a:lnTo>
                  <a:cubicBezTo>
                    <a:pt x="1060" y="1876"/>
                    <a:pt x="998" y="1938"/>
                    <a:pt x="936" y="1995"/>
                  </a:cubicBezTo>
                  <a:lnTo>
                    <a:pt x="1923" y="1995"/>
                  </a:lnTo>
                  <a:lnTo>
                    <a:pt x="1193" y="2760"/>
                  </a:lnTo>
                  <a:lnTo>
                    <a:pt x="181" y="2760"/>
                  </a:lnTo>
                  <a:cubicBezTo>
                    <a:pt x="124" y="2832"/>
                    <a:pt x="57" y="2889"/>
                    <a:pt x="1" y="2945"/>
                  </a:cubicBezTo>
                  <a:lnTo>
                    <a:pt x="1024" y="2945"/>
                  </a:lnTo>
                  <a:lnTo>
                    <a:pt x="237" y="3768"/>
                  </a:lnTo>
                  <a:lnTo>
                    <a:pt x="386" y="3768"/>
                  </a:lnTo>
                  <a:lnTo>
                    <a:pt x="1162" y="2945"/>
                  </a:lnTo>
                  <a:lnTo>
                    <a:pt x="1954" y="2945"/>
                  </a:lnTo>
                  <a:lnTo>
                    <a:pt x="1178" y="3768"/>
                  </a:lnTo>
                  <a:lnTo>
                    <a:pt x="1322" y="3768"/>
                  </a:lnTo>
                  <a:lnTo>
                    <a:pt x="2098" y="2945"/>
                  </a:lnTo>
                  <a:lnTo>
                    <a:pt x="2889" y="2945"/>
                  </a:lnTo>
                  <a:lnTo>
                    <a:pt x="2113" y="3768"/>
                  </a:lnTo>
                  <a:lnTo>
                    <a:pt x="2262" y="3768"/>
                  </a:lnTo>
                  <a:lnTo>
                    <a:pt x="3038" y="2945"/>
                  </a:lnTo>
                  <a:lnTo>
                    <a:pt x="4020" y="2945"/>
                  </a:lnTo>
                  <a:lnTo>
                    <a:pt x="4195" y="2760"/>
                  </a:lnTo>
                  <a:lnTo>
                    <a:pt x="3213" y="2760"/>
                  </a:lnTo>
                  <a:lnTo>
                    <a:pt x="3938" y="1995"/>
                  </a:lnTo>
                  <a:lnTo>
                    <a:pt x="4961" y="1995"/>
                  </a:lnTo>
                  <a:lnTo>
                    <a:pt x="5130" y="1810"/>
                  </a:lnTo>
                  <a:lnTo>
                    <a:pt x="4113" y="1810"/>
                  </a:lnTo>
                  <a:lnTo>
                    <a:pt x="4832" y="1044"/>
                  </a:lnTo>
                  <a:lnTo>
                    <a:pt x="5891" y="1044"/>
                  </a:lnTo>
                  <a:lnTo>
                    <a:pt x="6066" y="859"/>
                  </a:lnTo>
                  <a:lnTo>
                    <a:pt x="5002" y="859"/>
                  </a:lnTo>
                  <a:lnTo>
                    <a:pt x="5814" y="0"/>
                  </a:lnTo>
                  <a:lnTo>
                    <a:pt x="5665" y="0"/>
                  </a:lnTo>
                  <a:lnTo>
                    <a:pt x="4858" y="859"/>
                  </a:lnTo>
                  <a:lnTo>
                    <a:pt x="4066" y="859"/>
                  </a:lnTo>
                  <a:lnTo>
                    <a:pt x="4873" y="0"/>
                  </a:lnTo>
                  <a:lnTo>
                    <a:pt x="4729" y="0"/>
                  </a:lnTo>
                  <a:lnTo>
                    <a:pt x="3917" y="859"/>
                  </a:lnTo>
                  <a:lnTo>
                    <a:pt x="3131" y="859"/>
                  </a:lnTo>
                  <a:lnTo>
                    <a:pt x="39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6"/>
            <p:cNvSpPr/>
            <p:nvPr/>
          </p:nvSpPr>
          <p:spPr>
            <a:xfrm>
              <a:off x="4810574" y="2173079"/>
              <a:ext cx="223302" cy="138248"/>
            </a:xfrm>
            <a:custGeom>
              <a:rect b="b" l="l" r="r" t="t"/>
              <a:pathLst>
                <a:path extrusionOk="0" h="3784" w="6112">
                  <a:moveTo>
                    <a:pt x="3783" y="1054"/>
                  </a:moveTo>
                  <a:lnTo>
                    <a:pt x="3059" y="1825"/>
                  </a:lnTo>
                  <a:lnTo>
                    <a:pt x="2262" y="1825"/>
                  </a:lnTo>
                  <a:lnTo>
                    <a:pt x="2987" y="1054"/>
                  </a:lnTo>
                  <a:close/>
                  <a:moveTo>
                    <a:pt x="4719" y="1054"/>
                  </a:moveTo>
                  <a:lnTo>
                    <a:pt x="3994" y="1825"/>
                  </a:lnTo>
                  <a:lnTo>
                    <a:pt x="3198" y="1825"/>
                  </a:lnTo>
                  <a:lnTo>
                    <a:pt x="3922" y="1054"/>
                  </a:lnTo>
                  <a:close/>
                  <a:moveTo>
                    <a:pt x="2884" y="2005"/>
                  </a:moveTo>
                  <a:lnTo>
                    <a:pt x="2159" y="2776"/>
                  </a:lnTo>
                  <a:lnTo>
                    <a:pt x="1363" y="2776"/>
                  </a:lnTo>
                  <a:lnTo>
                    <a:pt x="2087" y="2005"/>
                  </a:lnTo>
                  <a:close/>
                  <a:moveTo>
                    <a:pt x="3825" y="2005"/>
                  </a:moveTo>
                  <a:lnTo>
                    <a:pt x="3095" y="2776"/>
                  </a:lnTo>
                  <a:lnTo>
                    <a:pt x="2298" y="2776"/>
                  </a:lnTo>
                  <a:lnTo>
                    <a:pt x="3028" y="2005"/>
                  </a:lnTo>
                  <a:close/>
                  <a:moveTo>
                    <a:pt x="3825" y="0"/>
                  </a:moveTo>
                  <a:lnTo>
                    <a:pt x="3013" y="864"/>
                  </a:lnTo>
                  <a:lnTo>
                    <a:pt x="2077" y="864"/>
                  </a:lnTo>
                  <a:cubicBezTo>
                    <a:pt x="2015" y="931"/>
                    <a:pt x="1954" y="992"/>
                    <a:pt x="1887" y="1049"/>
                  </a:cubicBezTo>
                  <a:lnTo>
                    <a:pt x="2833" y="1049"/>
                  </a:lnTo>
                  <a:lnTo>
                    <a:pt x="2108" y="1820"/>
                  </a:lnTo>
                  <a:lnTo>
                    <a:pt x="1131" y="1820"/>
                  </a:lnTo>
                  <a:cubicBezTo>
                    <a:pt x="1075" y="1892"/>
                    <a:pt x="1008" y="1948"/>
                    <a:pt x="946" y="2005"/>
                  </a:cubicBezTo>
                  <a:lnTo>
                    <a:pt x="1928" y="2005"/>
                  </a:lnTo>
                  <a:lnTo>
                    <a:pt x="1203" y="2776"/>
                  </a:lnTo>
                  <a:lnTo>
                    <a:pt x="186" y="2776"/>
                  </a:lnTo>
                  <a:cubicBezTo>
                    <a:pt x="129" y="2848"/>
                    <a:pt x="62" y="2904"/>
                    <a:pt x="1" y="2961"/>
                  </a:cubicBezTo>
                  <a:lnTo>
                    <a:pt x="1029" y="2961"/>
                  </a:lnTo>
                  <a:lnTo>
                    <a:pt x="252" y="3783"/>
                  </a:lnTo>
                  <a:lnTo>
                    <a:pt x="396" y="3783"/>
                  </a:lnTo>
                  <a:lnTo>
                    <a:pt x="1178" y="2961"/>
                  </a:lnTo>
                  <a:lnTo>
                    <a:pt x="1974" y="2961"/>
                  </a:lnTo>
                  <a:lnTo>
                    <a:pt x="1193" y="3783"/>
                  </a:lnTo>
                  <a:lnTo>
                    <a:pt x="1342" y="3783"/>
                  </a:lnTo>
                  <a:lnTo>
                    <a:pt x="2118" y="2961"/>
                  </a:lnTo>
                  <a:lnTo>
                    <a:pt x="2915" y="2961"/>
                  </a:lnTo>
                  <a:lnTo>
                    <a:pt x="2139" y="3783"/>
                  </a:lnTo>
                  <a:lnTo>
                    <a:pt x="2288" y="3783"/>
                  </a:lnTo>
                  <a:lnTo>
                    <a:pt x="3064" y="2961"/>
                  </a:lnTo>
                  <a:lnTo>
                    <a:pt x="4056" y="2961"/>
                  </a:lnTo>
                  <a:lnTo>
                    <a:pt x="4226" y="2776"/>
                  </a:lnTo>
                  <a:lnTo>
                    <a:pt x="3239" y="2776"/>
                  </a:lnTo>
                  <a:lnTo>
                    <a:pt x="3969" y="2005"/>
                  </a:lnTo>
                  <a:lnTo>
                    <a:pt x="4996" y="2005"/>
                  </a:lnTo>
                  <a:lnTo>
                    <a:pt x="5171" y="1820"/>
                  </a:lnTo>
                  <a:lnTo>
                    <a:pt x="4143" y="1820"/>
                  </a:lnTo>
                  <a:lnTo>
                    <a:pt x="4868" y="1049"/>
                  </a:lnTo>
                  <a:lnTo>
                    <a:pt x="5937" y="1049"/>
                  </a:lnTo>
                  <a:lnTo>
                    <a:pt x="6112" y="864"/>
                  </a:lnTo>
                  <a:lnTo>
                    <a:pt x="5043" y="864"/>
                  </a:lnTo>
                  <a:lnTo>
                    <a:pt x="5855" y="0"/>
                  </a:lnTo>
                  <a:lnTo>
                    <a:pt x="5706" y="0"/>
                  </a:lnTo>
                  <a:lnTo>
                    <a:pt x="4894" y="864"/>
                  </a:lnTo>
                  <a:lnTo>
                    <a:pt x="4107" y="864"/>
                  </a:lnTo>
                  <a:lnTo>
                    <a:pt x="4914" y="0"/>
                  </a:lnTo>
                  <a:lnTo>
                    <a:pt x="4765" y="0"/>
                  </a:lnTo>
                  <a:lnTo>
                    <a:pt x="3958" y="864"/>
                  </a:lnTo>
                  <a:lnTo>
                    <a:pt x="3162" y="864"/>
                  </a:lnTo>
                  <a:lnTo>
                    <a:pt x="39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6"/>
            <p:cNvSpPr/>
            <p:nvPr/>
          </p:nvSpPr>
          <p:spPr>
            <a:xfrm>
              <a:off x="5125294" y="2013454"/>
              <a:ext cx="253370" cy="142742"/>
            </a:xfrm>
            <a:custGeom>
              <a:rect b="b" l="l" r="r" t="t"/>
              <a:pathLst>
                <a:path extrusionOk="0" h="3907" w="6935">
                  <a:moveTo>
                    <a:pt x="3732" y="1100"/>
                  </a:moveTo>
                  <a:lnTo>
                    <a:pt x="3013" y="1866"/>
                  </a:lnTo>
                  <a:lnTo>
                    <a:pt x="2226" y="1866"/>
                  </a:lnTo>
                  <a:lnTo>
                    <a:pt x="2946" y="1100"/>
                  </a:lnTo>
                  <a:close/>
                  <a:moveTo>
                    <a:pt x="4673" y="1100"/>
                  </a:moveTo>
                  <a:lnTo>
                    <a:pt x="3953" y="1866"/>
                  </a:lnTo>
                  <a:lnTo>
                    <a:pt x="3162" y="1866"/>
                  </a:lnTo>
                  <a:lnTo>
                    <a:pt x="3881" y="1100"/>
                  </a:lnTo>
                  <a:close/>
                  <a:moveTo>
                    <a:pt x="5804" y="1100"/>
                  </a:moveTo>
                  <a:cubicBezTo>
                    <a:pt x="5732" y="1162"/>
                    <a:pt x="5655" y="1224"/>
                    <a:pt x="5583" y="1285"/>
                  </a:cubicBezTo>
                  <a:cubicBezTo>
                    <a:pt x="5501" y="1357"/>
                    <a:pt x="5418" y="1404"/>
                    <a:pt x="5331" y="1429"/>
                  </a:cubicBezTo>
                  <a:cubicBezTo>
                    <a:pt x="5218" y="1573"/>
                    <a:pt x="5100" y="1722"/>
                    <a:pt x="4987" y="1866"/>
                  </a:cubicBezTo>
                  <a:lnTo>
                    <a:pt x="4092" y="1866"/>
                  </a:lnTo>
                  <a:lnTo>
                    <a:pt x="4812" y="1100"/>
                  </a:lnTo>
                  <a:close/>
                  <a:moveTo>
                    <a:pt x="2843" y="2046"/>
                  </a:moveTo>
                  <a:lnTo>
                    <a:pt x="2124" y="2807"/>
                  </a:lnTo>
                  <a:lnTo>
                    <a:pt x="1332" y="2807"/>
                  </a:lnTo>
                  <a:lnTo>
                    <a:pt x="2052" y="2046"/>
                  </a:lnTo>
                  <a:close/>
                  <a:moveTo>
                    <a:pt x="3779" y="2046"/>
                  </a:moveTo>
                  <a:lnTo>
                    <a:pt x="3059" y="2807"/>
                  </a:lnTo>
                  <a:lnTo>
                    <a:pt x="2268" y="2807"/>
                  </a:lnTo>
                  <a:lnTo>
                    <a:pt x="2987" y="2046"/>
                  </a:lnTo>
                  <a:close/>
                  <a:moveTo>
                    <a:pt x="4832" y="2051"/>
                  </a:moveTo>
                  <a:cubicBezTo>
                    <a:pt x="4616" y="2308"/>
                    <a:pt x="4390" y="2560"/>
                    <a:pt x="4169" y="2817"/>
                  </a:cubicBezTo>
                  <a:lnTo>
                    <a:pt x="3203" y="2817"/>
                  </a:lnTo>
                  <a:lnTo>
                    <a:pt x="3923" y="2051"/>
                  </a:lnTo>
                  <a:close/>
                  <a:moveTo>
                    <a:pt x="6893" y="0"/>
                  </a:moveTo>
                  <a:cubicBezTo>
                    <a:pt x="6785" y="160"/>
                    <a:pt x="6657" y="299"/>
                    <a:pt x="6513" y="386"/>
                  </a:cubicBezTo>
                  <a:lnTo>
                    <a:pt x="6436" y="484"/>
                  </a:lnTo>
                  <a:cubicBezTo>
                    <a:pt x="6302" y="638"/>
                    <a:pt x="6164" y="777"/>
                    <a:pt x="6020" y="915"/>
                  </a:cubicBezTo>
                  <a:lnTo>
                    <a:pt x="4997" y="915"/>
                  </a:lnTo>
                  <a:lnTo>
                    <a:pt x="5804" y="57"/>
                  </a:lnTo>
                  <a:lnTo>
                    <a:pt x="5660" y="57"/>
                  </a:lnTo>
                  <a:lnTo>
                    <a:pt x="4858" y="915"/>
                  </a:lnTo>
                  <a:lnTo>
                    <a:pt x="4067" y="915"/>
                  </a:lnTo>
                  <a:lnTo>
                    <a:pt x="4868" y="57"/>
                  </a:lnTo>
                  <a:lnTo>
                    <a:pt x="4730" y="57"/>
                  </a:lnTo>
                  <a:lnTo>
                    <a:pt x="3928" y="915"/>
                  </a:lnTo>
                  <a:lnTo>
                    <a:pt x="3136" y="915"/>
                  </a:lnTo>
                  <a:lnTo>
                    <a:pt x="3943" y="57"/>
                  </a:lnTo>
                  <a:lnTo>
                    <a:pt x="3804" y="57"/>
                  </a:lnTo>
                  <a:lnTo>
                    <a:pt x="2992" y="915"/>
                  </a:lnTo>
                  <a:lnTo>
                    <a:pt x="2062" y="915"/>
                  </a:lnTo>
                  <a:cubicBezTo>
                    <a:pt x="2005" y="982"/>
                    <a:pt x="1949" y="1044"/>
                    <a:pt x="1882" y="1100"/>
                  </a:cubicBezTo>
                  <a:lnTo>
                    <a:pt x="2823" y="1100"/>
                  </a:lnTo>
                  <a:lnTo>
                    <a:pt x="2083" y="1856"/>
                  </a:lnTo>
                  <a:lnTo>
                    <a:pt x="1111" y="1856"/>
                  </a:lnTo>
                  <a:cubicBezTo>
                    <a:pt x="1055" y="1928"/>
                    <a:pt x="998" y="1984"/>
                    <a:pt x="931" y="2046"/>
                  </a:cubicBezTo>
                  <a:lnTo>
                    <a:pt x="1908" y="2046"/>
                  </a:lnTo>
                  <a:lnTo>
                    <a:pt x="1188" y="2807"/>
                  </a:lnTo>
                  <a:lnTo>
                    <a:pt x="181" y="2807"/>
                  </a:lnTo>
                  <a:cubicBezTo>
                    <a:pt x="124" y="2879"/>
                    <a:pt x="68" y="2935"/>
                    <a:pt x="1" y="2997"/>
                  </a:cubicBezTo>
                  <a:lnTo>
                    <a:pt x="1019" y="2997"/>
                  </a:lnTo>
                  <a:lnTo>
                    <a:pt x="248" y="3819"/>
                  </a:lnTo>
                  <a:lnTo>
                    <a:pt x="392" y="3819"/>
                  </a:lnTo>
                  <a:lnTo>
                    <a:pt x="1163" y="2997"/>
                  </a:lnTo>
                  <a:lnTo>
                    <a:pt x="1954" y="2997"/>
                  </a:lnTo>
                  <a:lnTo>
                    <a:pt x="1183" y="3819"/>
                  </a:lnTo>
                  <a:lnTo>
                    <a:pt x="1332" y="3819"/>
                  </a:lnTo>
                  <a:lnTo>
                    <a:pt x="2103" y="2997"/>
                  </a:lnTo>
                  <a:lnTo>
                    <a:pt x="2889" y="2997"/>
                  </a:lnTo>
                  <a:lnTo>
                    <a:pt x="2119" y="3819"/>
                  </a:lnTo>
                  <a:lnTo>
                    <a:pt x="2268" y="3819"/>
                  </a:lnTo>
                  <a:lnTo>
                    <a:pt x="3039" y="2997"/>
                  </a:lnTo>
                  <a:lnTo>
                    <a:pt x="4020" y="2997"/>
                  </a:lnTo>
                  <a:lnTo>
                    <a:pt x="4061" y="2956"/>
                  </a:lnTo>
                  <a:lnTo>
                    <a:pt x="4061" y="2956"/>
                  </a:lnTo>
                  <a:cubicBezTo>
                    <a:pt x="3943" y="3089"/>
                    <a:pt x="3830" y="3233"/>
                    <a:pt x="3722" y="3367"/>
                  </a:cubicBezTo>
                  <a:cubicBezTo>
                    <a:pt x="3568" y="3562"/>
                    <a:pt x="3414" y="3732"/>
                    <a:pt x="3249" y="3907"/>
                  </a:cubicBezTo>
                  <a:lnTo>
                    <a:pt x="3260" y="3907"/>
                  </a:lnTo>
                  <a:lnTo>
                    <a:pt x="69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02" name="Shape 5102"/>
        <p:cNvGrpSpPr/>
        <p:nvPr/>
      </p:nvGrpSpPr>
      <p:grpSpPr>
        <a:xfrm>
          <a:off x="0" y="0"/>
          <a:ext cx="0" cy="0"/>
          <a:chOff x="0" y="0"/>
          <a:chExt cx="0" cy="0"/>
        </a:xfrm>
      </p:grpSpPr>
      <p:sp>
        <p:nvSpPr>
          <p:cNvPr id="5103" name="Google Shape;5103;p77"/>
          <p:cNvSpPr txBox="1"/>
          <p:nvPr>
            <p:ph type="title"/>
          </p:nvPr>
        </p:nvSpPr>
        <p:spPr>
          <a:xfrm>
            <a:off x="716800" y="612648"/>
            <a:ext cx="7711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Alternative r</a:t>
            </a:r>
            <a:r>
              <a:rPr lang="en"/>
              <a:t>esources</a:t>
            </a:r>
            <a:endParaRPr/>
          </a:p>
        </p:txBody>
      </p:sp>
      <p:sp>
        <p:nvSpPr>
          <p:cNvPr id="5104" name="Google Shape;5104;p77"/>
          <p:cNvSpPr txBox="1"/>
          <p:nvPr>
            <p:ph idx="1" type="subTitle"/>
          </p:nvPr>
        </p:nvSpPr>
        <p:spPr>
          <a:xfrm>
            <a:off x="793500" y="1031425"/>
            <a:ext cx="7557000" cy="9063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a:solidFill>
                  <a:schemeClr val="lt1"/>
                </a:solidFill>
              </a:rPr>
              <a:t>Here’s an assortment of alternative resources whose style fits th</a:t>
            </a:r>
            <a:r>
              <a:rPr lang="en"/>
              <a:t>at</a:t>
            </a:r>
            <a:r>
              <a:rPr lang="en">
                <a:solidFill>
                  <a:schemeClr val="lt1"/>
                </a:solidFill>
              </a:rPr>
              <a:t> of this template:</a:t>
            </a:r>
            <a:endParaRPr sz="2300">
              <a:solidFill>
                <a:schemeClr val="lt1"/>
              </a:solidFill>
              <a:latin typeface="Skranji"/>
              <a:ea typeface="Skranji"/>
              <a:cs typeface="Skranji"/>
              <a:sym typeface="Skranji"/>
            </a:endParaRPr>
          </a:p>
          <a:p>
            <a:pPr indent="-317500" lvl="0" marL="457200" rtl="0" algn="l">
              <a:spcBef>
                <a:spcPts val="1200"/>
              </a:spcBef>
              <a:spcAft>
                <a:spcPts val="0"/>
              </a:spcAft>
              <a:buClr>
                <a:schemeClr val="lt1"/>
              </a:buClr>
              <a:buSzPts val="1400"/>
              <a:buChar char="●"/>
            </a:pPr>
            <a:r>
              <a:rPr lang="en">
                <a:solidFill>
                  <a:schemeClr val="hlink"/>
                </a:solidFill>
                <a:uFill>
                  <a:noFill/>
                </a:uFill>
                <a:hlinkClick r:id="rId3"/>
              </a:rPr>
              <a:t>Electric car charging flat icons set</a:t>
            </a:r>
            <a:endParaRPr>
              <a:solidFill>
                <a:schemeClr val="lt1"/>
              </a:solidFill>
            </a:endParaRPr>
          </a:p>
        </p:txBody>
      </p:sp>
      <p:grpSp>
        <p:nvGrpSpPr>
          <p:cNvPr id="5105" name="Google Shape;5105;p77"/>
          <p:cNvGrpSpPr/>
          <p:nvPr/>
        </p:nvGrpSpPr>
        <p:grpSpPr>
          <a:xfrm>
            <a:off x="4683306" y="1803928"/>
            <a:ext cx="1102166" cy="1163007"/>
            <a:chOff x="2836556" y="3235341"/>
            <a:chExt cx="1102166" cy="1163007"/>
          </a:xfrm>
        </p:grpSpPr>
        <p:sp>
          <p:nvSpPr>
            <p:cNvPr id="5106" name="Google Shape;5106;p77"/>
            <p:cNvSpPr/>
            <p:nvPr/>
          </p:nvSpPr>
          <p:spPr>
            <a:xfrm>
              <a:off x="3456644" y="4316839"/>
              <a:ext cx="440758" cy="81510"/>
            </a:xfrm>
            <a:custGeom>
              <a:rect b="b" l="l" r="r" t="t"/>
              <a:pathLst>
                <a:path extrusionOk="0" h="2231" w="12064">
                  <a:moveTo>
                    <a:pt x="0" y="0"/>
                  </a:moveTo>
                  <a:lnTo>
                    <a:pt x="0" y="2231"/>
                  </a:lnTo>
                  <a:lnTo>
                    <a:pt x="12063" y="2231"/>
                  </a:lnTo>
                  <a:lnTo>
                    <a:pt x="120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7"/>
            <p:cNvSpPr/>
            <p:nvPr/>
          </p:nvSpPr>
          <p:spPr>
            <a:xfrm>
              <a:off x="3014779" y="3425035"/>
              <a:ext cx="438128" cy="944576"/>
            </a:xfrm>
            <a:custGeom>
              <a:rect b="b" l="l" r="r" t="t"/>
              <a:pathLst>
                <a:path extrusionOk="0" h="25854" w="11992">
                  <a:moveTo>
                    <a:pt x="0" y="0"/>
                  </a:moveTo>
                  <a:lnTo>
                    <a:pt x="0" y="22970"/>
                  </a:lnTo>
                  <a:cubicBezTo>
                    <a:pt x="0" y="24553"/>
                    <a:pt x="1290" y="25853"/>
                    <a:pt x="2884" y="25853"/>
                  </a:cubicBezTo>
                  <a:lnTo>
                    <a:pt x="6903" y="25853"/>
                  </a:lnTo>
                  <a:cubicBezTo>
                    <a:pt x="8496" y="25853"/>
                    <a:pt x="9792" y="24558"/>
                    <a:pt x="9792" y="22970"/>
                  </a:cubicBezTo>
                  <a:lnTo>
                    <a:pt x="9792" y="4713"/>
                  </a:lnTo>
                  <a:cubicBezTo>
                    <a:pt x="9792" y="3516"/>
                    <a:pt x="10768" y="2539"/>
                    <a:pt x="11966" y="2539"/>
                  </a:cubicBezTo>
                  <a:lnTo>
                    <a:pt x="11992" y="2539"/>
                  </a:lnTo>
                  <a:lnTo>
                    <a:pt x="11992" y="1830"/>
                  </a:lnTo>
                  <a:lnTo>
                    <a:pt x="11966" y="1830"/>
                  </a:lnTo>
                  <a:cubicBezTo>
                    <a:pt x="10383" y="1830"/>
                    <a:pt x="9082" y="3120"/>
                    <a:pt x="9082" y="4713"/>
                  </a:cubicBezTo>
                  <a:lnTo>
                    <a:pt x="9082" y="22970"/>
                  </a:lnTo>
                  <a:cubicBezTo>
                    <a:pt x="9082" y="24167"/>
                    <a:pt x="8106" y="25149"/>
                    <a:pt x="6903" y="25149"/>
                  </a:cubicBezTo>
                  <a:lnTo>
                    <a:pt x="2884" y="25149"/>
                  </a:lnTo>
                  <a:cubicBezTo>
                    <a:pt x="1681" y="25149"/>
                    <a:pt x="705" y="24173"/>
                    <a:pt x="705" y="22970"/>
                  </a:cubicBezTo>
                  <a:lnTo>
                    <a:pt x="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7"/>
            <p:cNvSpPr/>
            <p:nvPr/>
          </p:nvSpPr>
          <p:spPr>
            <a:xfrm>
              <a:off x="3415322" y="3280426"/>
              <a:ext cx="523400" cy="1052354"/>
            </a:xfrm>
            <a:custGeom>
              <a:rect b="b" l="l" r="r" t="t"/>
              <a:pathLst>
                <a:path extrusionOk="0" h="28804" w="14326">
                  <a:moveTo>
                    <a:pt x="1327" y="0"/>
                  </a:moveTo>
                  <a:cubicBezTo>
                    <a:pt x="592" y="0"/>
                    <a:pt x="1" y="591"/>
                    <a:pt x="1" y="1326"/>
                  </a:cubicBezTo>
                  <a:lnTo>
                    <a:pt x="1" y="27478"/>
                  </a:lnTo>
                  <a:cubicBezTo>
                    <a:pt x="1" y="28213"/>
                    <a:pt x="592" y="28804"/>
                    <a:pt x="1327" y="28804"/>
                  </a:cubicBezTo>
                  <a:lnTo>
                    <a:pt x="12999" y="28804"/>
                  </a:lnTo>
                  <a:cubicBezTo>
                    <a:pt x="13734" y="28804"/>
                    <a:pt x="14325" y="28213"/>
                    <a:pt x="14320" y="27478"/>
                  </a:cubicBezTo>
                  <a:lnTo>
                    <a:pt x="14320" y="1326"/>
                  </a:lnTo>
                  <a:cubicBezTo>
                    <a:pt x="14320" y="591"/>
                    <a:pt x="13734" y="0"/>
                    <a:pt x="129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7"/>
            <p:cNvSpPr/>
            <p:nvPr/>
          </p:nvSpPr>
          <p:spPr>
            <a:xfrm>
              <a:off x="3481415" y="3380132"/>
              <a:ext cx="391582" cy="280406"/>
            </a:xfrm>
            <a:custGeom>
              <a:rect b="b" l="l" r="r" t="t"/>
              <a:pathLst>
                <a:path extrusionOk="0" h="7675" w="10718">
                  <a:moveTo>
                    <a:pt x="1" y="1"/>
                  </a:moveTo>
                  <a:lnTo>
                    <a:pt x="1" y="7674"/>
                  </a:lnTo>
                  <a:lnTo>
                    <a:pt x="10717" y="7674"/>
                  </a:lnTo>
                  <a:lnTo>
                    <a:pt x="107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7"/>
            <p:cNvSpPr/>
            <p:nvPr/>
          </p:nvSpPr>
          <p:spPr>
            <a:xfrm>
              <a:off x="3518244" y="3504647"/>
              <a:ext cx="324687" cy="87173"/>
            </a:xfrm>
            <a:custGeom>
              <a:rect b="b" l="l" r="r" t="t"/>
              <a:pathLst>
                <a:path extrusionOk="0" h="2386" w="8887">
                  <a:moveTo>
                    <a:pt x="8172" y="257"/>
                  </a:moveTo>
                  <a:cubicBezTo>
                    <a:pt x="8429" y="257"/>
                    <a:pt x="8635" y="463"/>
                    <a:pt x="8635" y="720"/>
                  </a:cubicBezTo>
                  <a:lnTo>
                    <a:pt x="8635" y="1666"/>
                  </a:lnTo>
                  <a:cubicBezTo>
                    <a:pt x="8635" y="1923"/>
                    <a:pt x="8429" y="2123"/>
                    <a:pt x="8172" y="2123"/>
                  </a:cubicBezTo>
                  <a:lnTo>
                    <a:pt x="725" y="2123"/>
                  </a:lnTo>
                  <a:cubicBezTo>
                    <a:pt x="468" y="2123"/>
                    <a:pt x="262" y="1923"/>
                    <a:pt x="262" y="1666"/>
                  </a:cubicBezTo>
                  <a:lnTo>
                    <a:pt x="262" y="720"/>
                  </a:lnTo>
                  <a:cubicBezTo>
                    <a:pt x="262" y="463"/>
                    <a:pt x="468" y="257"/>
                    <a:pt x="725" y="257"/>
                  </a:cubicBezTo>
                  <a:close/>
                  <a:moveTo>
                    <a:pt x="720" y="0"/>
                  </a:moveTo>
                  <a:cubicBezTo>
                    <a:pt x="319" y="0"/>
                    <a:pt x="0" y="319"/>
                    <a:pt x="0" y="720"/>
                  </a:cubicBezTo>
                  <a:lnTo>
                    <a:pt x="0" y="1666"/>
                  </a:lnTo>
                  <a:cubicBezTo>
                    <a:pt x="0" y="2061"/>
                    <a:pt x="319" y="2385"/>
                    <a:pt x="720" y="2385"/>
                  </a:cubicBezTo>
                  <a:lnTo>
                    <a:pt x="8167" y="2385"/>
                  </a:lnTo>
                  <a:cubicBezTo>
                    <a:pt x="8563" y="2385"/>
                    <a:pt x="8887" y="2061"/>
                    <a:pt x="8887" y="1666"/>
                  </a:cubicBezTo>
                  <a:lnTo>
                    <a:pt x="8887" y="720"/>
                  </a:lnTo>
                  <a:cubicBezTo>
                    <a:pt x="8887" y="319"/>
                    <a:pt x="8563" y="0"/>
                    <a:pt x="8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7"/>
            <p:cNvSpPr/>
            <p:nvPr/>
          </p:nvSpPr>
          <p:spPr>
            <a:xfrm>
              <a:off x="3682728" y="3523791"/>
              <a:ext cx="31384" cy="48847"/>
            </a:xfrm>
            <a:custGeom>
              <a:rect b="b" l="l" r="r" t="t"/>
              <a:pathLst>
                <a:path extrusionOk="0" h="1337" w="859">
                  <a:moveTo>
                    <a:pt x="1" y="1"/>
                  </a:moveTo>
                  <a:lnTo>
                    <a:pt x="1" y="1337"/>
                  </a:lnTo>
                  <a:lnTo>
                    <a:pt x="859" y="1337"/>
                  </a:lnTo>
                  <a:lnTo>
                    <a:pt x="8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7"/>
            <p:cNvSpPr/>
            <p:nvPr/>
          </p:nvSpPr>
          <p:spPr>
            <a:xfrm>
              <a:off x="3638776" y="3523791"/>
              <a:ext cx="31603" cy="48847"/>
            </a:xfrm>
            <a:custGeom>
              <a:rect b="b" l="l" r="r" t="t"/>
              <a:pathLst>
                <a:path extrusionOk="0" h="1337" w="865">
                  <a:moveTo>
                    <a:pt x="1" y="1"/>
                  </a:moveTo>
                  <a:lnTo>
                    <a:pt x="1" y="1337"/>
                  </a:lnTo>
                  <a:lnTo>
                    <a:pt x="864" y="1337"/>
                  </a:lnTo>
                  <a:lnTo>
                    <a:pt x="86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7"/>
            <p:cNvSpPr/>
            <p:nvPr/>
          </p:nvSpPr>
          <p:spPr>
            <a:xfrm>
              <a:off x="3595042" y="3523791"/>
              <a:ext cx="31384" cy="48847"/>
            </a:xfrm>
            <a:custGeom>
              <a:rect b="b" l="l" r="r" t="t"/>
              <a:pathLst>
                <a:path extrusionOk="0" h="1337" w="859">
                  <a:moveTo>
                    <a:pt x="0" y="1"/>
                  </a:moveTo>
                  <a:lnTo>
                    <a:pt x="0" y="1337"/>
                  </a:lnTo>
                  <a:lnTo>
                    <a:pt x="859" y="1337"/>
                  </a:lnTo>
                  <a:lnTo>
                    <a:pt x="8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7"/>
            <p:cNvSpPr/>
            <p:nvPr/>
          </p:nvSpPr>
          <p:spPr>
            <a:xfrm>
              <a:off x="3551089" y="3523791"/>
              <a:ext cx="31384" cy="48847"/>
            </a:xfrm>
            <a:custGeom>
              <a:rect b="b" l="l" r="r" t="t"/>
              <a:pathLst>
                <a:path extrusionOk="0" h="1337" w="859">
                  <a:moveTo>
                    <a:pt x="1" y="1"/>
                  </a:moveTo>
                  <a:lnTo>
                    <a:pt x="1" y="1337"/>
                  </a:lnTo>
                  <a:lnTo>
                    <a:pt x="859" y="1337"/>
                  </a:lnTo>
                  <a:lnTo>
                    <a:pt x="8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7"/>
            <p:cNvSpPr/>
            <p:nvPr/>
          </p:nvSpPr>
          <p:spPr>
            <a:xfrm>
              <a:off x="2836556" y="3260514"/>
              <a:ext cx="57871" cy="30288"/>
            </a:xfrm>
            <a:custGeom>
              <a:rect b="b" l="l" r="r" t="t"/>
              <a:pathLst>
                <a:path extrusionOk="0" h="829" w="1584">
                  <a:moveTo>
                    <a:pt x="1" y="1"/>
                  </a:moveTo>
                  <a:lnTo>
                    <a:pt x="1" y="828"/>
                  </a:lnTo>
                  <a:lnTo>
                    <a:pt x="1584" y="828"/>
                  </a:lnTo>
                  <a:lnTo>
                    <a:pt x="15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7"/>
            <p:cNvSpPr/>
            <p:nvPr/>
          </p:nvSpPr>
          <p:spPr>
            <a:xfrm>
              <a:off x="2836556" y="3306147"/>
              <a:ext cx="57871" cy="20313"/>
            </a:xfrm>
            <a:custGeom>
              <a:rect b="b" l="l" r="r" t="t"/>
              <a:pathLst>
                <a:path extrusionOk="0" h="556" w="1584">
                  <a:moveTo>
                    <a:pt x="1" y="1"/>
                  </a:moveTo>
                  <a:lnTo>
                    <a:pt x="1" y="556"/>
                  </a:lnTo>
                  <a:lnTo>
                    <a:pt x="1584" y="556"/>
                  </a:lnTo>
                  <a:lnTo>
                    <a:pt x="158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7"/>
            <p:cNvSpPr/>
            <p:nvPr/>
          </p:nvSpPr>
          <p:spPr>
            <a:xfrm>
              <a:off x="2968013" y="3235341"/>
              <a:ext cx="120419" cy="217676"/>
            </a:xfrm>
            <a:custGeom>
              <a:rect b="b" l="l" r="r" t="t"/>
              <a:pathLst>
                <a:path extrusionOk="0" h="5958" w="3296">
                  <a:moveTo>
                    <a:pt x="278" y="1"/>
                  </a:moveTo>
                  <a:cubicBezTo>
                    <a:pt x="124" y="1"/>
                    <a:pt x="1" y="124"/>
                    <a:pt x="1" y="278"/>
                  </a:cubicBezTo>
                  <a:lnTo>
                    <a:pt x="1" y="3784"/>
                  </a:lnTo>
                  <a:cubicBezTo>
                    <a:pt x="1" y="3938"/>
                    <a:pt x="124" y="4061"/>
                    <a:pt x="278" y="4061"/>
                  </a:cubicBezTo>
                  <a:lnTo>
                    <a:pt x="720" y="4061"/>
                  </a:lnTo>
                  <a:lnTo>
                    <a:pt x="720" y="5680"/>
                  </a:lnTo>
                  <a:cubicBezTo>
                    <a:pt x="720" y="5835"/>
                    <a:pt x="843" y="5958"/>
                    <a:pt x="998" y="5958"/>
                  </a:cubicBezTo>
                  <a:lnTo>
                    <a:pt x="2298" y="5958"/>
                  </a:lnTo>
                  <a:cubicBezTo>
                    <a:pt x="2452" y="5958"/>
                    <a:pt x="2576" y="5835"/>
                    <a:pt x="2576" y="5680"/>
                  </a:cubicBezTo>
                  <a:lnTo>
                    <a:pt x="2576" y="4061"/>
                  </a:lnTo>
                  <a:lnTo>
                    <a:pt x="3018" y="4061"/>
                  </a:lnTo>
                  <a:cubicBezTo>
                    <a:pt x="3172" y="4061"/>
                    <a:pt x="3295" y="3938"/>
                    <a:pt x="3295" y="3784"/>
                  </a:cubicBezTo>
                  <a:lnTo>
                    <a:pt x="3295" y="278"/>
                  </a:lnTo>
                  <a:cubicBezTo>
                    <a:pt x="3290" y="124"/>
                    <a:pt x="3167" y="1"/>
                    <a:pt x="30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7"/>
            <p:cNvSpPr/>
            <p:nvPr/>
          </p:nvSpPr>
          <p:spPr>
            <a:xfrm>
              <a:off x="2863228" y="3251490"/>
              <a:ext cx="160389" cy="86040"/>
            </a:xfrm>
            <a:custGeom>
              <a:rect b="b" l="l" r="r" t="t"/>
              <a:pathLst>
                <a:path extrusionOk="0" h="2355" w="4390">
                  <a:moveTo>
                    <a:pt x="1" y="1"/>
                  </a:moveTo>
                  <a:lnTo>
                    <a:pt x="1" y="2355"/>
                  </a:lnTo>
                  <a:lnTo>
                    <a:pt x="4390" y="2355"/>
                  </a:lnTo>
                  <a:lnTo>
                    <a:pt x="43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7"/>
            <p:cNvSpPr/>
            <p:nvPr/>
          </p:nvSpPr>
          <p:spPr>
            <a:xfrm>
              <a:off x="3526135" y="3822508"/>
              <a:ext cx="301779" cy="234262"/>
            </a:xfrm>
            <a:custGeom>
              <a:rect b="b" l="l" r="r" t="t"/>
              <a:pathLst>
                <a:path extrusionOk="0" h="6412" w="8260">
                  <a:moveTo>
                    <a:pt x="4132" y="1"/>
                  </a:moveTo>
                  <a:cubicBezTo>
                    <a:pt x="3985" y="1"/>
                    <a:pt x="3837" y="71"/>
                    <a:pt x="3747" y="213"/>
                  </a:cubicBezTo>
                  <a:lnTo>
                    <a:pt x="200" y="5702"/>
                  </a:lnTo>
                  <a:cubicBezTo>
                    <a:pt x="0" y="6005"/>
                    <a:pt x="226" y="6411"/>
                    <a:pt x="586" y="6411"/>
                  </a:cubicBezTo>
                  <a:lnTo>
                    <a:pt x="7674" y="6411"/>
                  </a:lnTo>
                  <a:cubicBezTo>
                    <a:pt x="8039" y="6411"/>
                    <a:pt x="8260" y="6005"/>
                    <a:pt x="8064" y="5702"/>
                  </a:cubicBezTo>
                  <a:lnTo>
                    <a:pt x="4518" y="213"/>
                  </a:lnTo>
                  <a:cubicBezTo>
                    <a:pt x="4428" y="71"/>
                    <a:pt x="4280" y="1"/>
                    <a:pt x="41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7"/>
            <p:cNvSpPr/>
            <p:nvPr/>
          </p:nvSpPr>
          <p:spPr>
            <a:xfrm>
              <a:off x="3562927" y="3855975"/>
              <a:ext cx="227832" cy="183150"/>
            </a:xfrm>
            <a:custGeom>
              <a:rect b="b" l="l" r="r" t="t"/>
              <a:pathLst>
                <a:path extrusionOk="0" h="5013" w="6236">
                  <a:moveTo>
                    <a:pt x="3125" y="325"/>
                  </a:moveTo>
                  <a:cubicBezTo>
                    <a:pt x="3182" y="325"/>
                    <a:pt x="3233" y="356"/>
                    <a:pt x="3280" y="402"/>
                  </a:cubicBezTo>
                  <a:lnTo>
                    <a:pt x="5870" y="4421"/>
                  </a:lnTo>
                  <a:cubicBezTo>
                    <a:pt x="5922" y="4498"/>
                    <a:pt x="5891" y="4575"/>
                    <a:pt x="5875" y="4601"/>
                  </a:cubicBezTo>
                  <a:cubicBezTo>
                    <a:pt x="5865" y="4627"/>
                    <a:pt x="5819" y="4694"/>
                    <a:pt x="5721" y="4694"/>
                  </a:cubicBezTo>
                  <a:lnTo>
                    <a:pt x="535" y="4694"/>
                  </a:lnTo>
                  <a:cubicBezTo>
                    <a:pt x="442" y="4694"/>
                    <a:pt x="396" y="4627"/>
                    <a:pt x="381" y="4601"/>
                  </a:cubicBezTo>
                  <a:cubicBezTo>
                    <a:pt x="371" y="4570"/>
                    <a:pt x="340" y="4498"/>
                    <a:pt x="391" y="4421"/>
                  </a:cubicBezTo>
                  <a:lnTo>
                    <a:pt x="2976" y="402"/>
                  </a:lnTo>
                  <a:cubicBezTo>
                    <a:pt x="3012" y="356"/>
                    <a:pt x="3069" y="325"/>
                    <a:pt x="3125" y="325"/>
                  </a:cubicBezTo>
                  <a:close/>
                  <a:moveTo>
                    <a:pt x="3120" y="1"/>
                  </a:moveTo>
                  <a:cubicBezTo>
                    <a:pt x="2951" y="1"/>
                    <a:pt x="2791" y="83"/>
                    <a:pt x="2699" y="227"/>
                  </a:cubicBezTo>
                  <a:lnTo>
                    <a:pt x="114" y="4246"/>
                  </a:lnTo>
                  <a:cubicBezTo>
                    <a:pt x="11" y="4401"/>
                    <a:pt x="0" y="4596"/>
                    <a:pt x="93" y="4755"/>
                  </a:cubicBezTo>
                  <a:cubicBezTo>
                    <a:pt x="180" y="4915"/>
                    <a:pt x="345" y="5012"/>
                    <a:pt x="530" y="5012"/>
                  </a:cubicBezTo>
                  <a:lnTo>
                    <a:pt x="5716" y="5012"/>
                  </a:lnTo>
                  <a:cubicBezTo>
                    <a:pt x="5901" y="5012"/>
                    <a:pt x="6060" y="4915"/>
                    <a:pt x="6143" y="4755"/>
                  </a:cubicBezTo>
                  <a:cubicBezTo>
                    <a:pt x="6235" y="4596"/>
                    <a:pt x="6230" y="4401"/>
                    <a:pt x="6127" y="4246"/>
                  </a:cubicBezTo>
                  <a:lnTo>
                    <a:pt x="3537" y="227"/>
                  </a:lnTo>
                  <a:cubicBezTo>
                    <a:pt x="3444" y="83"/>
                    <a:pt x="3285" y="1"/>
                    <a:pt x="31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7"/>
            <p:cNvSpPr/>
            <p:nvPr/>
          </p:nvSpPr>
          <p:spPr>
            <a:xfrm>
              <a:off x="3639360" y="3912314"/>
              <a:ext cx="70622" cy="109897"/>
            </a:xfrm>
            <a:custGeom>
              <a:rect b="b" l="l" r="r" t="t"/>
              <a:pathLst>
                <a:path extrusionOk="0" h="3008" w="1933">
                  <a:moveTo>
                    <a:pt x="622" y="1"/>
                  </a:moveTo>
                  <a:lnTo>
                    <a:pt x="0" y="1882"/>
                  </a:lnTo>
                  <a:lnTo>
                    <a:pt x="1208" y="1543"/>
                  </a:lnTo>
                  <a:lnTo>
                    <a:pt x="833" y="2417"/>
                  </a:lnTo>
                  <a:lnTo>
                    <a:pt x="679" y="2201"/>
                  </a:lnTo>
                  <a:lnTo>
                    <a:pt x="648" y="3008"/>
                  </a:lnTo>
                  <a:lnTo>
                    <a:pt x="1239" y="2447"/>
                  </a:lnTo>
                  <a:lnTo>
                    <a:pt x="977" y="2473"/>
                  </a:lnTo>
                  <a:lnTo>
                    <a:pt x="1933" y="998"/>
                  </a:lnTo>
                  <a:lnTo>
                    <a:pt x="514" y="1409"/>
                  </a:lnTo>
                  <a:lnTo>
                    <a:pt x="14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77"/>
          <p:cNvGrpSpPr/>
          <p:nvPr/>
        </p:nvGrpSpPr>
        <p:grpSpPr>
          <a:xfrm>
            <a:off x="6509891" y="2145896"/>
            <a:ext cx="1840610" cy="1120164"/>
            <a:chOff x="6005262" y="1613734"/>
            <a:chExt cx="1424400" cy="866866"/>
          </a:xfrm>
        </p:grpSpPr>
        <p:sp>
          <p:nvSpPr>
            <p:cNvPr id="5123" name="Google Shape;5123;p77"/>
            <p:cNvSpPr/>
            <p:nvPr/>
          </p:nvSpPr>
          <p:spPr>
            <a:xfrm>
              <a:off x="6005846" y="1613734"/>
              <a:ext cx="1423805" cy="866866"/>
            </a:xfrm>
            <a:custGeom>
              <a:rect b="b" l="l" r="r" t="t"/>
              <a:pathLst>
                <a:path extrusionOk="0" h="23727" w="38971">
                  <a:moveTo>
                    <a:pt x="9262" y="1"/>
                  </a:moveTo>
                  <a:lnTo>
                    <a:pt x="9262" y="746"/>
                  </a:lnTo>
                  <a:lnTo>
                    <a:pt x="7941" y="746"/>
                  </a:lnTo>
                  <a:cubicBezTo>
                    <a:pt x="7849" y="746"/>
                    <a:pt x="7782" y="828"/>
                    <a:pt x="7782" y="941"/>
                  </a:cubicBezTo>
                  <a:cubicBezTo>
                    <a:pt x="7782" y="1044"/>
                    <a:pt x="7849" y="1132"/>
                    <a:pt x="7941" y="1132"/>
                  </a:cubicBezTo>
                  <a:lnTo>
                    <a:pt x="9262" y="1132"/>
                  </a:lnTo>
                  <a:lnTo>
                    <a:pt x="9262" y="2077"/>
                  </a:lnTo>
                  <a:lnTo>
                    <a:pt x="7941" y="2077"/>
                  </a:lnTo>
                  <a:cubicBezTo>
                    <a:pt x="7849" y="2077"/>
                    <a:pt x="7782" y="2160"/>
                    <a:pt x="7782" y="2267"/>
                  </a:cubicBezTo>
                  <a:cubicBezTo>
                    <a:pt x="7782" y="2370"/>
                    <a:pt x="7849" y="2463"/>
                    <a:pt x="7941" y="2463"/>
                  </a:cubicBezTo>
                  <a:lnTo>
                    <a:pt x="9262" y="2463"/>
                  </a:lnTo>
                  <a:lnTo>
                    <a:pt x="9262" y="3347"/>
                  </a:lnTo>
                  <a:lnTo>
                    <a:pt x="11051" y="3347"/>
                  </a:lnTo>
                  <a:cubicBezTo>
                    <a:pt x="11842" y="3347"/>
                    <a:pt x="12495" y="2802"/>
                    <a:pt x="12675" y="2072"/>
                  </a:cubicBezTo>
                  <a:lnTo>
                    <a:pt x="36298" y="2072"/>
                  </a:lnTo>
                  <a:cubicBezTo>
                    <a:pt x="37372" y="2072"/>
                    <a:pt x="38246" y="2946"/>
                    <a:pt x="38246" y="4015"/>
                  </a:cubicBezTo>
                  <a:lnTo>
                    <a:pt x="38246" y="15112"/>
                  </a:lnTo>
                  <a:cubicBezTo>
                    <a:pt x="38246" y="15631"/>
                    <a:pt x="38040" y="16109"/>
                    <a:pt x="37701" y="16453"/>
                  </a:cubicBezTo>
                  <a:lnTo>
                    <a:pt x="37701" y="16448"/>
                  </a:lnTo>
                  <a:cubicBezTo>
                    <a:pt x="37372" y="16793"/>
                    <a:pt x="36914" y="17019"/>
                    <a:pt x="36406" y="17050"/>
                  </a:cubicBezTo>
                  <a:lnTo>
                    <a:pt x="35881" y="17050"/>
                  </a:lnTo>
                  <a:cubicBezTo>
                    <a:pt x="35876" y="16751"/>
                    <a:pt x="35861" y="16443"/>
                    <a:pt x="35850" y="16130"/>
                  </a:cubicBezTo>
                  <a:lnTo>
                    <a:pt x="35856" y="16119"/>
                  </a:lnTo>
                  <a:cubicBezTo>
                    <a:pt x="35886" y="16068"/>
                    <a:pt x="35835" y="15652"/>
                    <a:pt x="35799" y="15312"/>
                  </a:cubicBezTo>
                  <a:cubicBezTo>
                    <a:pt x="35737" y="14654"/>
                    <a:pt x="35655" y="13976"/>
                    <a:pt x="35537" y="13313"/>
                  </a:cubicBezTo>
                  <a:cubicBezTo>
                    <a:pt x="35162" y="11314"/>
                    <a:pt x="34751" y="9335"/>
                    <a:pt x="32900" y="8466"/>
                  </a:cubicBezTo>
                  <a:cubicBezTo>
                    <a:pt x="30888" y="7521"/>
                    <a:pt x="27693" y="7183"/>
                    <a:pt x="24423" y="7183"/>
                  </a:cubicBezTo>
                  <a:cubicBezTo>
                    <a:pt x="19758" y="7183"/>
                    <a:pt x="14940" y="7871"/>
                    <a:pt x="13179" y="8466"/>
                  </a:cubicBezTo>
                  <a:cubicBezTo>
                    <a:pt x="10994" y="9206"/>
                    <a:pt x="5546" y="11971"/>
                    <a:pt x="2514" y="14454"/>
                  </a:cubicBezTo>
                  <a:cubicBezTo>
                    <a:pt x="2421" y="14505"/>
                    <a:pt x="2360" y="14552"/>
                    <a:pt x="2349" y="14557"/>
                  </a:cubicBezTo>
                  <a:cubicBezTo>
                    <a:pt x="1964" y="14891"/>
                    <a:pt x="1671" y="15194"/>
                    <a:pt x="1527" y="15348"/>
                  </a:cubicBezTo>
                  <a:cubicBezTo>
                    <a:pt x="1388" y="15497"/>
                    <a:pt x="1254" y="15636"/>
                    <a:pt x="1131" y="15780"/>
                  </a:cubicBezTo>
                  <a:lnTo>
                    <a:pt x="1126" y="15785"/>
                  </a:lnTo>
                  <a:cubicBezTo>
                    <a:pt x="751" y="16222"/>
                    <a:pt x="499" y="16643"/>
                    <a:pt x="417" y="17014"/>
                  </a:cubicBezTo>
                  <a:cubicBezTo>
                    <a:pt x="417" y="17014"/>
                    <a:pt x="11" y="18638"/>
                    <a:pt x="674" y="20473"/>
                  </a:cubicBezTo>
                  <a:lnTo>
                    <a:pt x="699" y="20473"/>
                  </a:lnTo>
                  <a:cubicBezTo>
                    <a:pt x="694" y="20483"/>
                    <a:pt x="0" y="21593"/>
                    <a:pt x="1136" y="21593"/>
                  </a:cubicBezTo>
                  <a:lnTo>
                    <a:pt x="3531" y="21593"/>
                  </a:lnTo>
                  <a:cubicBezTo>
                    <a:pt x="3989" y="22842"/>
                    <a:pt x="5181" y="23726"/>
                    <a:pt x="6584" y="23726"/>
                  </a:cubicBezTo>
                  <a:cubicBezTo>
                    <a:pt x="7982" y="23726"/>
                    <a:pt x="9180" y="22842"/>
                    <a:pt x="9637" y="21593"/>
                  </a:cubicBezTo>
                  <a:lnTo>
                    <a:pt x="28218" y="21593"/>
                  </a:lnTo>
                  <a:cubicBezTo>
                    <a:pt x="28670" y="22842"/>
                    <a:pt x="29868" y="23726"/>
                    <a:pt x="31266" y="23726"/>
                  </a:cubicBezTo>
                  <a:cubicBezTo>
                    <a:pt x="32669" y="23726"/>
                    <a:pt x="33867" y="22842"/>
                    <a:pt x="34319" y="21593"/>
                  </a:cubicBezTo>
                  <a:lnTo>
                    <a:pt x="35110" y="21593"/>
                  </a:lnTo>
                  <a:cubicBezTo>
                    <a:pt x="35660" y="21593"/>
                    <a:pt x="35989" y="20894"/>
                    <a:pt x="35763" y="20473"/>
                  </a:cubicBezTo>
                  <a:cubicBezTo>
                    <a:pt x="35763" y="20473"/>
                    <a:pt x="35881" y="19352"/>
                    <a:pt x="35886" y="17785"/>
                  </a:cubicBezTo>
                  <a:lnTo>
                    <a:pt x="36298" y="17785"/>
                  </a:lnTo>
                  <a:cubicBezTo>
                    <a:pt x="36344" y="17785"/>
                    <a:pt x="36390" y="17785"/>
                    <a:pt x="36426" y="17779"/>
                  </a:cubicBezTo>
                  <a:cubicBezTo>
                    <a:pt x="36442" y="17779"/>
                    <a:pt x="36462" y="17779"/>
                    <a:pt x="36472" y="17774"/>
                  </a:cubicBezTo>
                  <a:cubicBezTo>
                    <a:pt x="36498" y="17774"/>
                    <a:pt x="36524" y="17764"/>
                    <a:pt x="36555" y="17764"/>
                  </a:cubicBezTo>
                  <a:cubicBezTo>
                    <a:pt x="36575" y="17764"/>
                    <a:pt x="36596" y="17759"/>
                    <a:pt x="36616" y="17759"/>
                  </a:cubicBezTo>
                  <a:cubicBezTo>
                    <a:pt x="36642" y="17759"/>
                    <a:pt x="36657" y="17754"/>
                    <a:pt x="36683" y="17754"/>
                  </a:cubicBezTo>
                  <a:cubicBezTo>
                    <a:pt x="36704" y="17754"/>
                    <a:pt x="36729" y="17743"/>
                    <a:pt x="36750" y="17738"/>
                  </a:cubicBezTo>
                  <a:cubicBezTo>
                    <a:pt x="36771" y="17733"/>
                    <a:pt x="36786" y="17733"/>
                    <a:pt x="36806" y="17728"/>
                  </a:cubicBezTo>
                  <a:cubicBezTo>
                    <a:pt x="36832" y="17718"/>
                    <a:pt x="36858" y="17713"/>
                    <a:pt x="36878" y="17713"/>
                  </a:cubicBezTo>
                  <a:cubicBezTo>
                    <a:pt x="36889" y="17707"/>
                    <a:pt x="36909" y="17707"/>
                    <a:pt x="36925" y="17702"/>
                  </a:cubicBezTo>
                  <a:lnTo>
                    <a:pt x="37002" y="17682"/>
                  </a:lnTo>
                  <a:cubicBezTo>
                    <a:pt x="37012" y="17682"/>
                    <a:pt x="37017" y="17677"/>
                    <a:pt x="37033" y="17677"/>
                  </a:cubicBezTo>
                  <a:cubicBezTo>
                    <a:pt x="37063" y="17666"/>
                    <a:pt x="37089" y="17656"/>
                    <a:pt x="37120" y="17651"/>
                  </a:cubicBezTo>
                  <a:cubicBezTo>
                    <a:pt x="37130" y="17651"/>
                    <a:pt x="37135" y="17641"/>
                    <a:pt x="37135" y="17641"/>
                  </a:cubicBezTo>
                  <a:cubicBezTo>
                    <a:pt x="38194" y="17291"/>
                    <a:pt x="38960" y="16289"/>
                    <a:pt x="38960" y="15112"/>
                  </a:cubicBezTo>
                  <a:lnTo>
                    <a:pt x="38960" y="4010"/>
                  </a:lnTo>
                  <a:cubicBezTo>
                    <a:pt x="38970" y="2540"/>
                    <a:pt x="37773" y="1342"/>
                    <a:pt x="36298" y="1342"/>
                  </a:cubicBezTo>
                  <a:lnTo>
                    <a:pt x="12691" y="1342"/>
                  </a:lnTo>
                  <a:cubicBezTo>
                    <a:pt x="12536" y="582"/>
                    <a:pt x="11858" y="1"/>
                    <a:pt x="11051" y="1"/>
                  </a:cubicBezTo>
                  <a:close/>
                </a:path>
              </a:pathLst>
            </a:custGeom>
            <a:solidFill>
              <a:srgbClr val="8D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7"/>
            <p:cNvSpPr/>
            <p:nvPr/>
          </p:nvSpPr>
          <p:spPr>
            <a:xfrm>
              <a:off x="6403394" y="1662765"/>
              <a:ext cx="1026268" cy="600380"/>
            </a:xfrm>
            <a:custGeom>
              <a:rect b="b" l="l" r="r" t="t"/>
              <a:pathLst>
                <a:path extrusionOk="0" h="16433" w="28090">
                  <a:moveTo>
                    <a:pt x="0" y="0"/>
                  </a:moveTo>
                  <a:lnTo>
                    <a:pt x="0" y="720"/>
                  </a:lnTo>
                  <a:lnTo>
                    <a:pt x="25417" y="720"/>
                  </a:lnTo>
                  <a:cubicBezTo>
                    <a:pt x="26491" y="720"/>
                    <a:pt x="27365" y="1594"/>
                    <a:pt x="27365" y="2668"/>
                  </a:cubicBezTo>
                  <a:lnTo>
                    <a:pt x="27365" y="13765"/>
                  </a:lnTo>
                  <a:cubicBezTo>
                    <a:pt x="27365" y="14839"/>
                    <a:pt x="26491" y="15713"/>
                    <a:pt x="25417" y="15713"/>
                  </a:cubicBezTo>
                  <a:lnTo>
                    <a:pt x="23171" y="15713"/>
                  </a:lnTo>
                  <a:lnTo>
                    <a:pt x="23171" y="16432"/>
                  </a:lnTo>
                  <a:lnTo>
                    <a:pt x="25417" y="16432"/>
                  </a:lnTo>
                  <a:cubicBezTo>
                    <a:pt x="26892" y="16432"/>
                    <a:pt x="28089" y="15230"/>
                    <a:pt x="28089" y="13765"/>
                  </a:cubicBezTo>
                  <a:lnTo>
                    <a:pt x="28089" y="2668"/>
                  </a:lnTo>
                  <a:cubicBezTo>
                    <a:pt x="28089" y="1198"/>
                    <a:pt x="26892" y="0"/>
                    <a:pt x="25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7"/>
            <p:cNvSpPr/>
            <p:nvPr/>
          </p:nvSpPr>
          <p:spPr>
            <a:xfrm>
              <a:off x="7249931" y="2214493"/>
              <a:ext cx="145957" cy="48665"/>
            </a:xfrm>
            <a:custGeom>
              <a:rect b="b" l="l" r="r" t="t"/>
              <a:pathLst>
                <a:path extrusionOk="0" h="1332" w="3995">
                  <a:moveTo>
                    <a:pt x="3650" y="0"/>
                  </a:moveTo>
                  <a:cubicBezTo>
                    <a:pt x="3295" y="370"/>
                    <a:pt x="2802" y="601"/>
                    <a:pt x="2247" y="601"/>
                  </a:cubicBezTo>
                  <a:lnTo>
                    <a:pt x="1" y="601"/>
                  </a:lnTo>
                  <a:lnTo>
                    <a:pt x="1" y="1331"/>
                  </a:lnTo>
                  <a:lnTo>
                    <a:pt x="2247" y="1331"/>
                  </a:lnTo>
                  <a:cubicBezTo>
                    <a:pt x="2915" y="1331"/>
                    <a:pt x="3526" y="1085"/>
                    <a:pt x="3994" y="673"/>
                  </a:cubicBezTo>
                  <a:lnTo>
                    <a:pt x="3650"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7"/>
            <p:cNvSpPr/>
            <p:nvPr/>
          </p:nvSpPr>
          <p:spPr>
            <a:xfrm>
              <a:off x="6290169" y="1640989"/>
              <a:ext cx="70622" cy="14103"/>
            </a:xfrm>
            <a:custGeom>
              <a:rect b="b" l="l" r="r" t="t"/>
              <a:pathLst>
                <a:path extrusionOk="0" h="386" w="1933">
                  <a:moveTo>
                    <a:pt x="159" y="0"/>
                  </a:moveTo>
                  <a:cubicBezTo>
                    <a:pt x="67" y="0"/>
                    <a:pt x="0" y="93"/>
                    <a:pt x="0" y="195"/>
                  </a:cubicBezTo>
                  <a:cubicBezTo>
                    <a:pt x="0" y="303"/>
                    <a:pt x="67" y="386"/>
                    <a:pt x="159" y="386"/>
                  </a:cubicBezTo>
                  <a:lnTo>
                    <a:pt x="1773" y="386"/>
                  </a:lnTo>
                  <a:cubicBezTo>
                    <a:pt x="1861" y="386"/>
                    <a:pt x="1933" y="298"/>
                    <a:pt x="1933" y="195"/>
                  </a:cubicBezTo>
                  <a:cubicBezTo>
                    <a:pt x="1933" y="82"/>
                    <a:pt x="1861" y="0"/>
                    <a:pt x="1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7"/>
            <p:cNvSpPr/>
            <p:nvPr/>
          </p:nvSpPr>
          <p:spPr>
            <a:xfrm>
              <a:off x="6290169" y="1689436"/>
              <a:ext cx="70622" cy="14103"/>
            </a:xfrm>
            <a:custGeom>
              <a:rect b="b" l="l" r="r" t="t"/>
              <a:pathLst>
                <a:path extrusionOk="0" h="386" w="1933">
                  <a:moveTo>
                    <a:pt x="159" y="0"/>
                  </a:moveTo>
                  <a:cubicBezTo>
                    <a:pt x="67" y="0"/>
                    <a:pt x="0" y="88"/>
                    <a:pt x="0" y="190"/>
                  </a:cubicBezTo>
                  <a:cubicBezTo>
                    <a:pt x="0" y="298"/>
                    <a:pt x="67" y="386"/>
                    <a:pt x="159" y="386"/>
                  </a:cubicBezTo>
                  <a:lnTo>
                    <a:pt x="1773" y="386"/>
                  </a:lnTo>
                  <a:cubicBezTo>
                    <a:pt x="1861" y="386"/>
                    <a:pt x="1933" y="293"/>
                    <a:pt x="1933" y="190"/>
                  </a:cubicBezTo>
                  <a:cubicBezTo>
                    <a:pt x="1933" y="88"/>
                    <a:pt x="1861" y="0"/>
                    <a:pt x="17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7"/>
            <p:cNvSpPr/>
            <p:nvPr/>
          </p:nvSpPr>
          <p:spPr>
            <a:xfrm>
              <a:off x="6344242" y="1613734"/>
              <a:ext cx="126411" cy="121917"/>
            </a:xfrm>
            <a:custGeom>
              <a:rect b="b" l="l" r="r" t="t"/>
              <a:pathLst>
                <a:path extrusionOk="0" h="3337" w="3460">
                  <a:moveTo>
                    <a:pt x="0" y="1"/>
                  </a:moveTo>
                  <a:lnTo>
                    <a:pt x="0" y="3337"/>
                  </a:lnTo>
                  <a:lnTo>
                    <a:pt x="1789" y="3337"/>
                  </a:lnTo>
                  <a:cubicBezTo>
                    <a:pt x="2714" y="3337"/>
                    <a:pt x="3459" y="2591"/>
                    <a:pt x="3459" y="1666"/>
                  </a:cubicBezTo>
                  <a:cubicBezTo>
                    <a:pt x="3459" y="746"/>
                    <a:pt x="2714" y="1"/>
                    <a:pt x="17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7"/>
            <p:cNvSpPr/>
            <p:nvPr/>
          </p:nvSpPr>
          <p:spPr>
            <a:xfrm>
              <a:off x="6005262" y="2347447"/>
              <a:ext cx="1322421" cy="54839"/>
            </a:xfrm>
            <a:custGeom>
              <a:rect b="b" l="l" r="r" t="t"/>
              <a:pathLst>
                <a:path extrusionOk="0" h="1501" w="36196">
                  <a:moveTo>
                    <a:pt x="27649" y="0"/>
                  </a:moveTo>
                  <a:cubicBezTo>
                    <a:pt x="17620" y="0"/>
                    <a:pt x="1360" y="153"/>
                    <a:pt x="710" y="375"/>
                  </a:cubicBezTo>
                  <a:cubicBezTo>
                    <a:pt x="710" y="375"/>
                    <a:pt x="1" y="1501"/>
                    <a:pt x="1142" y="1501"/>
                  </a:cubicBezTo>
                  <a:lnTo>
                    <a:pt x="35126" y="1501"/>
                  </a:lnTo>
                  <a:cubicBezTo>
                    <a:pt x="35851" y="1501"/>
                    <a:pt x="36195" y="298"/>
                    <a:pt x="35399" y="93"/>
                  </a:cubicBezTo>
                  <a:cubicBezTo>
                    <a:pt x="35158" y="29"/>
                    <a:pt x="31986" y="0"/>
                    <a:pt x="276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7"/>
            <p:cNvSpPr/>
            <p:nvPr/>
          </p:nvSpPr>
          <p:spPr>
            <a:xfrm>
              <a:off x="6042638" y="2129401"/>
              <a:ext cx="432501" cy="231778"/>
            </a:xfrm>
            <a:custGeom>
              <a:rect b="b" l="l" r="r" t="t"/>
              <a:pathLst>
                <a:path extrusionOk="0" h="6344" w="11838">
                  <a:moveTo>
                    <a:pt x="6431" y="0"/>
                  </a:moveTo>
                  <a:cubicBezTo>
                    <a:pt x="6156" y="0"/>
                    <a:pt x="5869" y="36"/>
                    <a:pt x="5572" y="114"/>
                  </a:cubicBezTo>
                  <a:cubicBezTo>
                    <a:pt x="1337" y="1219"/>
                    <a:pt x="1" y="3506"/>
                    <a:pt x="325" y="6343"/>
                  </a:cubicBezTo>
                  <a:lnTo>
                    <a:pt x="11838" y="6343"/>
                  </a:lnTo>
                  <a:cubicBezTo>
                    <a:pt x="11838" y="6343"/>
                    <a:pt x="10086" y="0"/>
                    <a:pt x="64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7"/>
            <p:cNvSpPr/>
            <p:nvPr/>
          </p:nvSpPr>
          <p:spPr>
            <a:xfrm>
              <a:off x="6949459" y="2129401"/>
              <a:ext cx="356801" cy="231778"/>
            </a:xfrm>
            <a:custGeom>
              <a:rect b="b" l="l" r="r" t="t"/>
              <a:pathLst>
                <a:path extrusionOk="0" h="6344" w="9766">
                  <a:moveTo>
                    <a:pt x="6397" y="0"/>
                  </a:moveTo>
                  <a:cubicBezTo>
                    <a:pt x="6143" y="0"/>
                    <a:pt x="5869" y="36"/>
                    <a:pt x="5572" y="114"/>
                  </a:cubicBezTo>
                  <a:cubicBezTo>
                    <a:pt x="1337" y="1219"/>
                    <a:pt x="1" y="3506"/>
                    <a:pt x="320" y="6343"/>
                  </a:cubicBezTo>
                  <a:lnTo>
                    <a:pt x="9530" y="6343"/>
                  </a:lnTo>
                  <a:cubicBezTo>
                    <a:pt x="9530" y="6343"/>
                    <a:pt x="9766" y="0"/>
                    <a:pt x="63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7"/>
            <p:cNvSpPr/>
            <p:nvPr/>
          </p:nvSpPr>
          <p:spPr>
            <a:xfrm>
              <a:off x="6006029" y="1875988"/>
              <a:ext cx="1321106" cy="485185"/>
            </a:xfrm>
            <a:custGeom>
              <a:rect b="b" l="l" r="r" t="t"/>
              <a:pathLst>
                <a:path extrusionOk="0" h="13280" w="36160">
                  <a:moveTo>
                    <a:pt x="24412" y="0"/>
                  </a:moveTo>
                  <a:cubicBezTo>
                    <a:pt x="19747" y="0"/>
                    <a:pt x="14928" y="688"/>
                    <a:pt x="13164" y="1283"/>
                  </a:cubicBezTo>
                  <a:cubicBezTo>
                    <a:pt x="10162" y="2301"/>
                    <a:pt x="1013" y="7132"/>
                    <a:pt x="407" y="9825"/>
                  </a:cubicBezTo>
                  <a:cubicBezTo>
                    <a:pt x="407" y="9825"/>
                    <a:pt x="0" y="11449"/>
                    <a:pt x="664" y="13279"/>
                  </a:cubicBezTo>
                  <a:lnTo>
                    <a:pt x="2236" y="13279"/>
                  </a:lnTo>
                  <a:cubicBezTo>
                    <a:pt x="2236" y="13279"/>
                    <a:pt x="1573" y="9059"/>
                    <a:pt x="7016" y="9059"/>
                  </a:cubicBezTo>
                  <a:cubicBezTo>
                    <a:pt x="7016" y="9059"/>
                    <a:pt x="11133" y="9059"/>
                    <a:pt x="11133" y="13279"/>
                  </a:cubicBezTo>
                  <a:lnTo>
                    <a:pt x="27704" y="13279"/>
                  </a:lnTo>
                  <a:cubicBezTo>
                    <a:pt x="27704" y="13279"/>
                    <a:pt x="27092" y="9080"/>
                    <a:pt x="31261" y="9080"/>
                  </a:cubicBezTo>
                  <a:cubicBezTo>
                    <a:pt x="31261" y="9080"/>
                    <a:pt x="31281" y="9079"/>
                    <a:pt x="31319" y="9079"/>
                  </a:cubicBezTo>
                  <a:cubicBezTo>
                    <a:pt x="31804" y="9079"/>
                    <a:pt x="35157" y="9225"/>
                    <a:pt x="34823" y="13279"/>
                  </a:cubicBezTo>
                  <a:lnTo>
                    <a:pt x="35758" y="13279"/>
                  </a:lnTo>
                  <a:cubicBezTo>
                    <a:pt x="35758" y="13279"/>
                    <a:pt x="36159" y="9553"/>
                    <a:pt x="35522" y="6130"/>
                  </a:cubicBezTo>
                  <a:cubicBezTo>
                    <a:pt x="35152" y="4130"/>
                    <a:pt x="34740" y="2152"/>
                    <a:pt x="32890" y="1283"/>
                  </a:cubicBezTo>
                  <a:cubicBezTo>
                    <a:pt x="30878" y="338"/>
                    <a:pt x="27683" y="0"/>
                    <a:pt x="244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7"/>
            <p:cNvSpPr/>
            <p:nvPr/>
          </p:nvSpPr>
          <p:spPr>
            <a:xfrm>
              <a:off x="6127328" y="2242260"/>
              <a:ext cx="237587" cy="237587"/>
            </a:xfrm>
            <a:custGeom>
              <a:rect b="b" l="l" r="r" t="t"/>
              <a:pathLst>
                <a:path extrusionOk="0" h="6503" w="6503">
                  <a:moveTo>
                    <a:pt x="3254" y="1"/>
                  </a:moveTo>
                  <a:cubicBezTo>
                    <a:pt x="1455" y="1"/>
                    <a:pt x="1" y="1460"/>
                    <a:pt x="1" y="3254"/>
                  </a:cubicBezTo>
                  <a:cubicBezTo>
                    <a:pt x="1" y="5048"/>
                    <a:pt x="1455" y="6503"/>
                    <a:pt x="3254" y="6503"/>
                  </a:cubicBezTo>
                  <a:cubicBezTo>
                    <a:pt x="5048" y="6503"/>
                    <a:pt x="6503" y="5048"/>
                    <a:pt x="6503" y="3254"/>
                  </a:cubicBezTo>
                  <a:cubicBezTo>
                    <a:pt x="6503" y="1460"/>
                    <a:pt x="5048" y="1"/>
                    <a:pt x="32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7"/>
            <p:cNvSpPr/>
            <p:nvPr/>
          </p:nvSpPr>
          <p:spPr>
            <a:xfrm>
              <a:off x="6173144" y="2288076"/>
              <a:ext cx="146140" cy="146140"/>
            </a:xfrm>
            <a:custGeom>
              <a:rect b="b" l="l" r="r" t="t"/>
              <a:pathLst>
                <a:path extrusionOk="0" h="4000" w="4000">
                  <a:moveTo>
                    <a:pt x="2000" y="1"/>
                  </a:moveTo>
                  <a:cubicBezTo>
                    <a:pt x="895" y="1"/>
                    <a:pt x="1" y="895"/>
                    <a:pt x="1" y="2000"/>
                  </a:cubicBezTo>
                  <a:cubicBezTo>
                    <a:pt x="1" y="3105"/>
                    <a:pt x="895" y="4000"/>
                    <a:pt x="2000" y="4000"/>
                  </a:cubicBezTo>
                  <a:cubicBezTo>
                    <a:pt x="3105" y="4000"/>
                    <a:pt x="4000" y="3105"/>
                    <a:pt x="4000" y="2000"/>
                  </a:cubicBezTo>
                  <a:cubicBezTo>
                    <a:pt x="4000" y="895"/>
                    <a:pt x="3105" y="1"/>
                    <a:pt x="2000" y="1"/>
                  </a:cubicBezTo>
                  <a:close/>
                </a:path>
              </a:pathLst>
            </a:custGeom>
            <a:solidFill>
              <a:srgbClr val="C0B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7"/>
            <p:cNvSpPr/>
            <p:nvPr/>
          </p:nvSpPr>
          <p:spPr>
            <a:xfrm>
              <a:off x="7029473" y="2242260"/>
              <a:ext cx="237587" cy="237587"/>
            </a:xfrm>
            <a:custGeom>
              <a:rect b="b" l="l" r="r" t="t"/>
              <a:pathLst>
                <a:path extrusionOk="0" h="6503" w="6503">
                  <a:moveTo>
                    <a:pt x="3249" y="1"/>
                  </a:moveTo>
                  <a:cubicBezTo>
                    <a:pt x="1455" y="1"/>
                    <a:pt x="0" y="1460"/>
                    <a:pt x="0" y="3254"/>
                  </a:cubicBezTo>
                  <a:cubicBezTo>
                    <a:pt x="0" y="5048"/>
                    <a:pt x="1455" y="6503"/>
                    <a:pt x="3249" y="6503"/>
                  </a:cubicBezTo>
                  <a:cubicBezTo>
                    <a:pt x="5048" y="6503"/>
                    <a:pt x="6502" y="5048"/>
                    <a:pt x="6502" y="3254"/>
                  </a:cubicBezTo>
                  <a:cubicBezTo>
                    <a:pt x="6502" y="1460"/>
                    <a:pt x="5048" y="1"/>
                    <a:pt x="3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7"/>
            <p:cNvSpPr/>
            <p:nvPr/>
          </p:nvSpPr>
          <p:spPr>
            <a:xfrm>
              <a:off x="7075289" y="2288076"/>
              <a:ext cx="145957" cy="146140"/>
            </a:xfrm>
            <a:custGeom>
              <a:rect b="b" l="l" r="r" t="t"/>
              <a:pathLst>
                <a:path extrusionOk="0" h="4000" w="3995">
                  <a:moveTo>
                    <a:pt x="1995" y="1"/>
                  </a:moveTo>
                  <a:cubicBezTo>
                    <a:pt x="895" y="1"/>
                    <a:pt x="1" y="895"/>
                    <a:pt x="1" y="2000"/>
                  </a:cubicBezTo>
                  <a:cubicBezTo>
                    <a:pt x="1" y="3105"/>
                    <a:pt x="895" y="4000"/>
                    <a:pt x="1995" y="4000"/>
                  </a:cubicBezTo>
                  <a:cubicBezTo>
                    <a:pt x="3100" y="4000"/>
                    <a:pt x="3994" y="3105"/>
                    <a:pt x="3994" y="2000"/>
                  </a:cubicBezTo>
                  <a:cubicBezTo>
                    <a:pt x="3994" y="895"/>
                    <a:pt x="3100" y="1"/>
                    <a:pt x="1995" y="1"/>
                  </a:cubicBezTo>
                  <a:close/>
                </a:path>
              </a:pathLst>
            </a:custGeom>
            <a:solidFill>
              <a:srgbClr val="C0B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7"/>
            <p:cNvSpPr/>
            <p:nvPr/>
          </p:nvSpPr>
          <p:spPr>
            <a:xfrm>
              <a:off x="6246216" y="1930061"/>
              <a:ext cx="952833" cy="176464"/>
            </a:xfrm>
            <a:custGeom>
              <a:rect b="b" l="l" r="r" t="t"/>
              <a:pathLst>
                <a:path extrusionOk="0" h="4830" w="26080">
                  <a:moveTo>
                    <a:pt x="18164" y="1"/>
                  </a:moveTo>
                  <a:cubicBezTo>
                    <a:pt x="14495" y="1"/>
                    <a:pt x="10261" y="300"/>
                    <a:pt x="8656" y="636"/>
                  </a:cubicBezTo>
                  <a:cubicBezTo>
                    <a:pt x="5834" y="1227"/>
                    <a:pt x="0" y="4830"/>
                    <a:pt x="0" y="4830"/>
                  </a:cubicBezTo>
                  <a:lnTo>
                    <a:pt x="26080" y="3889"/>
                  </a:lnTo>
                  <a:cubicBezTo>
                    <a:pt x="26080" y="3889"/>
                    <a:pt x="25848" y="1700"/>
                    <a:pt x="24152" y="636"/>
                  </a:cubicBezTo>
                  <a:cubicBezTo>
                    <a:pt x="23419" y="174"/>
                    <a:pt x="20955" y="1"/>
                    <a:pt x="181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7"/>
            <p:cNvSpPr/>
            <p:nvPr/>
          </p:nvSpPr>
          <p:spPr>
            <a:xfrm>
              <a:off x="6367698" y="1930061"/>
              <a:ext cx="813708" cy="106792"/>
            </a:xfrm>
            <a:custGeom>
              <a:rect b="b" l="l" r="r" t="t"/>
              <a:pathLst>
                <a:path extrusionOk="0" h="2923" w="22272">
                  <a:moveTo>
                    <a:pt x="14843" y="1"/>
                  </a:moveTo>
                  <a:cubicBezTo>
                    <a:pt x="11173" y="1"/>
                    <a:pt x="6939" y="300"/>
                    <a:pt x="5336" y="636"/>
                  </a:cubicBezTo>
                  <a:cubicBezTo>
                    <a:pt x="3933" y="929"/>
                    <a:pt x="1800" y="1956"/>
                    <a:pt x="1" y="2923"/>
                  </a:cubicBezTo>
                  <a:cubicBezTo>
                    <a:pt x="3" y="2923"/>
                    <a:pt x="6" y="2923"/>
                    <a:pt x="8" y="2923"/>
                  </a:cubicBezTo>
                  <a:cubicBezTo>
                    <a:pt x="835" y="2923"/>
                    <a:pt x="4485" y="2064"/>
                    <a:pt x="5264" y="1936"/>
                  </a:cubicBezTo>
                  <a:cubicBezTo>
                    <a:pt x="8161" y="1464"/>
                    <a:pt x="10799" y="1296"/>
                    <a:pt x="13088" y="1296"/>
                  </a:cubicBezTo>
                  <a:cubicBezTo>
                    <a:pt x="18520" y="1296"/>
                    <a:pt x="21986" y="2241"/>
                    <a:pt x="22272" y="2306"/>
                  </a:cubicBezTo>
                  <a:cubicBezTo>
                    <a:pt x="21984" y="1715"/>
                    <a:pt x="21531" y="1078"/>
                    <a:pt x="20832" y="636"/>
                  </a:cubicBezTo>
                  <a:cubicBezTo>
                    <a:pt x="20100" y="174"/>
                    <a:pt x="17634" y="1"/>
                    <a:pt x="14843" y="1"/>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7"/>
            <p:cNvSpPr/>
            <p:nvPr/>
          </p:nvSpPr>
          <p:spPr>
            <a:xfrm>
              <a:off x="6046584" y="2117709"/>
              <a:ext cx="124913" cy="72559"/>
            </a:xfrm>
            <a:custGeom>
              <a:rect b="b" l="l" r="r" t="t"/>
              <a:pathLst>
                <a:path extrusionOk="0" h="1986" w="3419">
                  <a:moveTo>
                    <a:pt x="2970" y="1"/>
                  </a:moveTo>
                  <a:cubicBezTo>
                    <a:pt x="2945" y="1"/>
                    <a:pt x="2920" y="3"/>
                    <a:pt x="2894" y="7"/>
                  </a:cubicBezTo>
                  <a:cubicBezTo>
                    <a:pt x="2663" y="53"/>
                    <a:pt x="2432" y="131"/>
                    <a:pt x="2149" y="244"/>
                  </a:cubicBezTo>
                  <a:cubicBezTo>
                    <a:pt x="1877" y="362"/>
                    <a:pt x="1322" y="701"/>
                    <a:pt x="1296" y="722"/>
                  </a:cubicBezTo>
                  <a:cubicBezTo>
                    <a:pt x="504" y="1400"/>
                    <a:pt x="1" y="1971"/>
                    <a:pt x="1" y="1971"/>
                  </a:cubicBezTo>
                  <a:cubicBezTo>
                    <a:pt x="1" y="1971"/>
                    <a:pt x="212" y="1985"/>
                    <a:pt x="529" y="1985"/>
                  </a:cubicBezTo>
                  <a:cubicBezTo>
                    <a:pt x="1202" y="1985"/>
                    <a:pt x="2350" y="1919"/>
                    <a:pt x="2951" y="1503"/>
                  </a:cubicBezTo>
                  <a:cubicBezTo>
                    <a:pt x="3326" y="1246"/>
                    <a:pt x="3419" y="830"/>
                    <a:pt x="3414" y="424"/>
                  </a:cubicBezTo>
                  <a:cubicBezTo>
                    <a:pt x="3409" y="187"/>
                    <a:pt x="3203" y="1"/>
                    <a:pt x="2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7"/>
            <p:cNvSpPr/>
            <p:nvPr/>
          </p:nvSpPr>
          <p:spPr>
            <a:xfrm>
              <a:off x="6057654" y="2126441"/>
              <a:ext cx="89803" cy="52026"/>
            </a:xfrm>
            <a:custGeom>
              <a:rect b="b" l="l" r="r" t="t"/>
              <a:pathLst>
                <a:path extrusionOk="0" h="1424" w="2458">
                  <a:moveTo>
                    <a:pt x="2131" y="0"/>
                  </a:moveTo>
                  <a:cubicBezTo>
                    <a:pt x="2113" y="0"/>
                    <a:pt x="2095" y="2"/>
                    <a:pt x="2077" y="5"/>
                  </a:cubicBezTo>
                  <a:cubicBezTo>
                    <a:pt x="1908" y="41"/>
                    <a:pt x="1738" y="92"/>
                    <a:pt x="1538" y="174"/>
                  </a:cubicBezTo>
                  <a:cubicBezTo>
                    <a:pt x="1342" y="256"/>
                    <a:pt x="942" y="503"/>
                    <a:pt x="926" y="513"/>
                  </a:cubicBezTo>
                  <a:cubicBezTo>
                    <a:pt x="361" y="1002"/>
                    <a:pt x="1" y="1413"/>
                    <a:pt x="1" y="1413"/>
                  </a:cubicBezTo>
                  <a:cubicBezTo>
                    <a:pt x="1" y="1413"/>
                    <a:pt x="150" y="1423"/>
                    <a:pt x="374" y="1423"/>
                  </a:cubicBezTo>
                  <a:cubicBezTo>
                    <a:pt x="855" y="1423"/>
                    <a:pt x="1682" y="1375"/>
                    <a:pt x="2113" y="1074"/>
                  </a:cubicBezTo>
                  <a:cubicBezTo>
                    <a:pt x="2381" y="889"/>
                    <a:pt x="2458" y="591"/>
                    <a:pt x="2447" y="303"/>
                  </a:cubicBezTo>
                  <a:cubicBezTo>
                    <a:pt x="2443" y="126"/>
                    <a:pt x="2296" y="0"/>
                    <a:pt x="21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7"/>
            <p:cNvSpPr/>
            <p:nvPr/>
          </p:nvSpPr>
          <p:spPr>
            <a:xfrm>
              <a:off x="6740839" y="1922279"/>
              <a:ext cx="68028" cy="172993"/>
            </a:xfrm>
            <a:custGeom>
              <a:rect b="b" l="l" r="r" t="t"/>
              <a:pathLst>
                <a:path extrusionOk="0" h="4735" w="1862">
                  <a:moveTo>
                    <a:pt x="1059" y="0"/>
                  </a:moveTo>
                  <a:lnTo>
                    <a:pt x="1" y="4734"/>
                  </a:lnTo>
                  <a:lnTo>
                    <a:pt x="1059" y="4734"/>
                  </a:lnTo>
                  <a:lnTo>
                    <a:pt x="1861" y="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7"/>
            <p:cNvSpPr/>
            <p:nvPr/>
          </p:nvSpPr>
          <p:spPr>
            <a:xfrm>
              <a:off x="7060456" y="2106858"/>
              <a:ext cx="87721" cy="19400"/>
            </a:xfrm>
            <a:custGeom>
              <a:rect b="b" l="l" r="r" t="t"/>
              <a:pathLst>
                <a:path extrusionOk="0" h="531" w="2401">
                  <a:moveTo>
                    <a:pt x="0" y="1"/>
                  </a:moveTo>
                  <a:lnTo>
                    <a:pt x="0" y="530"/>
                  </a:lnTo>
                  <a:lnTo>
                    <a:pt x="2401" y="530"/>
                  </a:lnTo>
                  <a:lnTo>
                    <a:pt x="24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7"/>
            <p:cNvSpPr/>
            <p:nvPr/>
          </p:nvSpPr>
          <p:spPr>
            <a:xfrm>
              <a:off x="6604707" y="2116650"/>
              <a:ext cx="87721" cy="19181"/>
            </a:xfrm>
            <a:custGeom>
              <a:rect b="b" l="l" r="r" t="t"/>
              <a:pathLst>
                <a:path extrusionOk="0" h="525" w="2401">
                  <a:moveTo>
                    <a:pt x="0" y="0"/>
                  </a:moveTo>
                  <a:lnTo>
                    <a:pt x="0" y="524"/>
                  </a:lnTo>
                  <a:lnTo>
                    <a:pt x="2400" y="524"/>
                  </a:lnTo>
                  <a:lnTo>
                    <a:pt x="24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7"/>
            <p:cNvSpPr/>
            <p:nvPr/>
          </p:nvSpPr>
          <p:spPr>
            <a:xfrm>
              <a:off x="6172779" y="2288076"/>
              <a:ext cx="146871" cy="145592"/>
            </a:xfrm>
            <a:custGeom>
              <a:rect b="b" l="l" r="r" t="t"/>
              <a:pathLst>
                <a:path extrusionOk="0" h="3985" w="4020">
                  <a:moveTo>
                    <a:pt x="1998" y="1"/>
                  </a:moveTo>
                  <a:cubicBezTo>
                    <a:pt x="1988" y="1"/>
                    <a:pt x="1979" y="1"/>
                    <a:pt x="1969" y="1"/>
                  </a:cubicBezTo>
                  <a:cubicBezTo>
                    <a:pt x="869" y="21"/>
                    <a:pt x="1" y="936"/>
                    <a:pt x="16" y="2031"/>
                  </a:cubicBezTo>
                  <a:cubicBezTo>
                    <a:pt x="36" y="3118"/>
                    <a:pt x="930" y="3985"/>
                    <a:pt x="2008" y="3985"/>
                  </a:cubicBezTo>
                  <a:cubicBezTo>
                    <a:pt x="2021" y="3985"/>
                    <a:pt x="2034" y="3984"/>
                    <a:pt x="2046" y="3984"/>
                  </a:cubicBezTo>
                  <a:cubicBezTo>
                    <a:pt x="3146" y="3969"/>
                    <a:pt x="4020" y="3054"/>
                    <a:pt x="3999" y="1954"/>
                  </a:cubicBezTo>
                  <a:cubicBezTo>
                    <a:pt x="3984" y="869"/>
                    <a:pt x="3085" y="1"/>
                    <a:pt x="19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7"/>
            <p:cNvSpPr/>
            <p:nvPr/>
          </p:nvSpPr>
          <p:spPr>
            <a:xfrm>
              <a:off x="6211836" y="2329763"/>
              <a:ext cx="65398" cy="65032"/>
            </a:xfrm>
            <a:custGeom>
              <a:rect b="b" l="l" r="r" t="t"/>
              <a:pathLst>
                <a:path extrusionOk="0" h="1780" w="1790">
                  <a:moveTo>
                    <a:pt x="893" y="1"/>
                  </a:moveTo>
                  <a:cubicBezTo>
                    <a:pt x="887" y="1"/>
                    <a:pt x="881" y="1"/>
                    <a:pt x="874" y="1"/>
                  </a:cubicBezTo>
                  <a:cubicBezTo>
                    <a:pt x="386" y="11"/>
                    <a:pt x="1" y="417"/>
                    <a:pt x="11" y="905"/>
                  </a:cubicBezTo>
                  <a:cubicBezTo>
                    <a:pt x="21" y="1396"/>
                    <a:pt x="422" y="1779"/>
                    <a:pt x="906" y="1779"/>
                  </a:cubicBezTo>
                  <a:cubicBezTo>
                    <a:pt x="909" y="1779"/>
                    <a:pt x="912" y="1779"/>
                    <a:pt x="916" y="1779"/>
                  </a:cubicBezTo>
                  <a:cubicBezTo>
                    <a:pt x="1404" y="1764"/>
                    <a:pt x="1789" y="1363"/>
                    <a:pt x="1784" y="875"/>
                  </a:cubicBezTo>
                  <a:cubicBezTo>
                    <a:pt x="1774" y="393"/>
                    <a:pt x="1383" y="1"/>
                    <a:pt x="8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7"/>
            <p:cNvSpPr/>
            <p:nvPr/>
          </p:nvSpPr>
          <p:spPr>
            <a:xfrm>
              <a:off x="6184617" y="2297466"/>
              <a:ext cx="47934" cy="44171"/>
            </a:xfrm>
            <a:custGeom>
              <a:rect b="b" l="l" r="r" t="t"/>
              <a:pathLst>
                <a:path extrusionOk="0" h="1209" w="1312">
                  <a:moveTo>
                    <a:pt x="1311" y="1"/>
                  </a:moveTo>
                  <a:cubicBezTo>
                    <a:pt x="689" y="140"/>
                    <a:pt x="191" y="607"/>
                    <a:pt x="0" y="1209"/>
                  </a:cubicBezTo>
                  <a:lnTo>
                    <a:pt x="951" y="972"/>
                  </a:lnTo>
                  <a:lnTo>
                    <a:pt x="13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7"/>
            <p:cNvSpPr/>
            <p:nvPr/>
          </p:nvSpPr>
          <p:spPr>
            <a:xfrm>
              <a:off x="6243585" y="2296150"/>
              <a:ext cx="59917" cy="34051"/>
            </a:xfrm>
            <a:custGeom>
              <a:rect b="b" l="l" r="r" t="t"/>
              <a:pathLst>
                <a:path extrusionOk="0" h="932" w="1640">
                  <a:moveTo>
                    <a:pt x="87" y="0"/>
                  </a:moveTo>
                  <a:cubicBezTo>
                    <a:pt x="73" y="0"/>
                    <a:pt x="60" y="1"/>
                    <a:pt x="47" y="1"/>
                  </a:cubicBezTo>
                  <a:lnTo>
                    <a:pt x="0" y="1"/>
                  </a:lnTo>
                  <a:lnTo>
                    <a:pt x="555" y="885"/>
                  </a:lnTo>
                  <a:lnTo>
                    <a:pt x="1640" y="931"/>
                  </a:lnTo>
                  <a:cubicBezTo>
                    <a:pt x="1343" y="377"/>
                    <a:pt x="754" y="0"/>
                    <a:pt x="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7"/>
            <p:cNvSpPr/>
            <p:nvPr/>
          </p:nvSpPr>
          <p:spPr>
            <a:xfrm>
              <a:off x="6182169" y="2354571"/>
              <a:ext cx="27840" cy="57506"/>
            </a:xfrm>
            <a:custGeom>
              <a:rect b="b" l="l" r="r" t="t"/>
              <a:pathLst>
                <a:path extrusionOk="0" h="1574" w="762">
                  <a:moveTo>
                    <a:pt x="6" y="0"/>
                  </a:moveTo>
                  <a:cubicBezTo>
                    <a:pt x="1" y="67"/>
                    <a:pt x="1" y="129"/>
                    <a:pt x="1" y="201"/>
                  </a:cubicBezTo>
                  <a:cubicBezTo>
                    <a:pt x="11" y="761"/>
                    <a:pt x="283" y="1260"/>
                    <a:pt x="700" y="1573"/>
                  </a:cubicBezTo>
                  <a:lnTo>
                    <a:pt x="761" y="607"/>
                  </a:lnTo>
                  <a:lnTo>
                    <a:pt x="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7"/>
            <p:cNvSpPr/>
            <p:nvPr/>
          </p:nvSpPr>
          <p:spPr>
            <a:xfrm>
              <a:off x="6281875" y="2338788"/>
              <a:ext cx="29520" cy="67444"/>
            </a:xfrm>
            <a:custGeom>
              <a:rect b="b" l="l" r="r" t="t"/>
              <a:pathLst>
                <a:path extrusionOk="0" h="1846" w="808">
                  <a:moveTo>
                    <a:pt x="700" y="1"/>
                  </a:moveTo>
                  <a:lnTo>
                    <a:pt x="1" y="838"/>
                  </a:lnTo>
                  <a:lnTo>
                    <a:pt x="284" y="1846"/>
                  </a:lnTo>
                  <a:cubicBezTo>
                    <a:pt x="612" y="1517"/>
                    <a:pt x="808" y="1065"/>
                    <a:pt x="803" y="561"/>
                  </a:cubicBezTo>
                  <a:cubicBezTo>
                    <a:pt x="798" y="371"/>
                    <a:pt x="767" y="175"/>
                    <a:pt x="7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7"/>
            <p:cNvSpPr/>
            <p:nvPr/>
          </p:nvSpPr>
          <p:spPr>
            <a:xfrm>
              <a:off x="6218595" y="2398889"/>
              <a:ext cx="64813" cy="26123"/>
            </a:xfrm>
            <a:custGeom>
              <a:rect b="b" l="l" r="r" t="t"/>
              <a:pathLst>
                <a:path extrusionOk="0" h="715" w="1774">
                  <a:moveTo>
                    <a:pt x="818" y="0"/>
                  </a:moveTo>
                  <a:lnTo>
                    <a:pt x="1" y="540"/>
                  </a:lnTo>
                  <a:cubicBezTo>
                    <a:pt x="242" y="658"/>
                    <a:pt x="510" y="715"/>
                    <a:pt x="792" y="715"/>
                  </a:cubicBezTo>
                  <a:cubicBezTo>
                    <a:pt x="1157" y="710"/>
                    <a:pt x="1502" y="586"/>
                    <a:pt x="1774" y="396"/>
                  </a:cubicBezTo>
                  <a:lnTo>
                    <a:pt x="8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7"/>
            <p:cNvSpPr/>
            <p:nvPr/>
          </p:nvSpPr>
          <p:spPr>
            <a:xfrm>
              <a:off x="7074741" y="2288259"/>
              <a:ext cx="147053" cy="145592"/>
            </a:xfrm>
            <a:custGeom>
              <a:rect b="b" l="l" r="r" t="t"/>
              <a:pathLst>
                <a:path extrusionOk="0" h="3985" w="4025">
                  <a:moveTo>
                    <a:pt x="2012" y="1"/>
                  </a:moveTo>
                  <a:cubicBezTo>
                    <a:pt x="1999" y="1"/>
                    <a:pt x="1987" y="1"/>
                    <a:pt x="1974" y="1"/>
                  </a:cubicBezTo>
                  <a:cubicBezTo>
                    <a:pt x="874" y="22"/>
                    <a:pt x="0" y="936"/>
                    <a:pt x="21" y="2036"/>
                  </a:cubicBezTo>
                  <a:cubicBezTo>
                    <a:pt x="41" y="3118"/>
                    <a:pt x="930" y="3985"/>
                    <a:pt x="2013" y="3985"/>
                  </a:cubicBezTo>
                  <a:cubicBezTo>
                    <a:pt x="2026" y="3985"/>
                    <a:pt x="2038" y="3985"/>
                    <a:pt x="2051" y="3984"/>
                  </a:cubicBezTo>
                  <a:cubicBezTo>
                    <a:pt x="3151" y="3969"/>
                    <a:pt x="4025" y="3054"/>
                    <a:pt x="4004" y="1959"/>
                  </a:cubicBezTo>
                  <a:cubicBezTo>
                    <a:pt x="3984" y="867"/>
                    <a:pt x="3100" y="1"/>
                    <a:pt x="2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7"/>
            <p:cNvSpPr/>
            <p:nvPr/>
          </p:nvSpPr>
          <p:spPr>
            <a:xfrm>
              <a:off x="7113981" y="2329763"/>
              <a:ext cx="65361" cy="65032"/>
            </a:xfrm>
            <a:custGeom>
              <a:rect b="b" l="l" r="r" t="t"/>
              <a:pathLst>
                <a:path extrusionOk="0" h="1780" w="1789">
                  <a:moveTo>
                    <a:pt x="874" y="1"/>
                  </a:moveTo>
                  <a:cubicBezTo>
                    <a:pt x="386" y="11"/>
                    <a:pt x="0" y="417"/>
                    <a:pt x="5" y="905"/>
                  </a:cubicBezTo>
                  <a:cubicBezTo>
                    <a:pt x="21" y="1396"/>
                    <a:pt x="422" y="1779"/>
                    <a:pt x="906" y="1779"/>
                  </a:cubicBezTo>
                  <a:cubicBezTo>
                    <a:pt x="909" y="1779"/>
                    <a:pt x="912" y="1779"/>
                    <a:pt x="915" y="1779"/>
                  </a:cubicBezTo>
                  <a:cubicBezTo>
                    <a:pt x="1404" y="1764"/>
                    <a:pt x="1789" y="1363"/>
                    <a:pt x="1779" y="875"/>
                  </a:cubicBezTo>
                  <a:cubicBezTo>
                    <a:pt x="1774" y="386"/>
                    <a:pt x="1368" y="1"/>
                    <a:pt x="8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7"/>
            <p:cNvSpPr/>
            <p:nvPr/>
          </p:nvSpPr>
          <p:spPr>
            <a:xfrm>
              <a:off x="7086944" y="2297648"/>
              <a:ext cx="47897" cy="44353"/>
            </a:xfrm>
            <a:custGeom>
              <a:rect b="b" l="l" r="r" t="t"/>
              <a:pathLst>
                <a:path extrusionOk="0" h="1214" w="1311">
                  <a:moveTo>
                    <a:pt x="1311" y="1"/>
                  </a:moveTo>
                  <a:lnTo>
                    <a:pt x="1311" y="1"/>
                  </a:lnTo>
                  <a:cubicBezTo>
                    <a:pt x="689" y="140"/>
                    <a:pt x="185" y="607"/>
                    <a:pt x="0" y="1214"/>
                  </a:cubicBezTo>
                  <a:lnTo>
                    <a:pt x="951" y="972"/>
                  </a:lnTo>
                  <a:lnTo>
                    <a:pt x="131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7"/>
            <p:cNvSpPr/>
            <p:nvPr/>
          </p:nvSpPr>
          <p:spPr>
            <a:xfrm>
              <a:off x="7145694" y="2296333"/>
              <a:ext cx="59954" cy="34051"/>
            </a:xfrm>
            <a:custGeom>
              <a:rect b="b" l="l" r="r" t="t"/>
              <a:pathLst>
                <a:path extrusionOk="0" h="932" w="1641">
                  <a:moveTo>
                    <a:pt x="75" y="1"/>
                  </a:moveTo>
                  <a:cubicBezTo>
                    <a:pt x="65" y="1"/>
                    <a:pt x="56" y="1"/>
                    <a:pt x="47" y="1"/>
                  </a:cubicBezTo>
                  <a:lnTo>
                    <a:pt x="1" y="1"/>
                  </a:lnTo>
                  <a:lnTo>
                    <a:pt x="551" y="890"/>
                  </a:lnTo>
                  <a:lnTo>
                    <a:pt x="1641" y="931"/>
                  </a:lnTo>
                  <a:cubicBezTo>
                    <a:pt x="1341" y="373"/>
                    <a:pt x="747" y="1"/>
                    <a:pt x="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7"/>
            <p:cNvSpPr/>
            <p:nvPr/>
          </p:nvSpPr>
          <p:spPr>
            <a:xfrm>
              <a:off x="7084131" y="2354571"/>
              <a:ext cx="27986" cy="57506"/>
            </a:xfrm>
            <a:custGeom>
              <a:rect b="b" l="l" r="r" t="t"/>
              <a:pathLst>
                <a:path extrusionOk="0" h="1574" w="766">
                  <a:moveTo>
                    <a:pt x="10" y="0"/>
                  </a:moveTo>
                  <a:cubicBezTo>
                    <a:pt x="0" y="67"/>
                    <a:pt x="0" y="129"/>
                    <a:pt x="0" y="201"/>
                  </a:cubicBezTo>
                  <a:cubicBezTo>
                    <a:pt x="16" y="761"/>
                    <a:pt x="283" y="1260"/>
                    <a:pt x="704" y="1573"/>
                  </a:cubicBezTo>
                  <a:lnTo>
                    <a:pt x="766" y="607"/>
                  </a:lnTo>
                  <a:lnTo>
                    <a:pt x="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7"/>
            <p:cNvSpPr/>
            <p:nvPr/>
          </p:nvSpPr>
          <p:spPr>
            <a:xfrm>
              <a:off x="7184020" y="2338788"/>
              <a:ext cx="29520" cy="67444"/>
            </a:xfrm>
            <a:custGeom>
              <a:rect b="b" l="l" r="r" t="t"/>
              <a:pathLst>
                <a:path extrusionOk="0" h="1846" w="808">
                  <a:moveTo>
                    <a:pt x="699" y="1"/>
                  </a:moveTo>
                  <a:lnTo>
                    <a:pt x="0" y="838"/>
                  </a:lnTo>
                  <a:lnTo>
                    <a:pt x="283" y="1846"/>
                  </a:lnTo>
                  <a:cubicBezTo>
                    <a:pt x="607" y="1517"/>
                    <a:pt x="807" y="1065"/>
                    <a:pt x="802" y="561"/>
                  </a:cubicBezTo>
                  <a:cubicBezTo>
                    <a:pt x="797" y="371"/>
                    <a:pt x="761" y="175"/>
                    <a:pt x="6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7"/>
            <p:cNvSpPr/>
            <p:nvPr/>
          </p:nvSpPr>
          <p:spPr>
            <a:xfrm>
              <a:off x="7120740" y="2399254"/>
              <a:ext cx="64813" cy="25940"/>
            </a:xfrm>
            <a:custGeom>
              <a:rect b="b" l="l" r="r" t="t"/>
              <a:pathLst>
                <a:path extrusionOk="0" h="710" w="1774">
                  <a:moveTo>
                    <a:pt x="818" y="1"/>
                  </a:moveTo>
                  <a:lnTo>
                    <a:pt x="0" y="540"/>
                  </a:lnTo>
                  <a:cubicBezTo>
                    <a:pt x="237" y="653"/>
                    <a:pt x="509" y="710"/>
                    <a:pt x="792" y="710"/>
                  </a:cubicBezTo>
                  <a:cubicBezTo>
                    <a:pt x="1157" y="705"/>
                    <a:pt x="1496" y="581"/>
                    <a:pt x="1774" y="391"/>
                  </a:cubicBezTo>
                  <a:lnTo>
                    <a:pt x="8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7"/>
            <p:cNvSpPr/>
            <p:nvPr/>
          </p:nvSpPr>
          <p:spPr>
            <a:xfrm>
              <a:off x="7213504" y="2149532"/>
              <a:ext cx="104052" cy="56227"/>
            </a:xfrm>
            <a:custGeom>
              <a:rect b="b" l="l" r="r" t="t"/>
              <a:pathLst>
                <a:path extrusionOk="0" h="1539" w="2848">
                  <a:moveTo>
                    <a:pt x="524" y="0"/>
                  </a:moveTo>
                  <a:cubicBezTo>
                    <a:pt x="306" y="0"/>
                    <a:pt x="152" y="17"/>
                    <a:pt x="124" y="61"/>
                  </a:cubicBezTo>
                  <a:cubicBezTo>
                    <a:pt x="0" y="257"/>
                    <a:pt x="1147" y="1449"/>
                    <a:pt x="1147" y="1449"/>
                  </a:cubicBezTo>
                  <a:cubicBezTo>
                    <a:pt x="1147" y="1449"/>
                    <a:pt x="1827" y="1538"/>
                    <a:pt x="2316" y="1538"/>
                  </a:cubicBezTo>
                  <a:cubicBezTo>
                    <a:pt x="2561" y="1538"/>
                    <a:pt x="2757" y="1516"/>
                    <a:pt x="2796" y="1449"/>
                  </a:cubicBezTo>
                  <a:cubicBezTo>
                    <a:pt x="2848" y="1362"/>
                    <a:pt x="2673" y="185"/>
                    <a:pt x="2673" y="185"/>
                  </a:cubicBezTo>
                  <a:cubicBezTo>
                    <a:pt x="2673" y="185"/>
                    <a:pt x="1245" y="0"/>
                    <a:pt x="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7"/>
            <p:cNvSpPr/>
            <p:nvPr/>
          </p:nvSpPr>
          <p:spPr>
            <a:xfrm>
              <a:off x="6403394" y="2094655"/>
              <a:ext cx="802601" cy="252603"/>
            </a:xfrm>
            <a:custGeom>
              <a:rect b="b" l="l" r="r" t="t"/>
              <a:pathLst>
                <a:path extrusionOk="0" h="6914" w="21968">
                  <a:moveTo>
                    <a:pt x="21963" y="1"/>
                  </a:moveTo>
                  <a:lnTo>
                    <a:pt x="21593" y="16"/>
                  </a:lnTo>
                  <a:cubicBezTo>
                    <a:pt x="21603" y="320"/>
                    <a:pt x="21593" y="654"/>
                    <a:pt x="21577" y="1003"/>
                  </a:cubicBezTo>
                  <a:cubicBezTo>
                    <a:pt x="21542" y="1541"/>
                    <a:pt x="21078" y="2001"/>
                    <a:pt x="20562" y="2001"/>
                  </a:cubicBezTo>
                  <a:cubicBezTo>
                    <a:pt x="20551" y="2001"/>
                    <a:pt x="20540" y="2001"/>
                    <a:pt x="20529" y="2000"/>
                  </a:cubicBezTo>
                  <a:lnTo>
                    <a:pt x="20416" y="2000"/>
                  </a:lnTo>
                  <a:cubicBezTo>
                    <a:pt x="16874" y="2000"/>
                    <a:pt x="15651" y="4215"/>
                    <a:pt x="15235" y="5552"/>
                  </a:cubicBezTo>
                  <a:cubicBezTo>
                    <a:pt x="15101" y="5984"/>
                    <a:pt x="14710" y="6271"/>
                    <a:pt x="14258" y="6287"/>
                  </a:cubicBezTo>
                  <a:lnTo>
                    <a:pt x="2632" y="6544"/>
                  </a:lnTo>
                  <a:cubicBezTo>
                    <a:pt x="2624" y="6544"/>
                    <a:pt x="2617" y="6544"/>
                    <a:pt x="2610" y="6544"/>
                  </a:cubicBezTo>
                  <a:cubicBezTo>
                    <a:pt x="1992" y="6544"/>
                    <a:pt x="1464" y="6120"/>
                    <a:pt x="1337" y="5521"/>
                  </a:cubicBezTo>
                  <a:lnTo>
                    <a:pt x="360" y="900"/>
                  </a:lnTo>
                  <a:lnTo>
                    <a:pt x="0" y="977"/>
                  </a:lnTo>
                  <a:lnTo>
                    <a:pt x="977" y="5598"/>
                  </a:lnTo>
                  <a:cubicBezTo>
                    <a:pt x="1141" y="6369"/>
                    <a:pt x="1815" y="6914"/>
                    <a:pt x="2596" y="6914"/>
                  </a:cubicBezTo>
                  <a:cubicBezTo>
                    <a:pt x="2611" y="6914"/>
                    <a:pt x="2622" y="6914"/>
                    <a:pt x="2632" y="6909"/>
                  </a:cubicBezTo>
                  <a:lnTo>
                    <a:pt x="14258" y="6652"/>
                  </a:lnTo>
                  <a:cubicBezTo>
                    <a:pt x="14870" y="6641"/>
                    <a:pt x="15404" y="6241"/>
                    <a:pt x="15584" y="5665"/>
                  </a:cubicBezTo>
                  <a:cubicBezTo>
                    <a:pt x="15970" y="4426"/>
                    <a:pt x="17098" y="2364"/>
                    <a:pt x="20402" y="2364"/>
                  </a:cubicBezTo>
                  <a:cubicBezTo>
                    <a:pt x="20442" y="2364"/>
                    <a:pt x="20483" y="2365"/>
                    <a:pt x="20524" y="2365"/>
                  </a:cubicBezTo>
                  <a:cubicBezTo>
                    <a:pt x="21264" y="2360"/>
                    <a:pt x="21896" y="1774"/>
                    <a:pt x="21942" y="1024"/>
                  </a:cubicBezTo>
                  <a:cubicBezTo>
                    <a:pt x="21963" y="659"/>
                    <a:pt x="21968" y="320"/>
                    <a:pt x="219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0" name="Google Shape;5160;p77"/>
          <p:cNvGrpSpPr/>
          <p:nvPr/>
        </p:nvGrpSpPr>
        <p:grpSpPr>
          <a:xfrm>
            <a:off x="4549510" y="3166417"/>
            <a:ext cx="1574090" cy="1163019"/>
            <a:chOff x="4755920" y="3374574"/>
            <a:chExt cx="1300579" cy="960934"/>
          </a:xfrm>
        </p:grpSpPr>
        <p:sp>
          <p:nvSpPr>
            <p:cNvPr id="5161" name="Google Shape;5161;p77"/>
            <p:cNvSpPr/>
            <p:nvPr/>
          </p:nvSpPr>
          <p:spPr>
            <a:xfrm>
              <a:off x="4755925" y="3374574"/>
              <a:ext cx="350057" cy="350057"/>
            </a:xfrm>
            <a:custGeom>
              <a:rect b="b" l="l" r="r" t="t"/>
              <a:pathLst>
                <a:path extrusionOk="0" h="5845" w="5845">
                  <a:moveTo>
                    <a:pt x="2925" y="1"/>
                  </a:moveTo>
                  <a:cubicBezTo>
                    <a:pt x="1311" y="1"/>
                    <a:pt x="1" y="1306"/>
                    <a:pt x="1" y="2925"/>
                  </a:cubicBezTo>
                  <a:cubicBezTo>
                    <a:pt x="1" y="4539"/>
                    <a:pt x="1311" y="5845"/>
                    <a:pt x="2925" y="5845"/>
                  </a:cubicBezTo>
                  <a:cubicBezTo>
                    <a:pt x="4539" y="5845"/>
                    <a:pt x="5845" y="4539"/>
                    <a:pt x="5845" y="2925"/>
                  </a:cubicBezTo>
                  <a:cubicBezTo>
                    <a:pt x="5845" y="1306"/>
                    <a:pt x="4539" y="1"/>
                    <a:pt x="2925"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7"/>
            <p:cNvSpPr/>
            <p:nvPr/>
          </p:nvSpPr>
          <p:spPr>
            <a:xfrm>
              <a:off x="4806220" y="3424881"/>
              <a:ext cx="249450" cy="249450"/>
            </a:xfrm>
            <a:custGeom>
              <a:rect b="b" l="l" r="r" t="t"/>
              <a:pathLst>
                <a:path extrusionOk="0" h="5845" w="5845">
                  <a:moveTo>
                    <a:pt x="2925" y="1"/>
                  </a:moveTo>
                  <a:cubicBezTo>
                    <a:pt x="1311" y="1"/>
                    <a:pt x="1" y="1306"/>
                    <a:pt x="1" y="2925"/>
                  </a:cubicBezTo>
                  <a:cubicBezTo>
                    <a:pt x="1" y="4539"/>
                    <a:pt x="1311" y="5845"/>
                    <a:pt x="2925" y="5845"/>
                  </a:cubicBezTo>
                  <a:cubicBezTo>
                    <a:pt x="4539" y="5845"/>
                    <a:pt x="5845" y="4539"/>
                    <a:pt x="5845" y="2925"/>
                  </a:cubicBezTo>
                  <a:cubicBezTo>
                    <a:pt x="5845" y="1306"/>
                    <a:pt x="4539" y="1"/>
                    <a:pt x="2925"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7"/>
            <p:cNvSpPr/>
            <p:nvPr/>
          </p:nvSpPr>
          <p:spPr>
            <a:xfrm>
              <a:off x="4786892" y="3833679"/>
              <a:ext cx="635639" cy="501557"/>
            </a:xfrm>
            <a:custGeom>
              <a:rect b="b" l="l" r="r" t="t"/>
              <a:pathLst>
                <a:path extrusionOk="0" h="9247" w="11719">
                  <a:moveTo>
                    <a:pt x="9005" y="0"/>
                  </a:moveTo>
                  <a:lnTo>
                    <a:pt x="0" y="936"/>
                  </a:lnTo>
                  <a:lnTo>
                    <a:pt x="0" y="9247"/>
                  </a:lnTo>
                  <a:lnTo>
                    <a:pt x="11719" y="9247"/>
                  </a:lnTo>
                  <a:lnTo>
                    <a:pt x="1171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7"/>
            <p:cNvSpPr/>
            <p:nvPr/>
          </p:nvSpPr>
          <p:spPr>
            <a:xfrm>
              <a:off x="4786892" y="3833679"/>
              <a:ext cx="635639" cy="78648"/>
            </a:xfrm>
            <a:custGeom>
              <a:rect b="b" l="l" r="r" t="t"/>
              <a:pathLst>
                <a:path extrusionOk="0" h="1450" w="11719">
                  <a:moveTo>
                    <a:pt x="11719" y="0"/>
                  </a:moveTo>
                  <a:lnTo>
                    <a:pt x="0" y="648"/>
                  </a:lnTo>
                  <a:lnTo>
                    <a:pt x="0" y="1450"/>
                  </a:lnTo>
                  <a:lnTo>
                    <a:pt x="11719" y="1450"/>
                  </a:lnTo>
                  <a:lnTo>
                    <a:pt x="1171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7"/>
            <p:cNvSpPr/>
            <p:nvPr/>
          </p:nvSpPr>
          <p:spPr>
            <a:xfrm>
              <a:off x="4755920" y="3489902"/>
              <a:ext cx="944047" cy="398176"/>
            </a:xfrm>
            <a:custGeom>
              <a:rect b="b" l="l" r="r" t="t"/>
              <a:pathLst>
                <a:path extrusionOk="0" h="7341" w="17405">
                  <a:moveTo>
                    <a:pt x="6806" y="1"/>
                  </a:moveTo>
                  <a:lnTo>
                    <a:pt x="1" y="7340"/>
                  </a:lnTo>
                  <a:lnTo>
                    <a:pt x="17404" y="7340"/>
                  </a:lnTo>
                  <a:lnTo>
                    <a:pt x="173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7"/>
            <p:cNvSpPr/>
            <p:nvPr/>
          </p:nvSpPr>
          <p:spPr>
            <a:xfrm>
              <a:off x="5152911" y="3536495"/>
              <a:ext cx="458653" cy="304720"/>
            </a:xfrm>
            <a:custGeom>
              <a:rect b="b" l="l" r="r" t="t"/>
              <a:pathLst>
                <a:path extrusionOk="0" h="5618" w="8456">
                  <a:moveTo>
                    <a:pt x="5346" y="0"/>
                  </a:moveTo>
                  <a:cubicBezTo>
                    <a:pt x="5269" y="108"/>
                    <a:pt x="5187" y="195"/>
                    <a:pt x="5089" y="262"/>
                  </a:cubicBezTo>
                  <a:cubicBezTo>
                    <a:pt x="5069" y="283"/>
                    <a:pt x="5058" y="303"/>
                    <a:pt x="5038" y="324"/>
                  </a:cubicBezTo>
                  <a:cubicBezTo>
                    <a:pt x="4858" y="540"/>
                    <a:pt x="4652" y="704"/>
                    <a:pt x="4457" y="864"/>
                  </a:cubicBezTo>
                  <a:cubicBezTo>
                    <a:pt x="4400" y="915"/>
                    <a:pt x="4344" y="941"/>
                    <a:pt x="4292" y="961"/>
                  </a:cubicBezTo>
                  <a:cubicBezTo>
                    <a:pt x="3938" y="1424"/>
                    <a:pt x="3532" y="1835"/>
                    <a:pt x="3172" y="2287"/>
                  </a:cubicBezTo>
                  <a:cubicBezTo>
                    <a:pt x="2828" y="2724"/>
                    <a:pt x="2432" y="3063"/>
                    <a:pt x="2057" y="3434"/>
                  </a:cubicBezTo>
                  <a:cubicBezTo>
                    <a:pt x="1969" y="3541"/>
                    <a:pt x="1877" y="3639"/>
                    <a:pt x="1759" y="3742"/>
                  </a:cubicBezTo>
                  <a:cubicBezTo>
                    <a:pt x="1568" y="3917"/>
                    <a:pt x="1440" y="4102"/>
                    <a:pt x="1250" y="4307"/>
                  </a:cubicBezTo>
                  <a:cubicBezTo>
                    <a:pt x="1193" y="4374"/>
                    <a:pt x="1111" y="4436"/>
                    <a:pt x="1034" y="4508"/>
                  </a:cubicBezTo>
                  <a:cubicBezTo>
                    <a:pt x="1003" y="4549"/>
                    <a:pt x="962" y="4580"/>
                    <a:pt x="926" y="4616"/>
                  </a:cubicBezTo>
                  <a:cubicBezTo>
                    <a:pt x="921" y="4626"/>
                    <a:pt x="910" y="4631"/>
                    <a:pt x="905" y="4641"/>
                  </a:cubicBezTo>
                  <a:cubicBezTo>
                    <a:pt x="813" y="4770"/>
                    <a:pt x="720" y="4898"/>
                    <a:pt x="618" y="5017"/>
                  </a:cubicBezTo>
                  <a:cubicBezTo>
                    <a:pt x="499" y="5145"/>
                    <a:pt x="391" y="5258"/>
                    <a:pt x="273" y="5371"/>
                  </a:cubicBezTo>
                  <a:cubicBezTo>
                    <a:pt x="247" y="5398"/>
                    <a:pt x="57" y="5572"/>
                    <a:pt x="30" y="5572"/>
                  </a:cubicBezTo>
                  <a:cubicBezTo>
                    <a:pt x="26" y="5572"/>
                    <a:pt x="26" y="5567"/>
                    <a:pt x="32" y="5556"/>
                  </a:cubicBezTo>
                  <a:lnTo>
                    <a:pt x="32" y="5556"/>
                  </a:lnTo>
                  <a:cubicBezTo>
                    <a:pt x="16" y="5572"/>
                    <a:pt x="11" y="5587"/>
                    <a:pt x="1" y="5608"/>
                  </a:cubicBezTo>
                  <a:lnTo>
                    <a:pt x="3187" y="5618"/>
                  </a:lnTo>
                  <a:lnTo>
                    <a:pt x="8456" y="16"/>
                  </a:lnTo>
                  <a:lnTo>
                    <a:pt x="5346" y="0"/>
                  </a:lnTo>
                  <a:close/>
                </a:path>
              </a:pathLst>
            </a:custGeom>
            <a:solidFill>
              <a:srgbClr val="B7D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7"/>
            <p:cNvSpPr/>
            <p:nvPr/>
          </p:nvSpPr>
          <p:spPr>
            <a:xfrm>
              <a:off x="5320462" y="3536495"/>
              <a:ext cx="291106" cy="144441"/>
            </a:xfrm>
            <a:custGeom>
              <a:rect b="b" l="l" r="r" t="t"/>
              <a:pathLst>
                <a:path extrusionOk="0" h="2663" w="5367">
                  <a:moveTo>
                    <a:pt x="2519" y="0"/>
                  </a:moveTo>
                  <a:lnTo>
                    <a:pt x="1" y="2657"/>
                  </a:lnTo>
                  <a:lnTo>
                    <a:pt x="2853" y="2663"/>
                  </a:lnTo>
                  <a:lnTo>
                    <a:pt x="5367" y="5"/>
                  </a:lnTo>
                  <a:lnTo>
                    <a:pt x="251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7"/>
            <p:cNvSpPr/>
            <p:nvPr/>
          </p:nvSpPr>
          <p:spPr>
            <a:xfrm>
              <a:off x="5333046" y="3542624"/>
              <a:ext cx="265993" cy="132183"/>
            </a:xfrm>
            <a:custGeom>
              <a:rect b="b" l="l" r="r" t="t"/>
              <a:pathLst>
                <a:path extrusionOk="0" h="2437" w="4904">
                  <a:moveTo>
                    <a:pt x="2303" y="0"/>
                  </a:moveTo>
                  <a:lnTo>
                    <a:pt x="0" y="2431"/>
                  </a:lnTo>
                  <a:lnTo>
                    <a:pt x="2601" y="2436"/>
                  </a:lnTo>
                  <a:lnTo>
                    <a:pt x="4903" y="5"/>
                  </a:lnTo>
                  <a:lnTo>
                    <a:pt x="230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7"/>
            <p:cNvSpPr/>
            <p:nvPr/>
          </p:nvSpPr>
          <p:spPr>
            <a:xfrm>
              <a:off x="5171299" y="3695962"/>
              <a:ext cx="290835" cy="144712"/>
            </a:xfrm>
            <a:custGeom>
              <a:rect b="b" l="l" r="r" t="t"/>
              <a:pathLst>
                <a:path extrusionOk="0" h="2668" w="5362">
                  <a:moveTo>
                    <a:pt x="2514" y="0"/>
                  </a:moveTo>
                  <a:lnTo>
                    <a:pt x="1" y="2663"/>
                  </a:lnTo>
                  <a:lnTo>
                    <a:pt x="2848" y="2668"/>
                  </a:lnTo>
                  <a:lnTo>
                    <a:pt x="5362" y="5"/>
                  </a:lnTo>
                  <a:lnTo>
                    <a:pt x="25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7"/>
            <p:cNvSpPr/>
            <p:nvPr/>
          </p:nvSpPr>
          <p:spPr>
            <a:xfrm>
              <a:off x="5183883" y="3702362"/>
              <a:ext cx="265722" cy="131912"/>
            </a:xfrm>
            <a:custGeom>
              <a:rect b="b" l="l" r="r" t="t"/>
              <a:pathLst>
                <a:path extrusionOk="0" h="2432" w="4899">
                  <a:moveTo>
                    <a:pt x="2293" y="0"/>
                  </a:moveTo>
                  <a:lnTo>
                    <a:pt x="0" y="2426"/>
                  </a:lnTo>
                  <a:lnTo>
                    <a:pt x="2601" y="2431"/>
                  </a:lnTo>
                  <a:lnTo>
                    <a:pt x="4898" y="5"/>
                  </a:lnTo>
                  <a:lnTo>
                    <a:pt x="22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7"/>
            <p:cNvSpPr/>
            <p:nvPr/>
          </p:nvSpPr>
          <p:spPr>
            <a:xfrm>
              <a:off x="4837608" y="3535356"/>
              <a:ext cx="607271" cy="305046"/>
            </a:xfrm>
            <a:custGeom>
              <a:rect b="b" l="l" r="r" t="t"/>
              <a:pathLst>
                <a:path extrusionOk="0" h="5624" w="11196">
                  <a:moveTo>
                    <a:pt x="5269" y="1"/>
                  </a:moveTo>
                  <a:lnTo>
                    <a:pt x="1" y="5603"/>
                  </a:lnTo>
                  <a:lnTo>
                    <a:pt x="5927" y="5624"/>
                  </a:lnTo>
                  <a:lnTo>
                    <a:pt x="11195" y="21"/>
                  </a:lnTo>
                  <a:lnTo>
                    <a:pt x="5269" y="1"/>
                  </a:lnTo>
                  <a:close/>
                </a:path>
              </a:pathLst>
            </a:custGeom>
            <a:solidFill>
              <a:srgbClr val="B7D4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7"/>
            <p:cNvSpPr/>
            <p:nvPr/>
          </p:nvSpPr>
          <p:spPr>
            <a:xfrm>
              <a:off x="4986771" y="3535356"/>
              <a:ext cx="290835" cy="144767"/>
            </a:xfrm>
            <a:custGeom>
              <a:rect b="b" l="l" r="r" t="t"/>
              <a:pathLst>
                <a:path extrusionOk="0" h="2669" w="5362">
                  <a:moveTo>
                    <a:pt x="2519" y="1"/>
                  </a:moveTo>
                  <a:lnTo>
                    <a:pt x="0" y="2658"/>
                  </a:lnTo>
                  <a:lnTo>
                    <a:pt x="2853" y="2668"/>
                  </a:lnTo>
                  <a:lnTo>
                    <a:pt x="5361" y="6"/>
                  </a:lnTo>
                  <a:lnTo>
                    <a:pt x="25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7"/>
            <p:cNvSpPr/>
            <p:nvPr/>
          </p:nvSpPr>
          <p:spPr>
            <a:xfrm>
              <a:off x="4999029" y="3541485"/>
              <a:ext cx="265993" cy="132183"/>
            </a:xfrm>
            <a:custGeom>
              <a:rect b="b" l="l" r="r" t="t"/>
              <a:pathLst>
                <a:path extrusionOk="0" h="2437" w="4904">
                  <a:moveTo>
                    <a:pt x="2303" y="1"/>
                  </a:moveTo>
                  <a:lnTo>
                    <a:pt x="1" y="2432"/>
                  </a:lnTo>
                  <a:lnTo>
                    <a:pt x="2612" y="2437"/>
                  </a:lnTo>
                  <a:lnTo>
                    <a:pt x="4904" y="11"/>
                  </a:lnTo>
                  <a:lnTo>
                    <a:pt x="230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7"/>
            <p:cNvSpPr/>
            <p:nvPr/>
          </p:nvSpPr>
          <p:spPr>
            <a:xfrm>
              <a:off x="4837608" y="3694823"/>
              <a:ext cx="290835" cy="144767"/>
            </a:xfrm>
            <a:custGeom>
              <a:rect b="b" l="l" r="r" t="t"/>
              <a:pathLst>
                <a:path extrusionOk="0" h="2669" w="5362">
                  <a:moveTo>
                    <a:pt x="2509" y="1"/>
                  </a:moveTo>
                  <a:lnTo>
                    <a:pt x="1" y="2663"/>
                  </a:lnTo>
                  <a:lnTo>
                    <a:pt x="2843" y="2668"/>
                  </a:lnTo>
                  <a:lnTo>
                    <a:pt x="5361" y="11"/>
                  </a:lnTo>
                  <a:lnTo>
                    <a:pt x="2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7"/>
            <p:cNvSpPr/>
            <p:nvPr/>
          </p:nvSpPr>
          <p:spPr>
            <a:xfrm>
              <a:off x="4850137" y="3701223"/>
              <a:ext cx="265776" cy="132237"/>
            </a:xfrm>
            <a:custGeom>
              <a:rect b="b" l="l" r="r" t="t"/>
              <a:pathLst>
                <a:path extrusionOk="0" h="2438" w="4900">
                  <a:moveTo>
                    <a:pt x="2293" y="1"/>
                  </a:moveTo>
                  <a:lnTo>
                    <a:pt x="1" y="2427"/>
                  </a:lnTo>
                  <a:lnTo>
                    <a:pt x="2602" y="2437"/>
                  </a:lnTo>
                  <a:lnTo>
                    <a:pt x="4899" y="6"/>
                  </a:lnTo>
                  <a:lnTo>
                    <a:pt x="229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7"/>
            <p:cNvSpPr/>
            <p:nvPr/>
          </p:nvSpPr>
          <p:spPr>
            <a:xfrm>
              <a:off x="5154321" y="3535627"/>
              <a:ext cx="290564" cy="144767"/>
            </a:xfrm>
            <a:custGeom>
              <a:rect b="b" l="l" r="r" t="t"/>
              <a:pathLst>
                <a:path extrusionOk="0" h="2669" w="5357">
                  <a:moveTo>
                    <a:pt x="2514" y="1"/>
                  </a:moveTo>
                  <a:lnTo>
                    <a:pt x="0" y="2663"/>
                  </a:lnTo>
                  <a:lnTo>
                    <a:pt x="2848" y="2668"/>
                  </a:lnTo>
                  <a:lnTo>
                    <a:pt x="5356" y="16"/>
                  </a:lnTo>
                  <a:lnTo>
                    <a:pt x="25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7"/>
            <p:cNvSpPr/>
            <p:nvPr/>
          </p:nvSpPr>
          <p:spPr>
            <a:xfrm>
              <a:off x="5166851" y="3542027"/>
              <a:ext cx="265451" cy="132508"/>
            </a:xfrm>
            <a:custGeom>
              <a:rect b="b" l="l" r="r" t="t"/>
              <a:pathLst>
                <a:path extrusionOk="0" h="2443" w="4894">
                  <a:moveTo>
                    <a:pt x="2293" y="1"/>
                  </a:moveTo>
                  <a:lnTo>
                    <a:pt x="1" y="2427"/>
                  </a:lnTo>
                  <a:lnTo>
                    <a:pt x="2601" y="2442"/>
                  </a:lnTo>
                  <a:lnTo>
                    <a:pt x="4894" y="6"/>
                  </a:lnTo>
                  <a:lnTo>
                    <a:pt x="229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7"/>
            <p:cNvSpPr/>
            <p:nvPr/>
          </p:nvSpPr>
          <p:spPr>
            <a:xfrm>
              <a:off x="5004887" y="3695637"/>
              <a:ext cx="290835" cy="144767"/>
            </a:xfrm>
            <a:custGeom>
              <a:rect b="b" l="l" r="r" t="t"/>
              <a:pathLst>
                <a:path extrusionOk="0" h="2669" w="5362">
                  <a:moveTo>
                    <a:pt x="2509" y="1"/>
                  </a:moveTo>
                  <a:lnTo>
                    <a:pt x="0" y="2653"/>
                  </a:lnTo>
                  <a:lnTo>
                    <a:pt x="2843" y="2669"/>
                  </a:lnTo>
                  <a:lnTo>
                    <a:pt x="5361" y="6"/>
                  </a:lnTo>
                  <a:lnTo>
                    <a:pt x="25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7"/>
            <p:cNvSpPr/>
            <p:nvPr/>
          </p:nvSpPr>
          <p:spPr>
            <a:xfrm>
              <a:off x="5017417" y="3701495"/>
              <a:ext cx="265722" cy="132508"/>
            </a:xfrm>
            <a:custGeom>
              <a:rect b="b" l="l" r="r" t="t"/>
              <a:pathLst>
                <a:path extrusionOk="0" h="2443" w="4899">
                  <a:moveTo>
                    <a:pt x="2298" y="1"/>
                  </a:moveTo>
                  <a:lnTo>
                    <a:pt x="1" y="2437"/>
                  </a:lnTo>
                  <a:lnTo>
                    <a:pt x="2602" y="2442"/>
                  </a:lnTo>
                  <a:lnTo>
                    <a:pt x="4899" y="16"/>
                  </a:lnTo>
                  <a:lnTo>
                    <a:pt x="22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7"/>
            <p:cNvSpPr/>
            <p:nvPr/>
          </p:nvSpPr>
          <p:spPr>
            <a:xfrm>
              <a:off x="5038625" y="3695962"/>
              <a:ext cx="255687" cy="144712"/>
            </a:xfrm>
            <a:custGeom>
              <a:rect b="b" l="l" r="r" t="t"/>
              <a:pathLst>
                <a:path extrusionOk="0" h="2668" w="4714">
                  <a:moveTo>
                    <a:pt x="2545" y="740"/>
                  </a:moveTo>
                  <a:lnTo>
                    <a:pt x="2051" y="1259"/>
                  </a:lnTo>
                  <a:lnTo>
                    <a:pt x="1512" y="1259"/>
                  </a:lnTo>
                  <a:lnTo>
                    <a:pt x="2005" y="740"/>
                  </a:lnTo>
                  <a:close/>
                  <a:moveTo>
                    <a:pt x="3187" y="745"/>
                  </a:moveTo>
                  <a:lnTo>
                    <a:pt x="2694" y="1264"/>
                  </a:lnTo>
                  <a:lnTo>
                    <a:pt x="2154" y="1264"/>
                  </a:lnTo>
                  <a:lnTo>
                    <a:pt x="2647" y="745"/>
                  </a:lnTo>
                  <a:close/>
                  <a:moveTo>
                    <a:pt x="3927" y="745"/>
                  </a:moveTo>
                  <a:lnTo>
                    <a:pt x="3866" y="802"/>
                  </a:lnTo>
                  <a:cubicBezTo>
                    <a:pt x="3701" y="946"/>
                    <a:pt x="3583" y="1100"/>
                    <a:pt x="3444" y="1264"/>
                  </a:cubicBezTo>
                  <a:lnTo>
                    <a:pt x="2786" y="1264"/>
                  </a:lnTo>
                  <a:lnTo>
                    <a:pt x="3285" y="745"/>
                  </a:lnTo>
                  <a:close/>
                  <a:moveTo>
                    <a:pt x="1938" y="1388"/>
                  </a:moveTo>
                  <a:lnTo>
                    <a:pt x="1445" y="1907"/>
                  </a:lnTo>
                  <a:lnTo>
                    <a:pt x="905" y="1907"/>
                  </a:lnTo>
                  <a:lnTo>
                    <a:pt x="1398" y="1388"/>
                  </a:lnTo>
                  <a:close/>
                  <a:moveTo>
                    <a:pt x="2575" y="1388"/>
                  </a:moveTo>
                  <a:lnTo>
                    <a:pt x="2082" y="1907"/>
                  </a:lnTo>
                  <a:lnTo>
                    <a:pt x="1542" y="1907"/>
                  </a:lnTo>
                  <a:lnTo>
                    <a:pt x="2036" y="1388"/>
                  </a:lnTo>
                  <a:close/>
                  <a:moveTo>
                    <a:pt x="3326" y="1393"/>
                  </a:moveTo>
                  <a:cubicBezTo>
                    <a:pt x="3269" y="1444"/>
                    <a:pt x="3197" y="1511"/>
                    <a:pt x="3136" y="1568"/>
                  </a:cubicBezTo>
                  <a:cubicBezTo>
                    <a:pt x="3095" y="1599"/>
                    <a:pt x="3064" y="1640"/>
                    <a:pt x="3028" y="1671"/>
                  </a:cubicBezTo>
                  <a:cubicBezTo>
                    <a:pt x="3017" y="1676"/>
                    <a:pt x="3012" y="1681"/>
                    <a:pt x="3007" y="1696"/>
                  </a:cubicBezTo>
                  <a:cubicBezTo>
                    <a:pt x="2956" y="1768"/>
                    <a:pt x="2899" y="1845"/>
                    <a:pt x="2843" y="1912"/>
                  </a:cubicBezTo>
                  <a:lnTo>
                    <a:pt x="2175" y="1912"/>
                  </a:lnTo>
                  <a:lnTo>
                    <a:pt x="2673" y="1393"/>
                  </a:lnTo>
                  <a:close/>
                  <a:moveTo>
                    <a:pt x="4667" y="0"/>
                  </a:moveTo>
                  <a:cubicBezTo>
                    <a:pt x="4498" y="170"/>
                    <a:pt x="4323" y="329"/>
                    <a:pt x="4153" y="494"/>
                  </a:cubicBezTo>
                  <a:cubicBezTo>
                    <a:pt x="4123" y="540"/>
                    <a:pt x="4087" y="576"/>
                    <a:pt x="4045" y="622"/>
                  </a:cubicBezTo>
                  <a:lnTo>
                    <a:pt x="3398" y="622"/>
                  </a:lnTo>
                  <a:lnTo>
                    <a:pt x="3953" y="36"/>
                  </a:lnTo>
                  <a:lnTo>
                    <a:pt x="3855" y="36"/>
                  </a:lnTo>
                  <a:lnTo>
                    <a:pt x="3300" y="622"/>
                  </a:lnTo>
                  <a:lnTo>
                    <a:pt x="2760" y="622"/>
                  </a:lnTo>
                  <a:lnTo>
                    <a:pt x="3316" y="36"/>
                  </a:lnTo>
                  <a:lnTo>
                    <a:pt x="3218" y="36"/>
                  </a:lnTo>
                  <a:lnTo>
                    <a:pt x="2668" y="622"/>
                  </a:lnTo>
                  <a:lnTo>
                    <a:pt x="2128" y="622"/>
                  </a:lnTo>
                  <a:lnTo>
                    <a:pt x="2678" y="36"/>
                  </a:lnTo>
                  <a:lnTo>
                    <a:pt x="2581" y="36"/>
                  </a:lnTo>
                  <a:lnTo>
                    <a:pt x="2031" y="622"/>
                  </a:lnTo>
                  <a:lnTo>
                    <a:pt x="1393" y="622"/>
                  </a:lnTo>
                  <a:cubicBezTo>
                    <a:pt x="1357" y="668"/>
                    <a:pt x="1311" y="715"/>
                    <a:pt x="1270" y="750"/>
                  </a:cubicBezTo>
                  <a:lnTo>
                    <a:pt x="1912" y="750"/>
                  </a:lnTo>
                  <a:lnTo>
                    <a:pt x="1419" y="1275"/>
                  </a:lnTo>
                  <a:lnTo>
                    <a:pt x="756" y="1275"/>
                  </a:lnTo>
                  <a:cubicBezTo>
                    <a:pt x="720" y="1316"/>
                    <a:pt x="674" y="1362"/>
                    <a:pt x="633" y="1403"/>
                  </a:cubicBezTo>
                  <a:lnTo>
                    <a:pt x="1301" y="1403"/>
                  </a:lnTo>
                  <a:lnTo>
                    <a:pt x="807" y="1922"/>
                  </a:lnTo>
                  <a:lnTo>
                    <a:pt x="124" y="1922"/>
                  </a:lnTo>
                  <a:cubicBezTo>
                    <a:pt x="83" y="1969"/>
                    <a:pt x="36" y="2010"/>
                    <a:pt x="0" y="2051"/>
                  </a:cubicBezTo>
                  <a:lnTo>
                    <a:pt x="694" y="2051"/>
                  </a:lnTo>
                  <a:lnTo>
                    <a:pt x="165" y="2611"/>
                  </a:lnTo>
                  <a:lnTo>
                    <a:pt x="263" y="2611"/>
                  </a:lnTo>
                  <a:lnTo>
                    <a:pt x="792" y="2051"/>
                  </a:lnTo>
                  <a:lnTo>
                    <a:pt x="1332" y="2051"/>
                  </a:lnTo>
                  <a:lnTo>
                    <a:pt x="802" y="2611"/>
                  </a:lnTo>
                  <a:lnTo>
                    <a:pt x="900" y="2611"/>
                  </a:lnTo>
                  <a:lnTo>
                    <a:pt x="1424" y="2051"/>
                  </a:lnTo>
                  <a:lnTo>
                    <a:pt x="1964" y="2051"/>
                  </a:lnTo>
                  <a:lnTo>
                    <a:pt x="1440" y="2611"/>
                  </a:lnTo>
                  <a:lnTo>
                    <a:pt x="1537" y="2611"/>
                  </a:lnTo>
                  <a:lnTo>
                    <a:pt x="2061" y="2051"/>
                  </a:lnTo>
                  <a:lnTo>
                    <a:pt x="2730" y="2051"/>
                  </a:lnTo>
                  <a:lnTo>
                    <a:pt x="2832" y="1943"/>
                  </a:lnTo>
                  <a:lnTo>
                    <a:pt x="2832" y="1943"/>
                  </a:lnTo>
                  <a:cubicBezTo>
                    <a:pt x="2796" y="1984"/>
                    <a:pt x="2755" y="2035"/>
                    <a:pt x="2719" y="2077"/>
                  </a:cubicBezTo>
                  <a:cubicBezTo>
                    <a:pt x="2601" y="2205"/>
                    <a:pt x="2493" y="2318"/>
                    <a:pt x="2375" y="2431"/>
                  </a:cubicBezTo>
                  <a:cubicBezTo>
                    <a:pt x="2349" y="2458"/>
                    <a:pt x="2159" y="2632"/>
                    <a:pt x="2132" y="2632"/>
                  </a:cubicBezTo>
                  <a:cubicBezTo>
                    <a:pt x="2128" y="2632"/>
                    <a:pt x="2128" y="2627"/>
                    <a:pt x="2133" y="2616"/>
                  </a:cubicBezTo>
                  <a:lnTo>
                    <a:pt x="2133" y="2616"/>
                  </a:lnTo>
                  <a:cubicBezTo>
                    <a:pt x="2118" y="2637"/>
                    <a:pt x="2113" y="2647"/>
                    <a:pt x="2097" y="2668"/>
                  </a:cubicBezTo>
                  <a:lnTo>
                    <a:pt x="2200" y="2668"/>
                  </a:lnTo>
                  <a:lnTo>
                    <a:pt x="4714" y="5"/>
                  </a:lnTo>
                  <a:lnTo>
                    <a:pt x="466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7"/>
            <p:cNvSpPr/>
            <p:nvPr/>
          </p:nvSpPr>
          <p:spPr>
            <a:xfrm>
              <a:off x="5354200" y="3538448"/>
              <a:ext cx="223903" cy="139126"/>
            </a:xfrm>
            <a:custGeom>
              <a:rect b="b" l="l" r="r" t="t"/>
              <a:pathLst>
                <a:path extrusionOk="0" h="2565" w="4128">
                  <a:moveTo>
                    <a:pt x="2545" y="709"/>
                  </a:moveTo>
                  <a:lnTo>
                    <a:pt x="2051" y="1229"/>
                  </a:lnTo>
                  <a:lnTo>
                    <a:pt x="1512" y="1229"/>
                  </a:lnTo>
                  <a:lnTo>
                    <a:pt x="2005" y="709"/>
                  </a:lnTo>
                  <a:close/>
                  <a:moveTo>
                    <a:pt x="3187" y="715"/>
                  </a:moveTo>
                  <a:lnTo>
                    <a:pt x="2694" y="1234"/>
                  </a:lnTo>
                  <a:lnTo>
                    <a:pt x="2154" y="1234"/>
                  </a:lnTo>
                  <a:lnTo>
                    <a:pt x="2648" y="715"/>
                  </a:lnTo>
                  <a:close/>
                  <a:moveTo>
                    <a:pt x="1944" y="1357"/>
                  </a:moveTo>
                  <a:lnTo>
                    <a:pt x="1450" y="1876"/>
                  </a:lnTo>
                  <a:lnTo>
                    <a:pt x="905" y="1876"/>
                  </a:lnTo>
                  <a:lnTo>
                    <a:pt x="1404" y="1357"/>
                  </a:lnTo>
                  <a:close/>
                  <a:moveTo>
                    <a:pt x="2576" y="1357"/>
                  </a:moveTo>
                  <a:lnTo>
                    <a:pt x="2082" y="1876"/>
                  </a:lnTo>
                  <a:lnTo>
                    <a:pt x="1543" y="1876"/>
                  </a:lnTo>
                  <a:lnTo>
                    <a:pt x="2036" y="1357"/>
                  </a:lnTo>
                  <a:close/>
                  <a:moveTo>
                    <a:pt x="2586" y="0"/>
                  </a:moveTo>
                  <a:lnTo>
                    <a:pt x="2031" y="586"/>
                  </a:lnTo>
                  <a:lnTo>
                    <a:pt x="1394" y="586"/>
                  </a:lnTo>
                  <a:cubicBezTo>
                    <a:pt x="1358" y="632"/>
                    <a:pt x="1311" y="673"/>
                    <a:pt x="1275" y="715"/>
                  </a:cubicBezTo>
                  <a:lnTo>
                    <a:pt x="1918" y="715"/>
                  </a:lnTo>
                  <a:lnTo>
                    <a:pt x="1419" y="1234"/>
                  </a:lnTo>
                  <a:lnTo>
                    <a:pt x="761" y="1234"/>
                  </a:lnTo>
                  <a:cubicBezTo>
                    <a:pt x="720" y="1280"/>
                    <a:pt x="674" y="1326"/>
                    <a:pt x="638" y="1362"/>
                  </a:cubicBezTo>
                  <a:lnTo>
                    <a:pt x="1306" y="1362"/>
                  </a:lnTo>
                  <a:lnTo>
                    <a:pt x="813" y="1881"/>
                  </a:lnTo>
                  <a:lnTo>
                    <a:pt x="124" y="1881"/>
                  </a:lnTo>
                  <a:cubicBezTo>
                    <a:pt x="88" y="1928"/>
                    <a:pt x="42" y="1974"/>
                    <a:pt x="1" y="2005"/>
                  </a:cubicBezTo>
                  <a:lnTo>
                    <a:pt x="695" y="2005"/>
                  </a:lnTo>
                  <a:lnTo>
                    <a:pt x="170" y="2565"/>
                  </a:lnTo>
                  <a:lnTo>
                    <a:pt x="268" y="2565"/>
                  </a:lnTo>
                  <a:lnTo>
                    <a:pt x="792" y="2005"/>
                  </a:lnTo>
                  <a:lnTo>
                    <a:pt x="1332" y="2005"/>
                  </a:lnTo>
                  <a:lnTo>
                    <a:pt x="808" y="2565"/>
                  </a:lnTo>
                  <a:lnTo>
                    <a:pt x="900" y="2565"/>
                  </a:lnTo>
                  <a:lnTo>
                    <a:pt x="1430" y="2005"/>
                  </a:lnTo>
                  <a:lnTo>
                    <a:pt x="1969" y="2005"/>
                  </a:lnTo>
                  <a:lnTo>
                    <a:pt x="1440" y="2565"/>
                  </a:lnTo>
                  <a:lnTo>
                    <a:pt x="1537" y="2565"/>
                  </a:lnTo>
                  <a:lnTo>
                    <a:pt x="2067" y="2005"/>
                  </a:lnTo>
                  <a:lnTo>
                    <a:pt x="2735" y="2005"/>
                  </a:lnTo>
                  <a:lnTo>
                    <a:pt x="2848" y="1876"/>
                  </a:lnTo>
                  <a:lnTo>
                    <a:pt x="2180" y="1876"/>
                  </a:lnTo>
                  <a:lnTo>
                    <a:pt x="2673" y="1357"/>
                  </a:lnTo>
                  <a:lnTo>
                    <a:pt x="3367" y="1357"/>
                  </a:lnTo>
                  <a:lnTo>
                    <a:pt x="3485" y="1229"/>
                  </a:lnTo>
                  <a:lnTo>
                    <a:pt x="2786" y="1229"/>
                  </a:lnTo>
                  <a:lnTo>
                    <a:pt x="3280" y="709"/>
                  </a:lnTo>
                  <a:lnTo>
                    <a:pt x="4010" y="715"/>
                  </a:lnTo>
                  <a:lnTo>
                    <a:pt x="4128" y="586"/>
                  </a:lnTo>
                  <a:lnTo>
                    <a:pt x="3403" y="586"/>
                  </a:lnTo>
                  <a:lnTo>
                    <a:pt x="3953" y="0"/>
                  </a:lnTo>
                  <a:lnTo>
                    <a:pt x="3856" y="0"/>
                  </a:lnTo>
                  <a:lnTo>
                    <a:pt x="3306" y="586"/>
                  </a:lnTo>
                  <a:lnTo>
                    <a:pt x="2766" y="586"/>
                  </a:lnTo>
                  <a:lnTo>
                    <a:pt x="3316" y="0"/>
                  </a:lnTo>
                  <a:lnTo>
                    <a:pt x="3218" y="0"/>
                  </a:lnTo>
                  <a:lnTo>
                    <a:pt x="2668" y="586"/>
                  </a:lnTo>
                  <a:lnTo>
                    <a:pt x="2129" y="586"/>
                  </a:lnTo>
                  <a:lnTo>
                    <a:pt x="267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7"/>
            <p:cNvSpPr/>
            <p:nvPr/>
          </p:nvSpPr>
          <p:spPr>
            <a:xfrm>
              <a:off x="5205037" y="3698457"/>
              <a:ext cx="223957" cy="139451"/>
            </a:xfrm>
            <a:custGeom>
              <a:rect b="b" l="l" r="r" t="t"/>
              <a:pathLst>
                <a:path extrusionOk="0" h="2571" w="4129">
                  <a:moveTo>
                    <a:pt x="2545" y="704"/>
                  </a:moveTo>
                  <a:lnTo>
                    <a:pt x="2052" y="1229"/>
                  </a:lnTo>
                  <a:lnTo>
                    <a:pt x="1512" y="1229"/>
                  </a:lnTo>
                  <a:lnTo>
                    <a:pt x="2005" y="704"/>
                  </a:lnTo>
                  <a:close/>
                  <a:moveTo>
                    <a:pt x="3188" y="704"/>
                  </a:moveTo>
                  <a:lnTo>
                    <a:pt x="2694" y="1229"/>
                  </a:lnTo>
                  <a:lnTo>
                    <a:pt x="2154" y="1229"/>
                  </a:lnTo>
                  <a:lnTo>
                    <a:pt x="2648" y="704"/>
                  </a:lnTo>
                  <a:close/>
                  <a:moveTo>
                    <a:pt x="1939" y="1347"/>
                  </a:moveTo>
                  <a:lnTo>
                    <a:pt x="1440" y="1871"/>
                  </a:lnTo>
                  <a:lnTo>
                    <a:pt x="900" y="1871"/>
                  </a:lnTo>
                  <a:lnTo>
                    <a:pt x="1399" y="1347"/>
                  </a:lnTo>
                  <a:close/>
                  <a:moveTo>
                    <a:pt x="2576" y="1357"/>
                  </a:moveTo>
                  <a:lnTo>
                    <a:pt x="2082" y="1876"/>
                  </a:lnTo>
                  <a:lnTo>
                    <a:pt x="1543" y="1876"/>
                  </a:lnTo>
                  <a:lnTo>
                    <a:pt x="2036" y="1357"/>
                  </a:lnTo>
                  <a:close/>
                  <a:moveTo>
                    <a:pt x="2586" y="0"/>
                  </a:moveTo>
                  <a:lnTo>
                    <a:pt x="2031" y="586"/>
                  </a:lnTo>
                  <a:lnTo>
                    <a:pt x="1399" y="586"/>
                  </a:lnTo>
                  <a:cubicBezTo>
                    <a:pt x="1358" y="627"/>
                    <a:pt x="1312" y="674"/>
                    <a:pt x="1276" y="715"/>
                  </a:cubicBezTo>
                  <a:lnTo>
                    <a:pt x="1918" y="715"/>
                  </a:lnTo>
                  <a:lnTo>
                    <a:pt x="1425" y="1234"/>
                  </a:lnTo>
                  <a:lnTo>
                    <a:pt x="762" y="1234"/>
                  </a:lnTo>
                  <a:cubicBezTo>
                    <a:pt x="720" y="1280"/>
                    <a:pt x="674" y="1321"/>
                    <a:pt x="638" y="1362"/>
                  </a:cubicBezTo>
                  <a:lnTo>
                    <a:pt x="1306" y="1362"/>
                  </a:lnTo>
                  <a:lnTo>
                    <a:pt x="813" y="1882"/>
                  </a:lnTo>
                  <a:lnTo>
                    <a:pt x="124" y="1882"/>
                  </a:lnTo>
                  <a:cubicBezTo>
                    <a:pt x="88" y="1928"/>
                    <a:pt x="42" y="1974"/>
                    <a:pt x="1" y="2010"/>
                  </a:cubicBezTo>
                  <a:lnTo>
                    <a:pt x="695" y="2010"/>
                  </a:lnTo>
                  <a:lnTo>
                    <a:pt x="170" y="2570"/>
                  </a:lnTo>
                  <a:lnTo>
                    <a:pt x="268" y="2570"/>
                  </a:lnTo>
                  <a:lnTo>
                    <a:pt x="792" y="2010"/>
                  </a:lnTo>
                  <a:lnTo>
                    <a:pt x="1332" y="2010"/>
                  </a:lnTo>
                  <a:lnTo>
                    <a:pt x="808" y="2570"/>
                  </a:lnTo>
                  <a:lnTo>
                    <a:pt x="900" y="2570"/>
                  </a:lnTo>
                  <a:lnTo>
                    <a:pt x="1430" y="2010"/>
                  </a:lnTo>
                  <a:lnTo>
                    <a:pt x="1969" y="2010"/>
                  </a:lnTo>
                  <a:lnTo>
                    <a:pt x="1440" y="2570"/>
                  </a:lnTo>
                  <a:lnTo>
                    <a:pt x="1538" y="2570"/>
                  </a:lnTo>
                  <a:lnTo>
                    <a:pt x="2067" y="2010"/>
                  </a:lnTo>
                  <a:lnTo>
                    <a:pt x="2735" y="2010"/>
                  </a:lnTo>
                  <a:lnTo>
                    <a:pt x="2848" y="1882"/>
                  </a:lnTo>
                  <a:lnTo>
                    <a:pt x="2180" y="1882"/>
                  </a:lnTo>
                  <a:lnTo>
                    <a:pt x="2674" y="1362"/>
                  </a:lnTo>
                  <a:lnTo>
                    <a:pt x="3378" y="1362"/>
                  </a:lnTo>
                  <a:lnTo>
                    <a:pt x="3491" y="1234"/>
                  </a:lnTo>
                  <a:lnTo>
                    <a:pt x="2792" y="1234"/>
                  </a:lnTo>
                  <a:lnTo>
                    <a:pt x="3285" y="715"/>
                  </a:lnTo>
                  <a:lnTo>
                    <a:pt x="4010" y="715"/>
                  </a:lnTo>
                  <a:lnTo>
                    <a:pt x="4128" y="586"/>
                  </a:lnTo>
                  <a:lnTo>
                    <a:pt x="3403" y="586"/>
                  </a:lnTo>
                  <a:lnTo>
                    <a:pt x="3953" y="0"/>
                  </a:lnTo>
                  <a:lnTo>
                    <a:pt x="3856" y="0"/>
                  </a:lnTo>
                  <a:lnTo>
                    <a:pt x="3306" y="586"/>
                  </a:lnTo>
                  <a:lnTo>
                    <a:pt x="2766" y="586"/>
                  </a:lnTo>
                  <a:lnTo>
                    <a:pt x="3316" y="0"/>
                  </a:lnTo>
                  <a:lnTo>
                    <a:pt x="3224" y="0"/>
                  </a:lnTo>
                  <a:lnTo>
                    <a:pt x="2668" y="586"/>
                  </a:lnTo>
                  <a:lnTo>
                    <a:pt x="2129" y="586"/>
                  </a:lnTo>
                  <a:lnTo>
                    <a:pt x="268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7"/>
            <p:cNvSpPr/>
            <p:nvPr/>
          </p:nvSpPr>
          <p:spPr>
            <a:xfrm>
              <a:off x="5020237" y="3536766"/>
              <a:ext cx="223632" cy="139451"/>
            </a:xfrm>
            <a:custGeom>
              <a:rect b="b" l="l" r="r" t="t"/>
              <a:pathLst>
                <a:path extrusionOk="0" h="2571" w="4123">
                  <a:moveTo>
                    <a:pt x="2555" y="720"/>
                  </a:moveTo>
                  <a:lnTo>
                    <a:pt x="2061" y="1239"/>
                  </a:lnTo>
                  <a:lnTo>
                    <a:pt x="1522" y="1239"/>
                  </a:lnTo>
                  <a:lnTo>
                    <a:pt x="2015" y="720"/>
                  </a:lnTo>
                  <a:close/>
                  <a:moveTo>
                    <a:pt x="3192" y="725"/>
                  </a:moveTo>
                  <a:lnTo>
                    <a:pt x="2699" y="1244"/>
                  </a:lnTo>
                  <a:lnTo>
                    <a:pt x="2159" y="1244"/>
                  </a:lnTo>
                  <a:lnTo>
                    <a:pt x="2652" y="725"/>
                  </a:lnTo>
                  <a:close/>
                  <a:moveTo>
                    <a:pt x="1943" y="1367"/>
                  </a:moveTo>
                  <a:lnTo>
                    <a:pt x="1450" y="1887"/>
                  </a:lnTo>
                  <a:lnTo>
                    <a:pt x="910" y="1887"/>
                  </a:lnTo>
                  <a:lnTo>
                    <a:pt x="1403" y="1367"/>
                  </a:lnTo>
                  <a:close/>
                  <a:moveTo>
                    <a:pt x="2580" y="1367"/>
                  </a:moveTo>
                  <a:lnTo>
                    <a:pt x="2087" y="1887"/>
                  </a:lnTo>
                  <a:lnTo>
                    <a:pt x="1547" y="1887"/>
                  </a:lnTo>
                  <a:lnTo>
                    <a:pt x="2041" y="1367"/>
                  </a:lnTo>
                  <a:close/>
                  <a:moveTo>
                    <a:pt x="2580" y="0"/>
                  </a:moveTo>
                  <a:lnTo>
                    <a:pt x="2030" y="586"/>
                  </a:lnTo>
                  <a:lnTo>
                    <a:pt x="1393" y="586"/>
                  </a:lnTo>
                  <a:cubicBezTo>
                    <a:pt x="1352" y="627"/>
                    <a:pt x="1311" y="674"/>
                    <a:pt x="1270" y="715"/>
                  </a:cubicBezTo>
                  <a:lnTo>
                    <a:pt x="1912" y="715"/>
                  </a:lnTo>
                  <a:lnTo>
                    <a:pt x="1419" y="1234"/>
                  </a:lnTo>
                  <a:lnTo>
                    <a:pt x="756" y="1234"/>
                  </a:lnTo>
                  <a:cubicBezTo>
                    <a:pt x="720" y="1280"/>
                    <a:pt x="673" y="1321"/>
                    <a:pt x="632" y="1362"/>
                  </a:cubicBezTo>
                  <a:lnTo>
                    <a:pt x="1301" y="1362"/>
                  </a:lnTo>
                  <a:lnTo>
                    <a:pt x="807" y="1881"/>
                  </a:lnTo>
                  <a:lnTo>
                    <a:pt x="118" y="1881"/>
                  </a:lnTo>
                  <a:cubicBezTo>
                    <a:pt x="82" y="1928"/>
                    <a:pt x="36" y="1974"/>
                    <a:pt x="0" y="2010"/>
                  </a:cubicBezTo>
                  <a:lnTo>
                    <a:pt x="694" y="2010"/>
                  </a:lnTo>
                  <a:lnTo>
                    <a:pt x="165" y="2570"/>
                  </a:lnTo>
                  <a:lnTo>
                    <a:pt x="262" y="2570"/>
                  </a:lnTo>
                  <a:lnTo>
                    <a:pt x="787" y="2010"/>
                  </a:lnTo>
                  <a:lnTo>
                    <a:pt x="1326" y="2010"/>
                  </a:lnTo>
                  <a:lnTo>
                    <a:pt x="802" y="2570"/>
                  </a:lnTo>
                  <a:lnTo>
                    <a:pt x="900" y="2570"/>
                  </a:lnTo>
                  <a:lnTo>
                    <a:pt x="1424" y="2010"/>
                  </a:lnTo>
                  <a:lnTo>
                    <a:pt x="1964" y="2010"/>
                  </a:lnTo>
                  <a:lnTo>
                    <a:pt x="1439" y="2570"/>
                  </a:lnTo>
                  <a:lnTo>
                    <a:pt x="1532" y="2570"/>
                  </a:lnTo>
                  <a:lnTo>
                    <a:pt x="2061" y="2010"/>
                  </a:lnTo>
                  <a:lnTo>
                    <a:pt x="2729" y="2010"/>
                  </a:lnTo>
                  <a:lnTo>
                    <a:pt x="2842" y="1881"/>
                  </a:lnTo>
                  <a:lnTo>
                    <a:pt x="2174" y="1881"/>
                  </a:lnTo>
                  <a:lnTo>
                    <a:pt x="2673" y="1362"/>
                  </a:lnTo>
                  <a:lnTo>
                    <a:pt x="3372" y="1362"/>
                  </a:lnTo>
                  <a:lnTo>
                    <a:pt x="3485" y="1234"/>
                  </a:lnTo>
                  <a:lnTo>
                    <a:pt x="2786" y="1234"/>
                  </a:lnTo>
                  <a:lnTo>
                    <a:pt x="3279" y="715"/>
                  </a:lnTo>
                  <a:lnTo>
                    <a:pt x="4009" y="715"/>
                  </a:lnTo>
                  <a:lnTo>
                    <a:pt x="4122" y="586"/>
                  </a:lnTo>
                  <a:lnTo>
                    <a:pt x="3398" y="586"/>
                  </a:lnTo>
                  <a:lnTo>
                    <a:pt x="3948" y="0"/>
                  </a:lnTo>
                  <a:lnTo>
                    <a:pt x="3855" y="0"/>
                  </a:lnTo>
                  <a:lnTo>
                    <a:pt x="3300" y="586"/>
                  </a:lnTo>
                  <a:lnTo>
                    <a:pt x="2760" y="586"/>
                  </a:lnTo>
                  <a:lnTo>
                    <a:pt x="3315" y="0"/>
                  </a:lnTo>
                  <a:lnTo>
                    <a:pt x="3218" y="0"/>
                  </a:lnTo>
                  <a:lnTo>
                    <a:pt x="2663" y="586"/>
                  </a:lnTo>
                  <a:lnTo>
                    <a:pt x="2123" y="586"/>
                  </a:lnTo>
                  <a:lnTo>
                    <a:pt x="267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7"/>
            <p:cNvSpPr/>
            <p:nvPr/>
          </p:nvSpPr>
          <p:spPr>
            <a:xfrm>
              <a:off x="4871074" y="3697047"/>
              <a:ext cx="223632" cy="139451"/>
            </a:xfrm>
            <a:custGeom>
              <a:rect b="b" l="l" r="r" t="t"/>
              <a:pathLst>
                <a:path extrusionOk="0" h="2571" w="4123">
                  <a:moveTo>
                    <a:pt x="2550" y="715"/>
                  </a:moveTo>
                  <a:lnTo>
                    <a:pt x="2056" y="1234"/>
                  </a:lnTo>
                  <a:lnTo>
                    <a:pt x="1517" y="1234"/>
                  </a:lnTo>
                  <a:lnTo>
                    <a:pt x="2010" y="715"/>
                  </a:lnTo>
                  <a:close/>
                  <a:moveTo>
                    <a:pt x="3187" y="715"/>
                  </a:moveTo>
                  <a:lnTo>
                    <a:pt x="2688" y="1234"/>
                  </a:lnTo>
                  <a:lnTo>
                    <a:pt x="2149" y="1234"/>
                  </a:lnTo>
                  <a:lnTo>
                    <a:pt x="2647" y="715"/>
                  </a:lnTo>
                  <a:close/>
                  <a:moveTo>
                    <a:pt x="1938" y="1352"/>
                  </a:moveTo>
                  <a:lnTo>
                    <a:pt x="1445" y="1877"/>
                  </a:lnTo>
                  <a:lnTo>
                    <a:pt x="905" y="1877"/>
                  </a:lnTo>
                  <a:lnTo>
                    <a:pt x="1398" y="1352"/>
                  </a:lnTo>
                  <a:close/>
                  <a:moveTo>
                    <a:pt x="2581" y="1352"/>
                  </a:moveTo>
                  <a:lnTo>
                    <a:pt x="2087" y="1877"/>
                  </a:lnTo>
                  <a:lnTo>
                    <a:pt x="1547" y="1877"/>
                  </a:lnTo>
                  <a:lnTo>
                    <a:pt x="2041" y="1352"/>
                  </a:lnTo>
                  <a:close/>
                  <a:moveTo>
                    <a:pt x="2581" y="1"/>
                  </a:moveTo>
                  <a:lnTo>
                    <a:pt x="2031" y="581"/>
                  </a:lnTo>
                  <a:lnTo>
                    <a:pt x="1393" y="581"/>
                  </a:lnTo>
                  <a:cubicBezTo>
                    <a:pt x="1352" y="628"/>
                    <a:pt x="1306" y="674"/>
                    <a:pt x="1270" y="710"/>
                  </a:cubicBezTo>
                  <a:lnTo>
                    <a:pt x="1912" y="710"/>
                  </a:lnTo>
                  <a:lnTo>
                    <a:pt x="1419" y="1234"/>
                  </a:lnTo>
                  <a:lnTo>
                    <a:pt x="756" y="1234"/>
                  </a:lnTo>
                  <a:cubicBezTo>
                    <a:pt x="720" y="1275"/>
                    <a:pt x="674" y="1322"/>
                    <a:pt x="633" y="1363"/>
                  </a:cubicBezTo>
                  <a:lnTo>
                    <a:pt x="1301" y="1363"/>
                  </a:lnTo>
                  <a:lnTo>
                    <a:pt x="807" y="1882"/>
                  </a:lnTo>
                  <a:lnTo>
                    <a:pt x="119" y="1882"/>
                  </a:lnTo>
                  <a:cubicBezTo>
                    <a:pt x="83" y="1928"/>
                    <a:pt x="36" y="1969"/>
                    <a:pt x="0" y="2010"/>
                  </a:cubicBezTo>
                  <a:lnTo>
                    <a:pt x="694" y="2010"/>
                  </a:lnTo>
                  <a:lnTo>
                    <a:pt x="165" y="2571"/>
                  </a:lnTo>
                  <a:lnTo>
                    <a:pt x="263" y="2571"/>
                  </a:lnTo>
                  <a:lnTo>
                    <a:pt x="787" y="2010"/>
                  </a:lnTo>
                  <a:lnTo>
                    <a:pt x="1326" y="2010"/>
                  </a:lnTo>
                  <a:lnTo>
                    <a:pt x="802" y="2571"/>
                  </a:lnTo>
                  <a:lnTo>
                    <a:pt x="900" y="2571"/>
                  </a:lnTo>
                  <a:lnTo>
                    <a:pt x="1424" y="2010"/>
                  </a:lnTo>
                  <a:lnTo>
                    <a:pt x="1964" y="2010"/>
                  </a:lnTo>
                  <a:lnTo>
                    <a:pt x="1440" y="2571"/>
                  </a:lnTo>
                  <a:lnTo>
                    <a:pt x="1532" y="2571"/>
                  </a:lnTo>
                  <a:lnTo>
                    <a:pt x="2061" y="2010"/>
                  </a:lnTo>
                  <a:lnTo>
                    <a:pt x="2730" y="2010"/>
                  </a:lnTo>
                  <a:lnTo>
                    <a:pt x="2843" y="1882"/>
                  </a:lnTo>
                  <a:lnTo>
                    <a:pt x="2175" y="1882"/>
                  </a:lnTo>
                  <a:lnTo>
                    <a:pt x="2678" y="1363"/>
                  </a:lnTo>
                  <a:lnTo>
                    <a:pt x="3372" y="1363"/>
                  </a:lnTo>
                  <a:lnTo>
                    <a:pt x="3485" y="1234"/>
                  </a:lnTo>
                  <a:lnTo>
                    <a:pt x="2786" y="1234"/>
                  </a:lnTo>
                  <a:lnTo>
                    <a:pt x="3280" y="710"/>
                  </a:lnTo>
                  <a:lnTo>
                    <a:pt x="4009" y="710"/>
                  </a:lnTo>
                  <a:lnTo>
                    <a:pt x="4123" y="581"/>
                  </a:lnTo>
                  <a:lnTo>
                    <a:pt x="3398" y="581"/>
                  </a:lnTo>
                  <a:lnTo>
                    <a:pt x="3948" y="1"/>
                  </a:lnTo>
                  <a:lnTo>
                    <a:pt x="3855" y="1"/>
                  </a:lnTo>
                  <a:lnTo>
                    <a:pt x="3300" y="581"/>
                  </a:lnTo>
                  <a:lnTo>
                    <a:pt x="2760" y="581"/>
                  </a:lnTo>
                  <a:lnTo>
                    <a:pt x="3316" y="1"/>
                  </a:lnTo>
                  <a:lnTo>
                    <a:pt x="3218" y="1"/>
                  </a:lnTo>
                  <a:lnTo>
                    <a:pt x="2663" y="581"/>
                  </a:lnTo>
                  <a:lnTo>
                    <a:pt x="2123" y="581"/>
                  </a:lnTo>
                  <a:lnTo>
                    <a:pt x="267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7"/>
            <p:cNvSpPr/>
            <p:nvPr/>
          </p:nvSpPr>
          <p:spPr>
            <a:xfrm>
              <a:off x="5187788" y="3536169"/>
              <a:ext cx="256230" cy="144495"/>
            </a:xfrm>
            <a:custGeom>
              <a:rect b="b" l="l" r="r" t="t"/>
              <a:pathLst>
                <a:path extrusionOk="0" h="2664" w="4724">
                  <a:moveTo>
                    <a:pt x="2550" y="741"/>
                  </a:moveTo>
                  <a:lnTo>
                    <a:pt x="2056" y="1265"/>
                  </a:lnTo>
                  <a:lnTo>
                    <a:pt x="1516" y="1265"/>
                  </a:lnTo>
                  <a:lnTo>
                    <a:pt x="2010" y="741"/>
                  </a:lnTo>
                  <a:close/>
                  <a:moveTo>
                    <a:pt x="3187" y="741"/>
                  </a:moveTo>
                  <a:lnTo>
                    <a:pt x="2693" y="1265"/>
                  </a:lnTo>
                  <a:lnTo>
                    <a:pt x="2154" y="1265"/>
                  </a:lnTo>
                  <a:lnTo>
                    <a:pt x="2647" y="741"/>
                  </a:lnTo>
                  <a:close/>
                  <a:moveTo>
                    <a:pt x="3295" y="741"/>
                  </a:moveTo>
                  <a:lnTo>
                    <a:pt x="3963" y="751"/>
                  </a:lnTo>
                  <a:cubicBezTo>
                    <a:pt x="3912" y="793"/>
                    <a:pt x="3865" y="834"/>
                    <a:pt x="3814" y="870"/>
                  </a:cubicBezTo>
                  <a:cubicBezTo>
                    <a:pt x="3757" y="921"/>
                    <a:pt x="3701" y="947"/>
                    <a:pt x="3649" y="967"/>
                  </a:cubicBezTo>
                  <a:cubicBezTo>
                    <a:pt x="3572" y="1070"/>
                    <a:pt x="3495" y="1168"/>
                    <a:pt x="3413" y="1265"/>
                  </a:cubicBezTo>
                  <a:lnTo>
                    <a:pt x="2801" y="1265"/>
                  </a:lnTo>
                  <a:lnTo>
                    <a:pt x="3295" y="741"/>
                  </a:lnTo>
                  <a:close/>
                  <a:moveTo>
                    <a:pt x="1938" y="1384"/>
                  </a:moveTo>
                  <a:lnTo>
                    <a:pt x="1444" y="1908"/>
                  </a:lnTo>
                  <a:lnTo>
                    <a:pt x="905" y="1908"/>
                  </a:lnTo>
                  <a:lnTo>
                    <a:pt x="1398" y="1384"/>
                  </a:lnTo>
                  <a:close/>
                  <a:moveTo>
                    <a:pt x="2580" y="1394"/>
                  </a:moveTo>
                  <a:lnTo>
                    <a:pt x="2087" y="1913"/>
                  </a:lnTo>
                  <a:lnTo>
                    <a:pt x="1547" y="1913"/>
                  </a:lnTo>
                  <a:lnTo>
                    <a:pt x="2041" y="1394"/>
                  </a:lnTo>
                  <a:close/>
                  <a:moveTo>
                    <a:pt x="3300" y="1394"/>
                  </a:moveTo>
                  <a:cubicBezTo>
                    <a:pt x="3151" y="1563"/>
                    <a:pt x="3002" y="1738"/>
                    <a:pt x="2848" y="1913"/>
                  </a:cubicBezTo>
                  <a:lnTo>
                    <a:pt x="2185" y="1913"/>
                  </a:lnTo>
                  <a:lnTo>
                    <a:pt x="2678" y="1394"/>
                  </a:lnTo>
                  <a:close/>
                  <a:moveTo>
                    <a:pt x="4698" y="1"/>
                  </a:moveTo>
                  <a:cubicBezTo>
                    <a:pt x="4621" y="114"/>
                    <a:pt x="4534" y="201"/>
                    <a:pt x="4441" y="268"/>
                  </a:cubicBezTo>
                  <a:cubicBezTo>
                    <a:pt x="4420" y="284"/>
                    <a:pt x="4405" y="309"/>
                    <a:pt x="4390" y="330"/>
                  </a:cubicBezTo>
                  <a:cubicBezTo>
                    <a:pt x="4297" y="438"/>
                    <a:pt x="4199" y="536"/>
                    <a:pt x="4107" y="628"/>
                  </a:cubicBezTo>
                  <a:lnTo>
                    <a:pt x="3403" y="628"/>
                  </a:lnTo>
                  <a:lnTo>
                    <a:pt x="3958" y="42"/>
                  </a:lnTo>
                  <a:lnTo>
                    <a:pt x="3860" y="42"/>
                  </a:lnTo>
                  <a:lnTo>
                    <a:pt x="3310" y="628"/>
                  </a:lnTo>
                  <a:lnTo>
                    <a:pt x="2771" y="628"/>
                  </a:lnTo>
                  <a:lnTo>
                    <a:pt x="3321" y="42"/>
                  </a:lnTo>
                  <a:lnTo>
                    <a:pt x="3223" y="42"/>
                  </a:lnTo>
                  <a:lnTo>
                    <a:pt x="2673" y="628"/>
                  </a:lnTo>
                  <a:lnTo>
                    <a:pt x="2133" y="628"/>
                  </a:lnTo>
                  <a:lnTo>
                    <a:pt x="2683" y="42"/>
                  </a:lnTo>
                  <a:lnTo>
                    <a:pt x="2591" y="42"/>
                  </a:lnTo>
                  <a:lnTo>
                    <a:pt x="2036" y="628"/>
                  </a:lnTo>
                  <a:lnTo>
                    <a:pt x="1398" y="628"/>
                  </a:lnTo>
                  <a:cubicBezTo>
                    <a:pt x="1362" y="669"/>
                    <a:pt x="1316" y="715"/>
                    <a:pt x="1275" y="757"/>
                  </a:cubicBezTo>
                  <a:lnTo>
                    <a:pt x="1917" y="757"/>
                  </a:lnTo>
                  <a:lnTo>
                    <a:pt x="1419" y="1265"/>
                  </a:lnTo>
                  <a:lnTo>
                    <a:pt x="756" y="1265"/>
                  </a:lnTo>
                  <a:cubicBezTo>
                    <a:pt x="720" y="1306"/>
                    <a:pt x="674" y="1353"/>
                    <a:pt x="632" y="1394"/>
                  </a:cubicBezTo>
                  <a:lnTo>
                    <a:pt x="1306" y="1394"/>
                  </a:lnTo>
                  <a:lnTo>
                    <a:pt x="807" y="1913"/>
                  </a:lnTo>
                  <a:lnTo>
                    <a:pt x="124" y="1913"/>
                  </a:lnTo>
                  <a:cubicBezTo>
                    <a:pt x="82" y="1954"/>
                    <a:pt x="36" y="2000"/>
                    <a:pt x="0" y="2041"/>
                  </a:cubicBezTo>
                  <a:lnTo>
                    <a:pt x="694" y="2041"/>
                  </a:lnTo>
                  <a:lnTo>
                    <a:pt x="165" y="2597"/>
                  </a:lnTo>
                  <a:lnTo>
                    <a:pt x="262" y="2597"/>
                  </a:lnTo>
                  <a:lnTo>
                    <a:pt x="792" y="2041"/>
                  </a:lnTo>
                  <a:lnTo>
                    <a:pt x="1331" y="2041"/>
                  </a:lnTo>
                  <a:lnTo>
                    <a:pt x="802" y="2597"/>
                  </a:lnTo>
                  <a:lnTo>
                    <a:pt x="900" y="2597"/>
                  </a:lnTo>
                  <a:lnTo>
                    <a:pt x="1424" y="2041"/>
                  </a:lnTo>
                  <a:lnTo>
                    <a:pt x="1964" y="2041"/>
                  </a:lnTo>
                  <a:lnTo>
                    <a:pt x="1439" y="2597"/>
                  </a:lnTo>
                  <a:lnTo>
                    <a:pt x="1537" y="2597"/>
                  </a:lnTo>
                  <a:lnTo>
                    <a:pt x="2061" y="2041"/>
                  </a:lnTo>
                  <a:lnTo>
                    <a:pt x="2729" y="2041"/>
                  </a:lnTo>
                  <a:lnTo>
                    <a:pt x="2755" y="2016"/>
                  </a:lnTo>
                  <a:lnTo>
                    <a:pt x="2755" y="2016"/>
                  </a:lnTo>
                  <a:cubicBezTo>
                    <a:pt x="2678" y="2103"/>
                    <a:pt x="2596" y="2201"/>
                    <a:pt x="2524" y="2298"/>
                  </a:cubicBezTo>
                  <a:cubicBezTo>
                    <a:pt x="2421" y="2427"/>
                    <a:pt x="2313" y="2550"/>
                    <a:pt x="2205" y="2663"/>
                  </a:cubicBezTo>
                  <a:lnTo>
                    <a:pt x="2210" y="2663"/>
                  </a:lnTo>
                  <a:lnTo>
                    <a:pt x="472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7"/>
            <p:cNvSpPr/>
            <p:nvPr/>
          </p:nvSpPr>
          <p:spPr>
            <a:xfrm>
              <a:off x="5122807" y="4002909"/>
              <a:ext cx="150896" cy="332600"/>
            </a:xfrm>
            <a:custGeom>
              <a:rect b="b" l="l" r="r" t="t"/>
              <a:pathLst>
                <a:path extrusionOk="0" h="6132" w="2782">
                  <a:moveTo>
                    <a:pt x="1" y="0"/>
                  </a:moveTo>
                  <a:lnTo>
                    <a:pt x="1" y="6132"/>
                  </a:lnTo>
                  <a:lnTo>
                    <a:pt x="2781" y="6132"/>
                  </a:lnTo>
                  <a:lnTo>
                    <a:pt x="27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7"/>
            <p:cNvSpPr/>
            <p:nvPr/>
          </p:nvSpPr>
          <p:spPr>
            <a:xfrm>
              <a:off x="5136747" y="4022382"/>
              <a:ext cx="122745" cy="312856"/>
            </a:xfrm>
            <a:custGeom>
              <a:rect b="b" l="l" r="r" t="t"/>
              <a:pathLst>
                <a:path extrusionOk="0" h="5768" w="2263">
                  <a:moveTo>
                    <a:pt x="1" y="1"/>
                  </a:moveTo>
                  <a:lnTo>
                    <a:pt x="1" y="5768"/>
                  </a:lnTo>
                  <a:lnTo>
                    <a:pt x="2262" y="5768"/>
                  </a:lnTo>
                  <a:lnTo>
                    <a:pt x="22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7"/>
            <p:cNvSpPr/>
            <p:nvPr/>
          </p:nvSpPr>
          <p:spPr>
            <a:xfrm>
              <a:off x="5230422" y="4177130"/>
              <a:ext cx="16218" cy="16218"/>
            </a:xfrm>
            <a:custGeom>
              <a:rect b="b" l="l" r="r" t="t"/>
              <a:pathLst>
                <a:path extrusionOk="0" h="299" w="299">
                  <a:moveTo>
                    <a:pt x="150" y="0"/>
                  </a:moveTo>
                  <a:cubicBezTo>
                    <a:pt x="67" y="0"/>
                    <a:pt x="1" y="67"/>
                    <a:pt x="1" y="149"/>
                  </a:cubicBezTo>
                  <a:cubicBezTo>
                    <a:pt x="1" y="232"/>
                    <a:pt x="67" y="299"/>
                    <a:pt x="150" y="299"/>
                  </a:cubicBezTo>
                  <a:cubicBezTo>
                    <a:pt x="232" y="299"/>
                    <a:pt x="299" y="232"/>
                    <a:pt x="299" y="149"/>
                  </a:cubicBezTo>
                  <a:cubicBezTo>
                    <a:pt x="299" y="67"/>
                    <a:pt x="232" y="0"/>
                    <a:pt x="1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7"/>
            <p:cNvSpPr/>
            <p:nvPr/>
          </p:nvSpPr>
          <p:spPr>
            <a:xfrm>
              <a:off x="5377632" y="3492723"/>
              <a:ext cx="644859" cy="842510"/>
            </a:xfrm>
            <a:custGeom>
              <a:rect b="b" l="l" r="r" t="t"/>
              <a:pathLst>
                <a:path extrusionOk="0" h="15533" w="11889">
                  <a:moveTo>
                    <a:pt x="5942" y="0"/>
                  </a:moveTo>
                  <a:lnTo>
                    <a:pt x="0" y="6286"/>
                  </a:lnTo>
                  <a:lnTo>
                    <a:pt x="0" y="15533"/>
                  </a:lnTo>
                  <a:lnTo>
                    <a:pt x="11889" y="15533"/>
                  </a:lnTo>
                  <a:lnTo>
                    <a:pt x="11889" y="6286"/>
                  </a:lnTo>
                  <a:lnTo>
                    <a:pt x="594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7"/>
            <p:cNvSpPr/>
            <p:nvPr/>
          </p:nvSpPr>
          <p:spPr>
            <a:xfrm>
              <a:off x="5377632" y="3492723"/>
              <a:ext cx="644859" cy="423506"/>
            </a:xfrm>
            <a:custGeom>
              <a:rect b="b" l="l" r="r" t="t"/>
              <a:pathLst>
                <a:path extrusionOk="0" h="7808" w="11889">
                  <a:moveTo>
                    <a:pt x="5942" y="0"/>
                  </a:moveTo>
                  <a:lnTo>
                    <a:pt x="0" y="6286"/>
                  </a:lnTo>
                  <a:lnTo>
                    <a:pt x="0" y="7808"/>
                  </a:lnTo>
                  <a:lnTo>
                    <a:pt x="5942" y="1784"/>
                  </a:lnTo>
                  <a:lnTo>
                    <a:pt x="11889" y="7808"/>
                  </a:lnTo>
                  <a:lnTo>
                    <a:pt x="11889" y="6286"/>
                  </a:lnTo>
                  <a:lnTo>
                    <a:pt x="594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7"/>
            <p:cNvSpPr/>
            <p:nvPr/>
          </p:nvSpPr>
          <p:spPr>
            <a:xfrm>
              <a:off x="4843466" y="3963585"/>
              <a:ext cx="198573" cy="241476"/>
            </a:xfrm>
            <a:custGeom>
              <a:rect b="b" l="l" r="r" t="t"/>
              <a:pathLst>
                <a:path extrusionOk="0" h="4452" w="3661">
                  <a:moveTo>
                    <a:pt x="1" y="0"/>
                  </a:moveTo>
                  <a:lnTo>
                    <a:pt x="1" y="4451"/>
                  </a:lnTo>
                  <a:lnTo>
                    <a:pt x="3660" y="4451"/>
                  </a:lnTo>
                  <a:lnTo>
                    <a:pt x="36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7"/>
            <p:cNvSpPr/>
            <p:nvPr/>
          </p:nvSpPr>
          <p:spPr>
            <a:xfrm>
              <a:off x="4859358" y="3983111"/>
              <a:ext cx="167059" cy="202695"/>
            </a:xfrm>
            <a:custGeom>
              <a:rect b="b" l="l" r="r" t="t"/>
              <a:pathLst>
                <a:path extrusionOk="0" h="3737" w="3080">
                  <a:moveTo>
                    <a:pt x="1" y="0"/>
                  </a:moveTo>
                  <a:lnTo>
                    <a:pt x="3079" y="0"/>
                  </a:lnTo>
                  <a:lnTo>
                    <a:pt x="3079" y="3737"/>
                  </a:lnTo>
                  <a:lnTo>
                    <a:pt x="1" y="373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7"/>
            <p:cNvSpPr/>
            <p:nvPr/>
          </p:nvSpPr>
          <p:spPr>
            <a:xfrm>
              <a:off x="4850463" y="3970256"/>
              <a:ext cx="184308" cy="233395"/>
            </a:xfrm>
            <a:custGeom>
              <a:rect b="b" l="l" r="r" t="t"/>
              <a:pathLst>
                <a:path extrusionOk="0" h="4303" w="3398">
                  <a:moveTo>
                    <a:pt x="1568" y="1"/>
                  </a:moveTo>
                  <a:lnTo>
                    <a:pt x="1568" y="1985"/>
                  </a:lnTo>
                  <a:lnTo>
                    <a:pt x="0" y="1985"/>
                  </a:lnTo>
                  <a:lnTo>
                    <a:pt x="0" y="2314"/>
                  </a:lnTo>
                  <a:lnTo>
                    <a:pt x="1568" y="2314"/>
                  </a:lnTo>
                  <a:lnTo>
                    <a:pt x="1568" y="4303"/>
                  </a:lnTo>
                  <a:lnTo>
                    <a:pt x="1830" y="4303"/>
                  </a:lnTo>
                  <a:lnTo>
                    <a:pt x="1830" y="2314"/>
                  </a:lnTo>
                  <a:lnTo>
                    <a:pt x="3397" y="2314"/>
                  </a:lnTo>
                  <a:lnTo>
                    <a:pt x="3397" y="1985"/>
                  </a:lnTo>
                  <a:lnTo>
                    <a:pt x="1830" y="1985"/>
                  </a:lnTo>
                  <a:lnTo>
                    <a:pt x="18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7"/>
            <p:cNvSpPr/>
            <p:nvPr/>
          </p:nvSpPr>
          <p:spPr>
            <a:xfrm>
              <a:off x="5454275" y="3963585"/>
              <a:ext cx="198844" cy="241476"/>
            </a:xfrm>
            <a:custGeom>
              <a:rect b="b" l="l" r="r" t="t"/>
              <a:pathLst>
                <a:path extrusionOk="0" h="4452" w="3666">
                  <a:moveTo>
                    <a:pt x="1" y="0"/>
                  </a:moveTo>
                  <a:lnTo>
                    <a:pt x="1" y="4451"/>
                  </a:lnTo>
                  <a:lnTo>
                    <a:pt x="3666" y="4451"/>
                  </a:lnTo>
                  <a:lnTo>
                    <a:pt x="36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7"/>
            <p:cNvSpPr/>
            <p:nvPr/>
          </p:nvSpPr>
          <p:spPr>
            <a:xfrm>
              <a:off x="5470167" y="3983111"/>
              <a:ext cx="167059" cy="202695"/>
            </a:xfrm>
            <a:custGeom>
              <a:rect b="b" l="l" r="r" t="t"/>
              <a:pathLst>
                <a:path extrusionOk="0" h="3737" w="3080">
                  <a:moveTo>
                    <a:pt x="1" y="0"/>
                  </a:moveTo>
                  <a:lnTo>
                    <a:pt x="3080" y="0"/>
                  </a:lnTo>
                  <a:lnTo>
                    <a:pt x="3080" y="3737"/>
                  </a:lnTo>
                  <a:lnTo>
                    <a:pt x="1" y="3737"/>
                  </a:lnTo>
                  <a:close/>
                </a:path>
              </a:pathLst>
            </a:custGeom>
            <a:solidFill>
              <a:srgbClr val="B1E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7"/>
            <p:cNvSpPr/>
            <p:nvPr/>
          </p:nvSpPr>
          <p:spPr>
            <a:xfrm>
              <a:off x="5470167" y="3983111"/>
              <a:ext cx="167059" cy="202695"/>
            </a:xfrm>
            <a:custGeom>
              <a:rect b="b" l="l" r="r" t="t"/>
              <a:pathLst>
                <a:path extrusionOk="0" h="3737" w="3080">
                  <a:moveTo>
                    <a:pt x="1" y="0"/>
                  </a:moveTo>
                  <a:lnTo>
                    <a:pt x="1" y="3737"/>
                  </a:lnTo>
                  <a:lnTo>
                    <a:pt x="3080" y="3737"/>
                  </a:lnTo>
                  <a:lnTo>
                    <a:pt x="3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7"/>
            <p:cNvSpPr/>
            <p:nvPr/>
          </p:nvSpPr>
          <p:spPr>
            <a:xfrm>
              <a:off x="5461272" y="3970256"/>
              <a:ext cx="184308" cy="233395"/>
            </a:xfrm>
            <a:custGeom>
              <a:rect b="b" l="l" r="r" t="t"/>
              <a:pathLst>
                <a:path extrusionOk="0" h="4303" w="3398">
                  <a:moveTo>
                    <a:pt x="1573" y="1"/>
                  </a:moveTo>
                  <a:lnTo>
                    <a:pt x="1573" y="1985"/>
                  </a:lnTo>
                  <a:lnTo>
                    <a:pt x="0" y="1985"/>
                  </a:lnTo>
                  <a:lnTo>
                    <a:pt x="0" y="2314"/>
                  </a:lnTo>
                  <a:lnTo>
                    <a:pt x="1573" y="2314"/>
                  </a:lnTo>
                  <a:lnTo>
                    <a:pt x="1573" y="4303"/>
                  </a:lnTo>
                  <a:lnTo>
                    <a:pt x="1830" y="4303"/>
                  </a:lnTo>
                  <a:lnTo>
                    <a:pt x="1830" y="2314"/>
                  </a:lnTo>
                  <a:lnTo>
                    <a:pt x="3398" y="2314"/>
                  </a:lnTo>
                  <a:lnTo>
                    <a:pt x="3398" y="1985"/>
                  </a:lnTo>
                  <a:lnTo>
                    <a:pt x="1830" y="1985"/>
                  </a:lnTo>
                  <a:lnTo>
                    <a:pt x="18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7"/>
            <p:cNvSpPr/>
            <p:nvPr/>
          </p:nvSpPr>
          <p:spPr>
            <a:xfrm>
              <a:off x="5761225" y="3963585"/>
              <a:ext cx="198844" cy="241476"/>
            </a:xfrm>
            <a:custGeom>
              <a:rect b="b" l="l" r="r" t="t"/>
              <a:pathLst>
                <a:path extrusionOk="0" h="4452" w="3666">
                  <a:moveTo>
                    <a:pt x="1" y="0"/>
                  </a:moveTo>
                  <a:lnTo>
                    <a:pt x="1" y="4451"/>
                  </a:lnTo>
                  <a:lnTo>
                    <a:pt x="3665" y="4451"/>
                  </a:lnTo>
                  <a:lnTo>
                    <a:pt x="36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7"/>
            <p:cNvSpPr/>
            <p:nvPr/>
          </p:nvSpPr>
          <p:spPr>
            <a:xfrm>
              <a:off x="5776846" y="3983111"/>
              <a:ext cx="167059" cy="202695"/>
            </a:xfrm>
            <a:custGeom>
              <a:rect b="b" l="l" r="r" t="t"/>
              <a:pathLst>
                <a:path extrusionOk="0" h="3737" w="3080">
                  <a:moveTo>
                    <a:pt x="1" y="0"/>
                  </a:moveTo>
                  <a:lnTo>
                    <a:pt x="3079" y="0"/>
                  </a:lnTo>
                  <a:lnTo>
                    <a:pt x="3079" y="3737"/>
                  </a:lnTo>
                  <a:lnTo>
                    <a:pt x="1" y="3737"/>
                  </a:lnTo>
                  <a:close/>
                </a:path>
              </a:pathLst>
            </a:custGeom>
            <a:solidFill>
              <a:srgbClr val="B1E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7"/>
            <p:cNvSpPr/>
            <p:nvPr/>
          </p:nvSpPr>
          <p:spPr>
            <a:xfrm>
              <a:off x="5776846" y="3983111"/>
              <a:ext cx="167059" cy="202695"/>
            </a:xfrm>
            <a:custGeom>
              <a:rect b="b" l="l" r="r" t="t"/>
              <a:pathLst>
                <a:path extrusionOk="0" h="3737" w="3080">
                  <a:moveTo>
                    <a:pt x="1" y="0"/>
                  </a:moveTo>
                  <a:lnTo>
                    <a:pt x="1" y="3737"/>
                  </a:lnTo>
                  <a:lnTo>
                    <a:pt x="3079" y="3737"/>
                  </a:lnTo>
                  <a:lnTo>
                    <a:pt x="3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7"/>
            <p:cNvSpPr/>
            <p:nvPr/>
          </p:nvSpPr>
          <p:spPr>
            <a:xfrm>
              <a:off x="5767951" y="3970256"/>
              <a:ext cx="184850" cy="233395"/>
            </a:xfrm>
            <a:custGeom>
              <a:rect b="b" l="l" r="r" t="t"/>
              <a:pathLst>
                <a:path extrusionOk="0" h="4303" w="3408">
                  <a:moveTo>
                    <a:pt x="1573" y="1"/>
                  </a:moveTo>
                  <a:lnTo>
                    <a:pt x="1573" y="1985"/>
                  </a:lnTo>
                  <a:lnTo>
                    <a:pt x="0" y="1985"/>
                  </a:lnTo>
                  <a:lnTo>
                    <a:pt x="0" y="2314"/>
                  </a:lnTo>
                  <a:lnTo>
                    <a:pt x="1573" y="2314"/>
                  </a:lnTo>
                  <a:lnTo>
                    <a:pt x="1573" y="4303"/>
                  </a:lnTo>
                  <a:lnTo>
                    <a:pt x="1830" y="4303"/>
                  </a:lnTo>
                  <a:lnTo>
                    <a:pt x="1830" y="2314"/>
                  </a:lnTo>
                  <a:lnTo>
                    <a:pt x="3408" y="2314"/>
                  </a:lnTo>
                  <a:lnTo>
                    <a:pt x="3408" y="1985"/>
                  </a:lnTo>
                  <a:lnTo>
                    <a:pt x="1830" y="1985"/>
                  </a:lnTo>
                  <a:lnTo>
                    <a:pt x="18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7"/>
            <p:cNvSpPr/>
            <p:nvPr/>
          </p:nvSpPr>
          <p:spPr>
            <a:xfrm>
              <a:off x="5340531" y="3489902"/>
              <a:ext cx="715968" cy="398176"/>
            </a:xfrm>
            <a:custGeom>
              <a:rect b="b" l="l" r="r" t="t"/>
              <a:pathLst>
                <a:path extrusionOk="0" h="7341" w="13200">
                  <a:moveTo>
                    <a:pt x="6600" y="1"/>
                  </a:moveTo>
                  <a:lnTo>
                    <a:pt x="6590" y="16"/>
                  </a:lnTo>
                  <a:lnTo>
                    <a:pt x="6122" y="499"/>
                  </a:lnTo>
                  <a:lnTo>
                    <a:pt x="6071" y="556"/>
                  </a:lnTo>
                  <a:lnTo>
                    <a:pt x="1" y="6801"/>
                  </a:lnTo>
                  <a:lnTo>
                    <a:pt x="556" y="7340"/>
                  </a:lnTo>
                  <a:lnTo>
                    <a:pt x="6600" y="1106"/>
                  </a:lnTo>
                  <a:lnTo>
                    <a:pt x="12650" y="7340"/>
                  </a:lnTo>
                  <a:lnTo>
                    <a:pt x="13200" y="6801"/>
                  </a:lnTo>
                  <a:lnTo>
                    <a:pt x="7140" y="556"/>
                  </a:lnTo>
                  <a:lnTo>
                    <a:pt x="7083" y="499"/>
                  </a:lnTo>
                  <a:lnTo>
                    <a:pt x="6621" y="16"/>
                  </a:lnTo>
                  <a:lnTo>
                    <a:pt x="66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77"/>
          <p:cNvGrpSpPr/>
          <p:nvPr/>
        </p:nvGrpSpPr>
        <p:grpSpPr>
          <a:xfrm>
            <a:off x="2148580" y="2103080"/>
            <a:ext cx="1912862" cy="1162969"/>
            <a:chOff x="1777837" y="1703886"/>
            <a:chExt cx="1314320" cy="799072"/>
          </a:xfrm>
        </p:grpSpPr>
        <p:sp>
          <p:nvSpPr>
            <p:cNvPr id="5204" name="Google Shape;5204;p77"/>
            <p:cNvSpPr/>
            <p:nvPr/>
          </p:nvSpPr>
          <p:spPr>
            <a:xfrm>
              <a:off x="2699127" y="2062741"/>
              <a:ext cx="27255" cy="298418"/>
            </a:xfrm>
            <a:custGeom>
              <a:rect b="b" l="l" r="r" t="t"/>
              <a:pathLst>
                <a:path extrusionOk="0" h="8168" w="746">
                  <a:moveTo>
                    <a:pt x="0" y="1"/>
                  </a:moveTo>
                  <a:lnTo>
                    <a:pt x="0" y="8168"/>
                  </a:lnTo>
                  <a:lnTo>
                    <a:pt x="745" y="8168"/>
                  </a:lnTo>
                  <a:lnTo>
                    <a:pt x="745" y="1"/>
                  </a:lnTo>
                  <a:close/>
                </a:path>
              </a:pathLst>
            </a:custGeom>
            <a:solidFill>
              <a:srgbClr val="9AA1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7"/>
            <p:cNvSpPr/>
            <p:nvPr/>
          </p:nvSpPr>
          <p:spPr>
            <a:xfrm>
              <a:off x="2692550" y="2351192"/>
              <a:ext cx="40225" cy="19765"/>
            </a:xfrm>
            <a:custGeom>
              <a:rect b="b" l="l" r="r" t="t"/>
              <a:pathLst>
                <a:path extrusionOk="0" h="541" w="1101">
                  <a:moveTo>
                    <a:pt x="0" y="0"/>
                  </a:moveTo>
                  <a:lnTo>
                    <a:pt x="0" y="540"/>
                  </a:lnTo>
                  <a:lnTo>
                    <a:pt x="1100" y="540"/>
                  </a:lnTo>
                  <a:lnTo>
                    <a:pt x="1100" y="0"/>
                  </a:lnTo>
                  <a:close/>
                </a:path>
              </a:pathLst>
            </a:custGeom>
            <a:solidFill>
              <a:srgbClr val="332C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7"/>
            <p:cNvSpPr/>
            <p:nvPr/>
          </p:nvSpPr>
          <p:spPr>
            <a:xfrm>
              <a:off x="2097818" y="2062741"/>
              <a:ext cx="27255" cy="298418"/>
            </a:xfrm>
            <a:custGeom>
              <a:rect b="b" l="l" r="r" t="t"/>
              <a:pathLst>
                <a:path extrusionOk="0" h="8168" w="746">
                  <a:moveTo>
                    <a:pt x="0" y="1"/>
                  </a:moveTo>
                  <a:lnTo>
                    <a:pt x="0" y="8168"/>
                  </a:lnTo>
                  <a:lnTo>
                    <a:pt x="746" y="8168"/>
                  </a:lnTo>
                  <a:lnTo>
                    <a:pt x="7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7"/>
            <p:cNvSpPr/>
            <p:nvPr/>
          </p:nvSpPr>
          <p:spPr>
            <a:xfrm>
              <a:off x="2091242" y="2351192"/>
              <a:ext cx="40225" cy="19765"/>
            </a:xfrm>
            <a:custGeom>
              <a:rect b="b" l="l" r="r" t="t"/>
              <a:pathLst>
                <a:path extrusionOk="0" h="541" w="1101">
                  <a:moveTo>
                    <a:pt x="1" y="0"/>
                  </a:moveTo>
                  <a:lnTo>
                    <a:pt x="1" y="540"/>
                  </a:lnTo>
                  <a:lnTo>
                    <a:pt x="1100" y="540"/>
                  </a:lnTo>
                  <a:lnTo>
                    <a:pt x="110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7"/>
            <p:cNvSpPr/>
            <p:nvPr/>
          </p:nvSpPr>
          <p:spPr>
            <a:xfrm>
              <a:off x="1930119" y="1713641"/>
              <a:ext cx="27255" cy="576742"/>
            </a:xfrm>
            <a:custGeom>
              <a:rect b="b" l="l" r="r" t="t"/>
              <a:pathLst>
                <a:path extrusionOk="0" h="15786" w="746">
                  <a:moveTo>
                    <a:pt x="1" y="1"/>
                  </a:moveTo>
                  <a:lnTo>
                    <a:pt x="1" y="15785"/>
                  </a:lnTo>
                  <a:lnTo>
                    <a:pt x="746" y="15785"/>
                  </a:lnTo>
                  <a:lnTo>
                    <a:pt x="7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7"/>
            <p:cNvSpPr/>
            <p:nvPr/>
          </p:nvSpPr>
          <p:spPr>
            <a:xfrm>
              <a:off x="1923542" y="2280568"/>
              <a:ext cx="40225" cy="19765"/>
            </a:xfrm>
            <a:custGeom>
              <a:rect b="b" l="l" r="r" t="t"/>
              <a:pathLst>
                <a:path extrusionOk="0" h="541" w="1101">
                  <a:moveTo>
                    <a:pt x="1" y="1"/>
                  </a:moveTo>
                  <a:lnTo>
                    <a:pt x="1" y="541"/>
                  </a:lnTo>
                  <a:lnTo>
                    <a:pt x="1101" y="541"/>
                  </a:lnTo>
                  <a:lnTo>
                    <a:pt x="11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7"/>
            <p:cNvSpPr/>
            <p:nvPr/>
          </p:nvSpPr>
          <p:spPr>
            <a:xfrm>
              <a:off x="1882987" y="1703886"/>
              <a:ext cx="927295" cy="438749"/>
            </a:xfrm>
            <a:custGeom>
              <a:rect b="b" l="l" r="r" t="t"/>
              <a:pathLst>
                <a:path extrusionOk="0" h="12009" w="25381">
                  <a:moveTo>
                    <a:pt x="1157" y="1"/>
                  </a:moveTo>
                  <a:cubicBezTo>
                    <a:pt x="643" y="1"/>
                    <a:pt x="0" y="509"/>
                    <a:pt x="124" y="828"/>
                  </a:cubicBezTo>
                  <a:lnTo>
                    <a:pt x="4107" y="11226"/>
                  </a:lnTo>
                  <a:cubicBezTo>
                    <a:pt x="4299" y="11728"/>
                    <a:pt x="4779" y="12009"/>
                    <a:pt x="5420" y="12009"/>
                  </a:cubicBezTo>
                  <a:cubicBezTo>
                    <a:pt x="5448" y="12009"/>
                    <a:pt x="5477" y="12008"/>
                    <a:pt x="5505" y="12007"/>
                  </a:cubicBezTo>
                  <a:lnTo>
                    <a:pt x="24487" y="11231"/>
                  </a:lnTo>
                  <a:cubicBezTo>
                    <a:pt x="25047" y="11205"/>
                    <a:pt x="25381" y="10439"/>
                    <a:pt x="25036" y="9997"/>
                  </a:cubicBezTo>
                  <a:lnTo>
                    <a:pt x="17579" y="494"/>
                  </a:lnTo>
                  <a:cubicBezTo>
                    <a:pt x="17337" y="180"/>
                    <a:pt x="16916" y="1"/>
                    <a:pt x="164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7"/>
            <p:cNvSpPr/>
            <p:nvPr/>
          </p:nvSpPr>
          <p:spPr>
            <a:xfrm>
              <a:off x="1918683" y="1720583"/>
              <a:ext cx="420262" cy="391947"/>
            </a:xfrm>
            <a:custGeom>
              <a:rect b="b" l="l" r="r" t="t"/>
              <a:pathLst>
                <a:path extrusionOk="0" h="10728" w="11503">
                  <a:moveTo>
                    <a:pt x="5674" y="1"/>
                  </a:moveTo>
                  <a:lnTo>
                    <a:pt x="0" y="16"/>
                  </a:lnTo>
                  <a:lnTo>
                    <a:pt x="4451" y="10728"/>
                  </a:lnTo>
                  <a:lnTo>
                    <a:pt x="11503" y="10450"/>
                  </a:lnTo>
                  <a:cubicBezTo>
                    <a:pt x="11487" y="10409"/>
                    <a:pt x="11477" y="10373"/>
                    <a:pt x="11467" y="10332"/>
                  </a:cubicBezTo>
                  <a:lnTo>
                    <a:pt x="11467" y="10332"/>
                  </a:lnTo>
                  <a:cubicBezTo>
                    <a:pt x="11472" y="10354"/>
                    <a:pt x="11469" y="10364"/>
                    <a:pt x="11462" y="10364"/>
                  </a:cubicBezTo>
                  <a:cubicBezTo>
                    <a:pt x="11412" y="10364"/>
                    <a:pt x="11137" y="9963"/>
                    <a:pt x="11097" y="9905"/>
                  </a:cubicBezTo>
                  <a:cubicBezTo>
                    <a:pt x="11095" y="9901"/>
                    <a:pt x="11093" y="9899"/>
                    <a:pt x="11093" y="9899"/>
                  </a:cubicBezTo>
                  <a:lnTo>
                    <a:pt x="11093" y="9899"/>
                  </a:lnTo>
                  <a:cubicBezTo>
                    <a:pt x="10935" y="9650"/>
                    <a:pt x="10793" y="9405"/>
                    <a:pt x="10655" y="9124"/>
                  </a:cubicBezTo>
                  <a:cubicBezTo>
                    <a:pt x="10531" y="8877"/>
                    <a:pt x="10434" y="8595"/>
                    <a:pt x="10346" y="8317"/>
                  </a:cubicBezTo>
                  <a:cubicBezTo>
                    <a:pt x="10336" y="8302"/>
                    <a:pt x="10331" y="8286"/>
                    <a:pt x="10326" y="8266"/>
                  </a:cubicBezTo>
                  <a:cubicBezTo>
                    <a:pt x="10280" y="8199"/>
                    <a:pt x="10233" y="8122"/>
                    <a:pt x="10192" y="8045"/>
                  </a:cubicBezTo>
                  <a:cubicBezTo>
                    <a:pt x="10089" y="7901"/>
                    <a:pt x="9961" y="7762"/>
                    <a:pt x="9894" y="7634"/>
                  </a:cubicBezTo>
                  <a:cubicBezTo>
                    <a:pt x="9678" y="7222"/>
                    <a:pt x="9565" y="6837"/>
                    <a:pt x="9318" y="6487"/>
                  </a:cubicBezTo>
                  <a:cubicBezTo>
                    <a:pt x="9175" y="6287"/>
                    <a:pt x="9067" y="6097"/>
                    <a:pt x="8984" y="5886"/>
                  </a:cubicBezTo>
                  <a:cubicBezTo>
                    <a:pt x="8537" y="5182"/>
                    <a:pt x="8059" y="4539"/>
                    <a:pt x="7751" y="3758"/>
                  </a:cubicBezTo>
                  <a:cubicBezTo>
                    <a:pt x="7442" y="2972"/>
                    <a:pt x="7021" y="2273"/>
                    <a:pt x="6764" y="1517"/>
                  </a:cubicBezTo>
                  <a:cubicBezTo>
                    <a:pt x="6682" y="1492"/>
                    <a:pt x="6600" y="1440"/>
                    <a:pt x="6533" y="1363"/>
                  </a:cubicBezTo>
                  <a:cubicBezTo>
                    <a:pt x="6317" y="1106"/>
                    <a:pt x="6096" y="839"/>
                    <a:pt x="5952" y="505"/>
                  </a:cubicBezTo>
                  <a:cubicBezTo>
                    <a:pt x="5937" y="469"/>
                    <a:pt x="5926" y="438"/>
                    <a:pt x="5911" y="402"/>
                  </a:cubicBezTo>
                  <a:cubicBezTo>
                    <a:pt x="5787" y="309"/>
                    <a:pt x="5710" y="165"/>
                    <a:pt x="56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7"/>
            <p:cNvSpPr/>
            <p:nvPr/>
          </p:nvSpPr>
          <p:spPr>
            <a:xfrm>
              <a:off x="1918683" y="1720583"/>
              <a:ext cx="277008" cy="165504"/>
            </a:xfrm>
            <a:custGeom>
              <a:rect b="b" l="l" r="r" t="t"/>
              <a:pathLst>
                <a:path extrusionOk="0" h="4530" w="7582">
                  <a:moveTo>
                    <a:pt x="5207" y="1"/>
                  </a:moveTo>
                  <a:lnTo>
                    <a:pt x="0" y="11"/>
                  </a:lnTo>
                  <a:lnTo>
                    <a:pt x="1907" y="4529"/>
                  </a:lnTo>
                  <a:lnTo>
                    <a:pt x="7581" y="4431"/>
                  </a:lnTo>
                  <a:lnTo>
                    <a:pt x="52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7"/>
            <p:cNvSpPr/>
            <p:nvPr/>
          </p:nvSpPr>
          <p:spPr>
            <a:xfrm>
              <a:off x="1929753" y="1726794"/>
              <a:ext cx="253334" cy="151218"/>
            </a:xfrm>
            <a:custGeom>
              <a:rect b="b" l="l" r="r" t="t"/>
              <a:pathLst>
                <a:path extrusionOk="0" h="4139" w="6934">
                  <a:moveTo>
                    <a:pt x="4775" y="1"/>
                  </a:moveTo>
                  <a:lnTo>
                    <a:pt x="0" y="21"/>
                  </a:lnTo>
                  <a:lnTo>
                    <a:pt x="1758" y="4138"/>
                  </a:lnTo>
                  <a:lnTo>
                    <a:pt x="6934" y="4056"/>
                  </a:lnTo>
                  <a:lnTo>
                    <a:pt x="477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7"/>
            <p:cNvSpPr/>
            <p:nvPr/>
          </p:nvSpPr>
          <p:spPr>
            <a:xfrm>
              <a:off x="1994349" y="1901801"/>
              <a:ext cx="317745" cy="210734"/>
            </a:xfrm>
            <a:custGeom>
              <a:rect b="b" l="l" r="r" t="t"/>
              <a:pathLst>
                <a:path extrusionOk="0" h="5768" w="8697">
                  <a:moveTo>
                    <a:pt x="5736" y="1"/>
                  </a:moveTo>
                  <a:lnTo>
                    <a:pt x="0" y="114"/>
                  </a:lnTo>
                  <a:lnTo>
                    <a:pt x="2380" y="5768"/>
                  </a:lnTo>
                  <a:lnTo>
                    <a:pt x="8697" y="5516"/>
                  </a:lnTo>
                  <a:lnTo>
                    <a:pt x="57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7"/>
            <p:cNvSpPr/>
            <p:nvPr/>
          </p:nvSpPr>
          <p:spPr>
            <a:xfrm>
              <a:off x="2006917" y="1909692"/>
              <a:ext cx="290344" cy="192539"/>
            </a:xfrm>
            <a:custGeom>
              <a:rect b="b" l="l" r="r" t="t"/>
              <a:pathLst>
                <a:path extrusionOk="0" h="5270" w="7947">
                  <a:moveTo>
                    <a:pt x="5264" y="1"/>
                  </a:moveTo>
                  <a:lnTo>
                    <a:pt x="1" y="109"/>
                  </a:lnTo>
                  <a:lnTo>
                    <a:pt x="2201" y="5269"/>
                  </a:lnTo>
                  <a:lnTo>
                    <a:pt x="7947" y="5053"/>
                  </a:lnTo>
                  <a:lnTo>
                    <a:pt x="526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7"/>
            <p:cNvSpPr/>
            <p:nvPr/>
          </p:nvSpPr>
          <p:spPr>
            <a:xfrm>
              <a:off x="2123174" y="1719487"/>
              <a:ext cx="654817" cy="383289"/>
            </a:xfrm>
            <a:custGeom>
              <a:rect b="b" l="l" r="r" t="t"/>
              <a:pathLst>
                <a:path extrusionOk="0" h="10491" w="17923">
                  <a:moveTo>
                    <a:pt x="10239" y="0"/>
                  </a:moveTo>
                  <a:lnTo>
                    <a:pt x="0" y="31"/>
                  </a:lnTo>
                  <a:lnTo>
                    <a:pt x="5649" y="10490"/>
                  </a:lnTo>
                  <a:lnTo>
                    <a:pt x="17923" y="10007"/>
                  </a:lnTo>
                  <a:lnTo>
                    <a:pt x="102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7"/>
            <p:cNvSpPr/>
            <p:nvPr/>
          </p:nvSpPr>
          <p:spPr>
            <a:xfrm>
              <a:off x="2321089" y="1719487"/>
              <a:ext cx="296372" cy="158891"/>
            </a:xfrm>
            <a:custGeom>
              <a:rect b="b" l="l" r="r" t="t"/>
              <a:pathLst>
                <a:path extrusionOk="0" h="4349" w="8112">
                  <a:moveTo>
                    <a:pt x="4822" y="0"/>
                  </a:moveTo>
                  <a:lnTo>
                    <a:pt x="1" y="16"/>
                  </a:lnTo>
                  <a:lnTo>
                    <a:pt x="2889" y="4348"/>
                  </a:lnTo>
                  <a:lnTo>
                    <a:pt x="8111" y="4256"/>
                  </a:lnTo>
                  <a:lnTo>
                    <a:pt x="48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7"/>
            <p:cNvSpPr/>
            <p:nvPr/>
          </p:nvSpPr>
          <p:spPr>
            <a:xfrm>
              <a:off x="2332927" y="1725661"/>
              <a:ext cx="271017" cy="145190"/>
            </a:xfrm>
            <a:custGeom>
              <a:rect b="b" l="l" r="r" t="t"/>
              <a:pathLst>
                <a:path extrusionOk="0" h="3974" w="7418">
                  <a:moveTo>
                    <a:pt x="4431" y="1"/>
                  </a:moveTo>
                  <a:lnTo>
                    <a:pt x="0" y="16"/>
                  </a:lnTo>
                  <a:lnTo>
                    <a:pt x="2658" y="3974"/>
                  </a:lnTo>
                  <a:lnTo>
                    <a:pt x="7417" y="3886"/>
                  </a:lnTo>
                  <a:lnTo>
                    <a:pt x="443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7"/>
            <p:cNvSpPr/>
            <p:nvPr/>
          </p:nvSpPr>
          <p:spPr>
            <a:xfrm>
              <a:off x="2436945" y="1893361"/>
              <a:ext cx="341054" cy="200029"/>
            </a:xfrm>
            <a:custGeom>
              <a:rect b="b" l="l" r="r" t="t"/>
              <a:pathLst>
                <a:path extrusionOk="0" h="5475" w="9335">
                  <a:moveTo>
                    <a:pt x="5285" y="1"/>
                  </a:moveTo>
                  <a:lnTo>
                    <a:pt x="1" y="103"/>
                  </a:lnTo>
                  <a:lnTo>
                    <a:pt x="3578" y="5474"/>
                  </a:lnTo>
                  <a:lnTo>
                    <a:pt x="9335" y="5248"/>
                  </a:lnTo>
                  <a:lnTo>
                    <a:pt x="528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7"/>
            <p:cNvSpPr/>
            <p:nvPr/>
          </p:nvSpPr>
          <p:spPr>
            <a:xfrm>
              <a:off x="2450682" y="1901070"/>
              <a:ext cx="311351" cy="182565"/>
            </a:xfrm>
            <a:custGeom>
              <a:rect b="b" l="l" r="r" t="t"/>
              <a:pathLst>
                <a:path extrusionOk="0" h="4997" w="8522">
                  <a:moveTo>
                    <a:pt x="4837" y="0"/>
                  </a:moveTo>
                  <a:lnTo>
                    <a:pt x="0" y="98"/>
                  </a:lnTo>
                  <a:lnTo>
                    <a:pt x="3290" y="4996"/>
                  </a:lnTo>
                  <a:lnTo>
                    <a:pt x="8522" y="4801"/>
                  </a:lnTo>
                  <a:lnTo>
                    <a:pt x="483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7"/>
            <p:cNvSpPr/>
            <p:nvPr/>
          </p:nvSpPr>
          <p:spPr>
            <a:xfrm>
              <a:off x="2123174" y="1720035"/>
              <a:ext cx="287348" cy="162106"/>
            </a:xfrm>
            <a:custGeom>
              <a:rect b="b" l="l" r="r" t="t"/>
              <a:pathLst>
                <a:path extrusionOk="0" h="4437" w="7865">
                  <a:moveTo>
                    <a:pt x="5012" y="1"/>
                  </a:moveTo>
                  <a:lnTo>
                    <a:pt x="0" y="16"/>
                  </a:lnTo>
                  <a:lnTo>
                    <a:pt x="2416" y="4436"/>
                  </a:lnTo>
                  <a:lnTo>
                    <a:pt x="7864" y="4339"/>
                  </a:lnTo>
                  <a:lnTo>
                    <a:pt x="50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7"/>
            <p:cNvSpPr/>
            <p:nvPr/>
          </p:nvSpPr>
          <p:spPr>
            <a:xfrm>
              <a:off x="2134610" y="1726429"/>
              <a:ext cx="262577" cy="147821"/>
            </a:xfrm>
            <a:custGeom>
              <a:rect b="b" l="l" r="r" t="t"/>
              <a:pathLst>
                <a:path extrusionOk="0" h="4046" w="7187">
                  <a:moveTo>
                    <a:pt x="4596" y="0"/>
                  </a:moveTo>
                  <a:lnTo>
                    <a:pt x="1" y="11"/>
                  </a:lnTo>
                  <a:lnTo>
                    <a:pt x="2226" y="4045"/>
                  </a:lnTo>
                  <a:lnTo>
                    <a:pt x="7186" y="3963"/>
                  </a:lnTo>
                  <a:lnTo>
                    <a:pt x="459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7"/>
            <p:cNvSpPr/>
            <p:nvPr/>
          </p:nvSpPr>
          <p:spPr>
            <a:xfrm>
              <a:off x="2219885" y="1897489"/>
              <a:ext cx="329765" cy="205290"/>
            </a:xfrm>
            <a:custGeom>
              <a:rect b="b" l="l" r="r" t="t"/>
              <a:pathLst>
                <a:path extrusionOk="0" h="5619" w="9026">
                  <a:moveTo>
                    <a:pt x="5500" y="1"/>
                  </a:moveTo>
                  <a:lnTo>
                    <a:pt x="0" y="109"/>
                  </a:lnTo>
                  <a:lnTo>
                    <a:pt x="3002" y="5618"/>
                  </a:lnTo>
                  <a:lnTo>
                    <a:pt x="9026" y="5377"/>
                  </a:lnTo>
                  <a:lnTo>
                    <a:pt x="550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7"/>
            <p:cNvSpPr/>
            <p:nvPr/>
          </p:nvSpPr>
          <p:spPr>
            <a:xfrm>
              <a:off x="2233038" y="1905198"/>
              <a:ext cx="301414" cy="187644"/>
            </a:xfrm>
            <a:custGeom>
              <a:rect b="b" l="l" r="r" t="t"/>
              <a:pathLst>
                <a:path extrusionOk="0" h="5136" w="8250">
                  <a:moveTo>
                    <a:pt x="5042" y="0"/>
                  </a:moveTo>
                  <a:lnTo>
                    <a:pt x="0" y="103"/>
                  </a:lnTo>
                  <a:lnTo>
                    <a:pt x="2760" y="5135"/>
                  </a:lnTo>
                  <a:lnTo>
                    <a:pt x="8249" y="4924"/>
                  </a:lnTo>
                  <a:lnTo>
                    <a:pt x="504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7"/>
            <p:cNvSpPr/>
            <p:nvPr/>
          </p:nvSpPr>
          <p:spPr>
            <a:xfrm>
              <a:off x="2125220" y="1720035"/>
              <a:ext cx="257499" cy="162106"/>
            </a:xfrm>
            <a:custGeom>
              <a:rect b="b" l="l" r="r" t="t"/>
              <a:pathLst>
                <a:path extrusionOk="0" h="4437" w="7048">
                  <a:moveTo>
                    <a:pt x="4241" y="1152"/>
                  </a:moveTo>
                  <a:lnTo>
                    <a:pt x="4760" y="1985"/>
                  </a:lnTo>
                  <a:lnTo>
                    <a:pt x="3779" y="1995"/>
                  </a:lnTo>
                  <a:lnTo>
                    <a:pt x="3270" y="1157"/>
                  </a:lnTo>
                  <a:lnTo>
                    <a:pt x="4241" y="1152"/>
                  </a:lnTo>
                  <a:close/>
                  <a:moveTo>
                    <a:pt x="3100" y="1157"/>
                  </a:moveTo>
                  <a:lnTo>
                    <a:pt x="3599" y="1995"/>
                  </a:lnTo>
                  <a:lnTo>
                    <a:pt x="2612" y="2000"/>
                  </a:lnTo>
                  <a:lnTo>
                    <a:pt x="2124" y="1157"/>
                  </a:lnTo>
                  <a:close/>
                  <a:moveTo>
                    <a:pt x="1949" y="1162"/>
                  </a:moveTo>
                  <a:lnTo>
                    <a:pt x="2432" y="2005"/>
                  </a:lnTo>
                  <a:lnTo>
                    <a:pt x="1301" y="2015"/>
                  </a:lnTo>
                  <a:cubicBezTo>
                    <a:pt x="1229" y="1856"/>
                    <a:pt x="1162" y="1697"/>
                    <a:pt x="1111" y="1527"/>
                  </a:cubicBezTo>
                  <a:cubicBezTo>
                    <a:pt x="1024" y="1496"/>
                    <a:pt x="947" y="1455"/>
                    <a:pt x="880" y="1368"/>
                  </a:cubicBezTo>
                  <a:cubicBezTo>
                    <a:pt x="823" y="1306"/>
                    <a:pt x="772" y="1234"/>
                    <a:pt x="715" y="1172"/>
                  </a:cubicBezTo>
                  <a:lnTo>
                    <a:pt x="1949" y="1162"/>
                  </a:lnTo>
                  <a:close/>
                  <a:moveTo>
                    <a:pt x="4894" y="2185"/>
                  </a:moveTo>
                  <a:lnTo>
                    <a:pt x="5439" y="3059"/>
                  </a:lnTo>
                  <a:lnTo>
                    <a:pt x="4436" y="3074"/>
                  </a:lnTo>
                  <a:lnTo>
                    <a:pt x="3907" y="2200"/>
                  </a:lnTo>
                  <a:lnTo>
                    <a:pt x="4894" y="2185"/>
                  </a:lnTo>
                  <a:close/>
                  <a:moveTo>
                    <a:pt x="3727" y="2200"/>
                  </a:moveTo>
                  <a:lnTo>
                    <a:pt x="4257" y="3074"/>
                  </a:lnTo>
                  <a:lnTo>
                    <a:pt x="3239" y="3090"/>
                  </a:lnTo>
                  <a:lnTo>
                    <a:pt x="2730" y="2211"/>
                  </a:lnTo>
                  <a:lnTo>
                    <a:pt x="3727" y="2200"/>
                  </a:lnTo>
                  <a:close/>
                  <a:moveTo>
                    <a:pt x="2550" y="2211"/>
                  </a:moveTo>
                  <a:lnTo>
                    <a:pt x="3059" y="3090"/>
                  </a:lnTo>
                  <a:lnTo>
                    <a:pt x="1805" y="3110"/>
                  </a:lnTo>
                  <a:cubicBezTo>
                    <a:pt x="1666" y="2817"/>
                    <a:pt x="1522" y="2519"/>
                    <a:pt x="1389" y="2226"/>
                  </a:cubicBezTo>
                  <a:lnTo>
                    <a:pt x="2550" y="2211"/>
                  </a:lnTo>
                  <a:close/>
                  <a:moveTo>
                    <a:pt x="1" y="1"/>
                  </a:moveTo>
                  <a:lnTo>
                    <a:pt x="2157" y="3937"/>
                  </a:lnTo>
                  <a:lnTo>
                    <a:pt x="2157" y="3937"/>
                  </a:lnTo>
                  <a:cubicBezTo>
                    <a:pt x="2133" y="3883"/>
                    <a:pt x="2110" y="3828"/>
                    <a:pt x="2088" y="3773"/>
                  </a:cubicBezTo>
                  <a:cubicBezTo>
                    <a:pt x="2026" y="3604"/>
                    <a:pt x="1954" y="3444"/>
                    <a:pt x="1882" y="3285"/>
                  </a:cubicBezTo>
                  <a:lnTo>
                    <a:pt x="1882" y="3285"/>
                  </a:lnTo>
                  <a:lnTo>
                    <a:pt x="1908" y="3331"/>
                  </a:lnTo>
                  <a:lnTo>
                    <a:pt x="3182" y="3311"/>
                  </a:lnTo>
                  <a:lnTo>
                    <a:pt x="3753" y="4297"/>
                  </a:lnTo>
                  <a:lnTo>
                    <a:pt x="3943" y="4292"/>
                  </a:lnTo>
                  <a:lnTo>
                    <a:pt x="3373" y="3305"/>
                  </a:lnTo>
                  <a:lnTo>
                    <a:pt x="4390" y="3290"/>
                  </a:lnTo>
                  <a:lnTo>
                    <a:pt x="4981" y="4272"/>
                  </a:lnTo>
                  <a:lnTo>
                    <a:pt x="5166" y="4267"/>
                  </a:lnTo>
                  <a:lnTo>
                    <a:pt x="4575" y="3285"/>
                  </a:lnTo>
                  <a:lnTo>
                    <a:pt x="5583" y="3269"/>
                  </a:lnTo>
                  <a:lnTo>
                    <a:pt x="6194" y="4246"/>
                  </a:lnTo>
                  <a:lnTo>
                    <a:pt x="6379" y="4241"/>
                  </a:lnTo>
                  <a:lnTo>
                    <a:pt x="5763" y="3264"/>
                  </a:lnTo>
                  <a:lnTo>
                    <a:pt x="7047" y="3244"/>
                  </a:lnTo>
                  <a:cubicBezTo>
                    <a:pt x="6991" y="3182"/>
                    <a:pt x="6940" y="3110"/>
                    <a:pt x="6898" y="3033"/>
                  </a:cubicBezTo>
                  <a:lnTo>
                    <a:pt x="5634" y="3054"/>
                  </a:lnTo>
                  <a:lnTo>
                    <a:pt x="5089" y="2180"/>
                  </a:lnTo>
                  <a:lnTo>
                    <a:pt x="6297" y="2164"/>
                  </a:lnTo>
                  <a:cubicBezTo>
                    <a:pt x="6241" y="2108"/>
                    <a:pt x="6194" y="2036"/>
                    <a:pt x="6153" y="1959"/>
                  </a:cubicBezTo>
                  <a:lnTo>
                    <a:pt x="4961" y="1974"/>
                  </a:lnTo>
                  <a:lnTo>
                    <a:pt x="4431" y="1136"/>
                  </a:lnTo>
                  <a:lnTo>
                    <a:pt x="5572" y="1131"/>
                  </a:lnTo>
                  <a:cubicBezTo>
                    <a:pt x="5521" y="1075"/>
                    <a:pt x="5470" y="1008"/>
                    <a:pt x="5434" y="941"/>
                  </a:cubicBezTo>
                  <a:lnTo>
                    <a:pt x="4313" y="946"/>
                  </a:lnTo>
                  <a:lnTo>
                    <a:pt x="3753" y="52"/>
                  </a:lnTo>
                  <a:lnTo>
                    <a:pt x="3578" y="52"/>
                  </a:lnTo>
                  <a:lnTo>
                    <a:pt x="4138" y="946"/>
                  </a:lnTo>
                  <a:lnTo>
                    <a:pt x="3172" y="951"/>
                  </a:lnTo>
                  <a:lnTo>
                    <a:pt x="2632" y="57"/>
                  </a:lnTo>
                  <a:lnTo>
                    <a:pt x="2463" y="57"/>
                  </a:lnTo>
                  <a:lnTo>
                    <a:pt x="3002" y="951"/>
                  </a:lnTo>
                  <a:lnTo>
                    <a:pt x="2031" y="957"/>
                  </a:lnTo>
                  <a:lnTo>
                    <a:pt x="1512" y="57"/>
                  </a:lnTo>
                  <a:lnTo>
                    <a:pt x="1337" y="57"/>
                  </a:lnTo>
                  <a:lnTo>
                    <a:pt x="1856" y="957"/>
                  </a:lnTo>
                  <a:lnTo>
                    <a:pt x="587" y="967"/>
                  </a:lnTo>
                  <a:cubicBezTo>
                    <a:pt x="484" y="823"/>
                    <a:pt x="391" y="674"/>
                    <a:pt x="319" y="509"/>
                  </a:cubicBezTo>
                  <a:cubicBezTo>
                    <a:pt x="309" y="479"/>
                    <a:pt x="294" y="443"/>
                    <a:pt x="284" y="407"/>
                  </a:cubicBezTo>
                  <a:cubicBezTo>
                    <a:pt x="165" y="309"/>
                    <a:pt x="83" y="170"/>
                    <a:pt x="47" y="1"/>
                  </a:cubicBezTo>
                  <a:close/>
                  <a:moveTo>
                    <a:pt x="2157" y="3937"/>
                  </a:moveTo>
                  <a:cubicBezTo>
                    <a:pt x="2232" y="4108"/>
                    <a:pt x="2316" y="4272"/>
                    <a:pt x="2406" y="4436"/>
                  </a:cubicBezTo>
                  <a:lnTo>
                    <a:pt x="2422" y="4421"/>
                  </a:lnTo>
                  <a:lnTo>
                    <a:pt x="2157" y="3937"/>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7"/>
            <p:cNvSpPr/>
            <p:nvPr/>
          </p:nvSpPr>
          <p:spPr>
            <a:xfrm>
              <a:off x="1935745" y="1723031"/>
              <a:ext cx="236637" cy="157795"/>
            </a:xfrm>
            <a:custGeom>
              <a:rect b="b" l="l" r="r" t="t"/>
              <a:pathLst>
                <a:path extrusionOk="0" h="4319" w="6477">
                  <a:moveTo>
                    <a:pt x="3845" y="1101"/>
                  </a:moveTo>
                  <a:lnTo>
                    <a:pt x="4277" y="1949"/>
                  </a:lnTo>
                  <a:lnTo>
                    <a:pt x="3254" y="1954"/>
                  </a:lnTo>
                  <a:lnTo>
                    <a:pt x="2843" y="1101"/>
                  </a:lnTo>
                  <a:close/>
                  <a:moveTo>
                    <a:pt x="2658" y="1116"/>
                  </a:moveTo>
                  <a:lnTo>
                    <a:pt x="3069" y="1969"/>
                  </a:lnTo>
                  <a:lnTo>
                    <a:pt x="2041" y="1980"/>
                  </a:lnTo>
                  <a:lnTo>
                    <a:pt x="1640" y="1121"/>
                  </a:lnTo>
                  <a:lnTo>
                    <a:pt x="2658" y="1116"/>
                  </a:lnTo>
                  <a:close/>
                  <a:moveTo>
                    <a:pt x="4385" y="2160"/>
                  </a:moveTo>
                  <a:lnTo>
                    <a:pt x="4827" y="3054"/>
                  </a:lnTo>
                  <a:lnTo>
                    <a:pt x="3784" y="3064"/>
                  </a:lnTo>
                  <a:lnTo>
                    <a:pt x="3357" y="2175"/>
                  </a:lnTo>
                  <a:lnTo>
                    <a:pt x="4385" y="2160"/>
                  </a:lnTo>
                  <a:close/>
                  <a:moveTo>
                    <a:pt x="3162" y="2175"/>
                  </a:moveTo>
                  <a:lnTo>
                    <a:pt x="3593" y="3069"/>
                  </a:lnTo>
                  <a:lnTo>
                    <a:pt x="2540" y="3080"/>
                  </a:lnTo>
                  <a:lnTo>
                    <a:pt x="2129" y="2185"/>
                  </a:lnTo>
                  <a:lnTo>
                    <a:pt x="3162" y="2175"/>
                  </a:lnTo>
                  <a:close/>
                  <a:moveTo>
                    <a:pt x="952" y="1"/>
                  </a:moveTo>
                  <a:lnTo>
                    <a:pt x="1368" y="921"/>
                  </a:lnTo>
                  <a:lnTo>
                    <a:pt x="1" y="926"/>
                  </a:lnTo>
                  <a:lnTo>
                    <a:pt x="83" y="1132"/>
                  </a:lnTo>
                  <a:lnTo>
                    <a:pt x="1460" y="1126"/>
                  </a:lnTo>
                  <a:lnTo>
                    <a:pt x="1846" y="1990"/>
                  </a:lnTo>
                  <a:lnTo>
                    <a:pt x="504" y="2000"/>
                  </a:lnTo>
                  <a:lnTo>
                    <a:pt x="592" y="2211"/>
                  </a:lnTo>
                  <a:lnTo>
                    <a:pt x="1944" y="2201"/>
                  </a:lnTo>
                  <a:lnTo>
                    <a:pt x="2345" y="3100"/>
                  </a:lnTo>
                  <a:lnTo>
                    <a:pt x="1024" y="3121"/>
                  </a:lnTo>
                  <a:lnTo>
                    <a:pt x="1121" y="3342"/>
                  </a:lnTo>
                  <a:lnTo>
                    <a:pt x="2442" y="3326"/>
                  </a:lnTo>
                  <a:lnTo>
                    <a:pt x="2905" y="4318"/>
                  </a:lnTo>
                  <a:lnTo>
                    <a:pt x="3105" y="4313"/>
                  </a:lnTo>
                  <a:lnTo>
                    <a:pt x="2643" y="3306"/>
                  </a:lnTo>
                  <a:lnTo>
                    <a:pt x="3701" y="3290"/>
                  </a:lnTo>
                  <a:lnTo>
                    <a:pt x="4185" y="4293"/>
                  </a:lnTo>
                  <a:lnTo>
                    <a:pt x="4385" y="4287"/>
                  </a:lnTo>
                  <a:lnTo>
                    <a:pt x="3902" y="3285"/>
                  </a:lnTo>
                  <a:lnTo>
                    <a:pt x="4950" y="3275"/>
                  </a:lnTo>
                  <a:lnTo>
                    <a:pt x="5454" y="4277"/>
                  </a:lnTo>
                  <a:lnTo>
                    <a:pt x="5649" y="4267"/>
                  </a:lnTo>
                  <a:lnTo>
                    <a:pt x="5141" y="3265"/>
                  </a:lnTo>
                  <a:lnTo>
                    <a:pt x="6477" y="3249"/>
                  </a:lnTo>
                  <a:cubicBezTo>
                    <a:pt x="6426" y="3182"/>
                    <a:pt x="6379" y="3110"/>
                    <a:pt x="6348" y="3028"/>
                  </a:cubicBezTo>
                  <a:lnTo>
                    <a:pt x="5027" y="3049"/>
                  </a:lnTo>
                  <a:lnTo>
                    <a:pt x="4575" y="2160"/>
                  </a:lnTo>
                  <a:lnTo>
                    <a:pt x="5834" y="2149"/>
                  </a:lnTo>
                  <a:cubicBezTo>
                    <a:pt x="5783" y="2093"/>
                    <a:pt x="5747" y="2021"/>
                    <a:pt x="5711" y="1944"/>
                  </a:cubicBezTo>
                  <a:lnTo>
                    <a:pt x="4467" y="1954"/>
                  </a:lnTo>
                  <a:lnTo>
                    <a:pt x="4035" y="1106"/>
                  </a:lnTo>
                  <a:lnTo>
                    <a:pt x="5218" y="1101"/>
                  </a:lnTo>
                  <a:cubicBezTo>
                    <a:pt x="5171" y="1044"/>
                    <a:pt x="5130" y="977"/>
                    <a:pt x="5105" y="900"/>
                  </a:cubicBezTo>
                  <a:lnTo>
                    <a:pt x="3933" y="911"/>
                  </a:lnTo>
                  <a:lnTo>
                    <a:pt x="3470" y="1"/>
                  </a:lnTo>
                  <a:lnTo>
                    <a:pt x="3290" y="1"/>
                  </a:lnTo>
                  <a:lnTo>
                    <a:pt x="3748" y="911"/>
                  </a:lnTo>
                  <a:lnTo>
                    <a:pt x="2745" y="916"/>
                  </a:lnTo>
                  <a:lnTo>
                    <a:pt x="2303" y="1"/>
                  </a:lnTo>
                  <a:lnTo>
                    <a:pt x="2123" y="1"/>
                  </a:lnTo>
                  <a:lnTo>
                    <a:pt x="2560" y="916"/>
                  </a:lnTo>
                  <a:lnTo>
                    <a:pt x="1548" y="921"/>
                  </a:lnTo>
                  <a:lnTo>
                    <a:pt x="113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7"/>
            <p:cNvSpPr/>
            <p:nvPr/>
          </p:nvSpPr>
          <p:spPr>
            <a:xfrm>
              <a:off x="2015174" y="1905929"/>
              <a:ext cx="267655" cy="199298"/>
            </a:xfrm>
            <a:custGeom>
              <a:rect b="b" l="l" r="r" t="t"/>
              <a:pathLst>
                <a:path extrusionOk="0" h="5455" w="7326">
                  <a:moveTo>
                    <a:pt x="4267" y="1363"/>
                  </a:moveTo>
                  <a:lnTo>
                    <a:pt x="4801" y="2422"/>
                  </a:lnTo>
                  <a:lnTo>
                    <a:pt x="3666" y="2458"/>
                  </a:lnTo>
                  <a:lnTo>
                    <a:pt x="3152" y="1394"/>
                  </a:lnTo>
                  <a:lnTo>
                    <a:pt x="4267" y="1363"/>
                  </a:lnTo>
                  <a:close/>
                  <a:moveTo>
                    <a:pt x="2951" y="1394"/>
                  </a:moveTo>
                  <a:lnTo>
                    <a:pt x="3455" y="2458"/>
                  </a:lnTo>
                  <a:lnTo>
                    <a:pt x="2314" y="2489"/>
                  </a:lnTo>
                  <a:lnTo>
                    <a:pt x="1831" y="1420"/>
                  </a:lnTo>
                  <a:lnTo>
                    <a:pt x="2951" y="1394"/>
                  </a:lnTo>
                  <a:close/>
                  <a:moveTo>
                    <a:pt x="4930" y="2679"/>
                  </a:moveTo>
                  <a:lnTo>
                    <a:pt x="5485" y="3794"/>
                  </a:lnTo>
                  <a:lnTo>
                    <a:pt x="4329" y="3830"/>
                  </a:lnTo>
                  <a:lnTo>
                    <a:pt x="3789" y="2715"/>
                  </a:lnTo>
                  <a:lnTo>
                    <a:pt x="4930" y="2679"/>
                  </a:lnTo>
                  <a:close/>
                  <a:moveTo>
                    <a:pt x="3578" y="2725"/>
                  </a:moveTo>
                  <a:lnTo>
                    <a:pt x="4113" y="3846"/>
                  </a:lnTo>
                  <a:lnTo>
                    <a:pt x="2951" y="3882"/>
                  </a:lnTo>
                  <a:lnTo>
                    <a:pt x="2437" y="2756"/>
                  </a:lnTo>
                  <a:lnTo>
                    <a:pt x="3578" y="2725"/>
                  </a:lnTo>
                  <a:close/>
                  <a:moveTo>
                    <a:pt x="3774" y="1"/>
                  </a:moveTo>
                  <a:lnTo>
                    <a:pt x="3573" y="6"/>
                  </a:lnTo>
                  <a:lnTo>
                    <a:pt x="4138" y="1132"/>
                  </a:lnTo>
                  <a:lnTo>
                    <a:pt x="3033" y="1157"/>
                  </a:lnTo>
                  <a:lnTo>
                    <a:pt x="2489" y="27"/>
                  </a:lnTo>
                  <a:lnTo>
                    <a:pt x="2288" y="32"/>
                  </a:lnTo>
                  <a:lnTo>
                    <a:pt x="2828" y="1163"/>
                  </a:lnTo>
                  <a:lnTo>
                    <a:pt x="1707" y="1188"/>
                  </a:lnTo>
                  <a:lnTo>
                    <a:pt x="1193" y="52"/>
                  </a:lnTo>
                  <a:lnTo>
                    <a:pt x="998" y="57"/>
                  </a:lnTo>
                  <a:lnTo>
                    <a:pt x="1512" y="1199"/>
                  </a:lnTo>
                  <a:lnTo>
                    <a:pt x="1" y="1235"/>
                  </a:lnTo>
                  <a:lnTo>
                    <a:pt x="109" y="1486"/>
                  </a:lnTo>
                  <a:lnTo>
                    <a:pt x="1625" y="1445"/>
                  </a:lnTo>
                  <a:lnTo>
                    <a:pt x="2108" y="2514"/>
                  </a:lnTo>
                  <a:lnTo>
                    <a:pt x="618" y="2555"/>
                  </a:lnTo>
                  <a:lnTo>
                    <a:pt x="726" y="2823"/>
                  </a:lnTo>
                  <a:lnTo>
                    <a:pt x="2221" y="2776"/>
                  </a:lnTo>
                  <a:lnTo>
                    <a:pt x="2730" y="3902"/>
                  </a:lnTo>
                  <a:lnTo>
                    <a:pt x="1265" y="3953"/>
                  </a:lnTo>
                  <a:lnTo>
                    <a:pt x="1383" y="4236"/>
                  </a:lnTo>
                  <a:lnTo>
                    <a:pt x="2859" y="4185"/>
                  </a:lnTo>
                  <a:lnTo>
                    <a:pt x="3429" y="5454"/>
                  </a:lnTo>
                  <a:lnTo>
                    <a:pt x="3650" y="5449"/>
                  </a:lnTo>
                  <a:lnTo>
                    <a:pt x="3069" y="4180"/>
                  </a:lnTo>
                  <a:lnTo>
                    <a:pt x="4246" y="4139"/>
                  </a:lnTo>
                  <a:lnTo>
                    <a:pt x="4848" y="5403"/>
                  </a:lnTo>
                  <a:lnTo>
                    <a:pt x="5069" y="5398"/>
                  </a:lnTo>
                  <a:lnTo>
                    <a:pt x="4457" y="4133"/>
                  </a:lnTo>
                  <a:lnTo>
                    <a:pt x="5619" y="4092"/>
                  </a:lnTo>
                  <a:lnTo>
                    <a:pt x="6256" y="5351"/>
                  </a:lnTo>
                  <a:lnTo>
                    <a:pt x="6477" y="5346"/>
                  </a:lnTo>
                  <a:lnTo>
                    <a:pt x="5840" y="4087"/>
                  </a:lnTo>
                  <a:lnTo>
                    <a:pt x="7325" y="4036"/>
                  </a:lnTo>
                  <a:cubicBezTo>
                    <a:pt x="7258" y="3933"/>
                    <a:pt x="7207" y="3846"/>
                    <a:pt x="7166" y="3743"/>
                  </a:cubicBezTo>
                  <a:lnTo>
                    <a:pt x="5701" y="3794"/>
                  </a:lnTo>
                  <a:lnTo>
                    <a:pt x="5136" y="2679"/>
                  </a:lnTo>
                  <a:lnTo>
                    <a:pt x="6528" y="2643"/>
                  </a:lnTo>
                  <a:cubicBezTo>
                    <a:pt x="6472" y="2566"/>
                    <a:pt x="6421" y="2483"/>
                    <a:pt x="6379" y="2386"/>
                  </a:cubicBezTo>
                  <a:lnTo>
                    <a:pt x="5007" y="2422"/>
                  </a:lnTo>
                  <a:lnTo>
                    <a:pt x="4473" y="1368"/>
                  </a:lnTo>
                  <a:lnTo>
                    <a:pt x="5778" y="1337"/>
                  </a:lnTo>
                  <a:cubicBezTo>
                    <a:pt x="5716" y="1265"/>
                    <a:pt x="5675" y="1183"/>
                    <a:pt x="5634" y="1096"/>
                  </a:cubicBezTo>
                  <a:lnTo>
                    <a:pt x="4344" y="1127"/>
                  </a:lnTo>
                  <a:lnTo>
                    <a:pt x="37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7"/>
            <p:cNvSpPr/>
            <p:nvPr/>
          </p:nvSpPr>
          <p:spPr>
            <a:xfrm>
              <a:off x="2345678" y="1722483"/>
              <a:ext cx="240400" cy="150816"/>
            </a:xfrm>
            <a:custGeom>
              <a:rect b="b" l="l" r="r" t="t"/>
              <a:pathLst>
                <a:path extrusionOk="0" h="4128" w="6580">
                  <a:moveTo>
                    <a:pt x="3619" y="1044"/>
                  </a:moveTo>
                  <a:lnTo>
                    <a:pt x="4226" y="1861"/>
                  </a:lnTo>
                  <a:lnTo>
                    <a:pt x="3285" y="1866"/>
                  </a:lnTo>
                  <a:lnTo>
                    <a:pt x="2694" y="1044"/>
                  </a:lnTo>
                  <a:close/>
                  <a:moveTo>
                    <a:pt x="2514" y="1054"/>
                  </a:moveTo>
                  <a:lnTo>
                    <a:pt x="3105" y="1876"/>
                  </a:lnTo>
                  <a:lnTo>
                    <a:pt x="2155" y="1882"/>
                  </a:lnTo>
                  <a:lnTo>
                    <a:pt x="1574" y="1059"/>
                  </a:lnTo>
                  <a:lnTo>
                    <a:pt x="2514" y="1054"/>
                  </a:lnTo>
                  <a:close/>
                  <a:moveTo>
                    <a:pt x="4375" y="2072"/>
                  </a:moveTo>
                  <a:lnTo>
                    <a:pt x="5007" y="2920"/>
                  </a:lnTo>
                  <a:lnTo>
                    <a:pt x="4041" y="2935"/>
                  </a:lnTo>
                  <a:lnTo>
                    <a:pt x="3424" y="2077"/>
                  </a:lnTo>
                  <a:lnTo>
                    <a:pt x="4375" y="2072"/>
                  </a:lnTo>
                  <a:close/>
                  <a:moveTo>
                    <a:pt x="3244" y="2072"/>
                  </a:moveTo>
                  <a:lnTo>
                    <a:pt x="3861" y="2930"/>
                  </a:lnTo>
                  <a:lnTo>
                    <a:pt x="2890" y="2945"/>
                  </a:lnTo>
                  <a:lnTo>
                    <a:pt x="2288" y="2087"/>
                  </a:lnTo>
                  <a:lnTo>
                    <a:pt x="3244" y="2072"/>
                  </a:lnTo>
                  <a:close/>
                  <a:moveTo>
                    <a:pt x="1743" y="0"/>
                  </a:moveTo>
                  <a:lnTo>
                    <a:pt x="2370" y="879"/>
                  </a:lnTo>
                  <a:lnTo>
                    <a:pt x="1440" y="884"/>
                  </a:lnTo>
                  <a:lnTo>
                    <a:pt x="823" y="6"/>
                  </a:lnTo>
                  <a:lnTo>
                    <a:pt x="654" y="6"/>
                  </a:lnTo>
                  <a:lnTo>
                    <a:pt x="1265" y="884"/>
                  </a:lnTo>
                  <a:lnTo>
                    <a:pt x="1" y="890"/>
                  </a:lnTo>
                  <a:lnTo>
                    <a:pt x="135" y="1069"/>
                  </a:lnTo>
                  <a:lnTo>
                    <a:pt x="1409" y="1064"/>
                  </a:lnTo>
                  <a:lnTo>
                    <a:pt x="1980" y="1887"/>
                  </a:lnTo>
                  <a:lnTo>
                    <a:pt x="741" y="1902"/>
                  </a:lnTo>
                  <a:lnTo>
                    <a:pt x="875" y="2103"/>
                  </a:lnTo>
                  <a:lnTo>
                    <a:pt x="2119" y="2092"/>
                  </a:lnTo>
                  <a:lnTo>
                    <a:pt x="2715" y="2956"/>
                  </a:lnTo>
                  <a:lnTo>
                    <a:pt x="1497" y="2971"/>
                  </a:lnTo>
                  <a:lnTo>
                    <a:pt x="1641" y="3187"/>
                  </a:lnTo>
                  <a:lnTo>
                    <a:pt x="2859" y="3166"/>
                  </a:lnTo>
                  <a:lnTo>
                    <a:pt x="3532" y="4128"/>
                  </a:lnTo>
                  <a:lnTo>
                    <a:pt x="3712" y="4128"/>
                  </a:lnTo>
                  <a:lnTo>
                    <a:pt x="3039" y="3166"/>
                  </a:lnTo>
                  <a:lnTo>
                    <a:pt x="4015" y="3151"/>
                  </a:lnTo>
                  <a:lnTo>
                    <a:pt x="4709" y="4117"/>
                  </a:lnTo>
                  <a:lnTo>
                    <a:pt x="4889" y="4117"/>
                  </a:lnTo>
                  <a:lnTo>
                    <a:pt x="4195" y="3161"/>
                  </a:lnTo>
                  <a:lnTo>
                    <a:pt x="5166" y="3146"/>
                  </a:lnTo>
                  <a:lnTo>
                    <a:pt x="5881" y="4102"/>
                  </a:lnTo>
                  <a:lnTo>
                    <a:pt x="6056" y="4102"/>
                  </a:lnTo>
                  <a:lnTo>
                    <a:pt x="5346" y="3146"/>
                  </a:lnTo>
                  <a:lnTo>
                    <a:pt x="6580" y="3125"/>
                  </a:lnTo>
                  <a:cubicBezTo>
                    <a:pt x="6513" y="3064"/>
                    <a:pt x="6457" y="2997"/>
                    <a:pt x="6405" y="2915"/>
                  </a:cubicBezTo>
                  <a:lnTo>
                    <a:pt x="5182" y="2935"/>
                  </a:lnTo>
                  <a:lnTo>
                    <a:pt x="4550" y="2082"/>
                  </a:lnTo>
                  <a:lnTo>
                    <a:pt x="5711" y="2067"/>
                  </a:lnTo>
                  <a:cubicBezTo>
                    <a:pt x="5655" y="2010"/>
                    <a:pt x="5598" y="1943"/>
                    <a:pt x="5542" y="1866"/>
                  </a:cubicBezTo>
                  <a:lnTo>
                    <a:pt x="4395" y="1882"/>
                  </a:lnTo>
                  <a:lnTo>
                    <a:pt x="3784" y="1064"/>
                  </a:lnTo>
                  <a:lnTo>
                    <a:pt x="4884" y="1059"/>
                  </a:lnTo>
                  <a:cubicBezTo>
                    <a:pt x="4827" y="1003"/>
                    <a:pt x="4771" y="941"/>
                    <a:pt x="4730" y="864"/>
                  </a:cubicBezTo>
                  <a:lnTo>
                    <a:pt x="3645" y="874"/>
                  </a:lnTo>
                  <a:lnTo>
                    <a:pt x="2987" y="0"/>
                  </a:lnTo>
                  <a:lnTo>
                    <a:pt x="2823" y="0"/>
                  </a:lnTo>
                  <a:lnTo>
                    <a:pt x="3470" y="874"/>
                  </a:lnTo>
                  <a:lnTo>
                    <a:pt x="2545" y="879"/>
                  </a:lnTo>
                  <a:lnTo>
                    <a:pt x="190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7"/>
            <p:cNvSpPr/>
            <p:nvPr/>
          </p:nvSpPr>
          <p:spPr>
            <a:xfrm>
              <a:off x="2467197" y="1896539"/>
              <a:ext cx="271747" cy="189726"/>
            </a:xfrm>
            <a:custGeom>
              <a:rect b="b" l="l" r="r" t="t"/>
              <a:pathLst>
                <a:path extrusionOk="0" h="5193" w="7438">
                  <a:moveTo>
                    <a:pt x="3973" y="1317"/>
                  </a:moveTo>
                  <a:lnTo>
                    <a:pt x="4719" y="2329"/>
                  </a:lnTo>
                  <a:lnTo>
                    <a:pt x="3686" y="2360"/>
                  </a:lnTo>
                  <a:lnTo>
                    <a:pt x="2951" y="1353"/>
                  </a:lnTo>
                  <a:lnTo>
                    <a:pt x="3973" y="1317"/>
                  </a:lnTo>
                  <a:close/>
                  <a:moveTo>
                    <a:pt x="2771" y="1353"/>
                  </a:moveTo>
                  <a:lnTo>
                    <a:pt x="3495" y="2360"/>
                  </a:lnTo>
                  <a:lnTo>
                    <a:pt x="2452" y="2391"/>
                  </a:lnTo>
                  <a:lnTo>
                    <a:pt x="1743" y="1378"/>
                  </a:lnTo>
                  <a:lnTo>
                    <a:pt x="2771" y="1353"/>
                  </a:lnTo>
                  <a:close/>
                  <a:moveTo>
                    <a:pt x="4909" y="2576"/>
                  </a:moveTo>
                  <a:lnTo>
                    <a:pt x="5695" y="3640"/>
                  </a:lnTo>
                  <a:lnTo>
                    <a:pt x="4637" y="3671"/>
                  </a:lnTo>
                  <a:lnTo>
                    <a:pt x="3871" y="2612"/>
                  </a:lnTo>
                  <a:lnTo>
                    <a:pt x="4909" y="2576"/>
                  </a:lnTo>
                  <a:close/>
                  <a:moveTo>
                    <a:pt x="3670" y="2612"/>
                  </a:moveTo>
                  <a:lnTo>
                    <a:pt x="4436" y="3671"/>
                  </a:lnTo>
                  <a:lnTo>
                    <a:pt x="3367" y="3707"/>
                  </a:lnTo>
                  <a:lnTo>
                    <a:pt x="2622" y="2643"/>
                  </a:lnTo>
                  <a:lnTo>
                    <a:pt x="3670" y="2612"/>
                  </a:lnTo>
                  <a:close/>
                  <a:moveTo>
                    <a:pt x="3197" y="1"/>
                  </a:moveTo>
                  <a:lnTo>
                    <a:pt x="3017" y="6"/>
                  </a:lnTo>
                  <a:lnTo>
                    <a:pt x="3814" y="1080"/>
                  </a:lnTo>
                  <a:lnTo>
                    <a:pt x="2796" y="1106"/>
                  </a:lnTo>
                  <a:lnTo>
                    <a:pt x="2020" y="27"/>
                  </a:lnTo>
                  <a:lnTo>
                    <a:pt x="1835" y="32"/>
                  </a:lnTo>
                  <a:lnTo>
                    <a:pt x="2606" y="1111"/>
                  </a:lnTo>
                  <a:lnTo>
                    <a:pt x="1583" y="1137"/>
                  </a:lnTo>
                  <a:lnTo>
                    <a:pt x="823" y="58"/>
                  </a:lnTo>
                  <a:lnTo>
                    <a:pt x="638" y="68"/>
                  </a:lnTo>
                  <a:lnTo>
                    <a:pt x="1388" y="1152"/>
                  </a:lnTo>
                  <a:lnTo>
                    <a:pt x="0" y="1183"/>
                  </a:lnTo>
                  <a:lnTo>
                    <a:pt x="165" y="1420"/>
                  </a:lnTo>
                  <a:lnTo>
                    <a:pt x="1558" y="1389"/>
                  </a:lnTo>
                  <a:lnTo>
                    <a:pt x="2262" y="2406"/>
                  </a:lnTo>
                  <a:lnTo>
                    <a:pt x="900" y="2442"/>
                  </a:lnTo>
                  <a:lnTo>
                    <a:pt x="1069" y="2694"/>
                  </a:lnTo>
                  <a:lnTo>
                    <a:pt x="2437" y="2653"/>
                  </a:lnTo>
                  <a:lnTo>
                    <a:pt x="3177" y="3722"/>
                  </a:lnTo>
                  <a:lnTo>
                    <a:pt x="1835" y="3768"/>
                  </a:lnTo>
                  <a:lnTo>
                    <a:pt x="2015" y="4031"/>
                  </a:lnTo>
                  <a:lnTo>
                    <a:pt x="3362" y="3984"/>
                  </a:lnTo>
                  <a:lnTo>
                    <a:pt x="4200" y="5192"/>
                  </a:lnTo>
                  <a:lnTo>
                    <a:pt x="4395" y="5187"/>
                  </a:lnTo>
                  <a:lnTo>
                    <a:pt x="3557" y="3984"/>
                  </a:lnTo>
                  <a:lnTo>
                    <a:pt x="4626" y="3948"/>
                  </a:lnTo>
                  <a:lnTo>
                    <a:pt x="5490" y="5141"/>
                  </a:lnTo>
                  <a:lnTo>
                    <a:pt x="5690" y="5136"/>
                  </a:lnTo>
                  <a:lnTo>
                    <a:pt x="4822" y="3938"/>
                  </a:lnTo>
                  <a:lnTo>
                    <a:pt x="5880" y="3902"/>
                  </a:lnTo>
                  <a:lnTo>
                    <a:pt x="6770" y="5089"/>
                  </a:lnTo>
                  <a:lnTo>
                    <a:pt x="6965" y="5084"/>
                  </a:lnTo>
                  <a:lnTo>
                    <a:pt x="6081" y="3897"/>
                  </a:lnTo>
                  <a:lnTo>
                    <a:pt x="7438" y="3835"/>
                  </a:lnTo>
                  <a:cubicBezTo>
                    <a:pt x="7355" y="3758"/>
                    <a:pt x="7289" y="3676"/>
                    <a:pt x="7222" y="3578"/>
                  </a:cubicBezTo>
                  <a:lnTo>
                    <a:pt x="5885" y="3625"/>
                  </a:lnTo>
                  <a:lnTo>
                    <a:pt x="5099" y="2571"/>
                  </a:lnTo>
                  <a:lnTo>
                    <a:pt x="6374" y="2535"/>
                  </a:lnTo>
                  <a:cubicBezTo>
                    <a:pt x="6307" y="2463"/>
                    <a:pt x="6235" y="2381"/>
                    <a:pt x="6178" y="2288"/>
                  </a:cubicBezTo>
                  <a:lnTo>
                    <a:pt x="4919" y="2329"/>
                  </a:lnTo>
                  <a:lnTo>
                    <a:pt x="4164" y="1317"/>
                  </a:lnTo>
                  <a:lnTo>
                    <a:pt x="5366" y="1286"/>
                  </a:lnTo>
                  <a:cubicBezTo>
                    <a:pt x="5294" y="1214"/>
                    <a:pt x="5233" y="1137"/>
                    <a:pt x="5176" y="1049"/>
                  </a:cubicBezTo>
                  <a:lnTo>
                    <a:pt x="3994" y="1075"/>
                  </a:lnTo>
                  <a:lnTo>
                    <a:pt x="319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7"/>
            <p:cNvSpPr/>
            <p:nvPr/>
          </p:nvSpPr>
          <p:spPr>
            <a:xfrm>
              <a:off x="2220798" y="1901253"/>
              <a:ext cx="293924" cy="201892"/>
            </a:xfrm>
            <a:custGeom>
              <a:rect b="b" l="l" r="r" t="t"/>
              <a:pathLst>
                <a:path extrusionOk="0" h="5526" w="8045">
                  <a:moveTo>
                    <a:pt x="4786" y="1337"/>
                  </a:moveTo>
                  <a:lnTo>
                    <a:pt x="5429" y="2370"/>
                  </a:lnTo>
                  <a:lnTo>
                    <a:pt x="4349" y="2406"/>
                  </a:lnTo>
                  <a:lnTo>
                    <a:pt x="3727" y="1368"/>
                  </a:lnTo>
                  <a:lnTo>
                    <a:pt x="4786" y="1337"/>
                  </a:lnTo>
                  <a:close/>
                  <a:moveTo>
                    <a:pt x="3532" y="1368"/>
                  </a:moveTo>
                  <a:lnTo>
                    <a:pt x="4159" y="2406"/>
                  </a:lnTo>
                  <a:lnTo>
                    <a:pt x="3064" y="2437"/>
                  </a:lnTo>
                  <a:lnTo>
                    <a:pt x="2463" y="1393"/>
                  </a:lnTo>
                  <a:lnTo>
                    <a:pt x="3532" y="1368"/>
                  </a:lnTo>
                  <a:close/>
                  <a:moveTo>
                    <a:pt x="2262" y="1404"/>
                  </a:moveTo>
                  <a:lnTo>
                    <a:pt x="2859" y="2442"/>
                  </a:lnTo>
                  <a:lnTo>
                    <a:pt x="1522" y="2483"/>
                  </a:lnTo>
                  <a:cubicBezTo>
                    <a:pt x="1368" y="2149"/>
                    <a:pt x="1255" y="1830"/>
                    <a:pt x="1049" y="1542"/>
                  </a:cubicBezTo>
                  <a:cubicBezTo>
                    <a:pt x="1024" y="1506"/>
                    <a:pt x="998" y="1470"/>
                    <a:pt x="972" y="1434"/>
                  </a:cubicBezTo>
                  <a:lnTo>
                    <a:pt x="2262" y="1404"/>
                  </a:lnTo>
                  <a:close/>
                  <a:moveTo>
                    <a:pt x="5598" y="2622"/>
                  </a:moveTo>
                  <a:lnTo>
                    <a:pt x="6272" y="3706"/>
                  </a:lnTo>
                  <a:lnTo>
                    <a:pt x="5166" y="3747"/>
                  </a:lnTo>
                  <a:lnTo>
                    <a:pt x="4509" y="2653"/>
                  </a:lnTo>
                  <a:lnTo>
                    <a:pt x="5598" y="2622"/>
                  </a:lnTo>
                  <a:close/>
                  <a:moveTo>
                    <a:pt x="4303" y="2668"/>
                  </a:moveTo>
                  <a:lnTo>
                    <a:pt x="4961" y="3758"/>
                  </a:lnTo>
                  <a:lnTo>
                    <a:pt x="3840" y="3794"/>
                  </a:lnTo>
                  <a:lnTo>
                    <a:pt x="3208" y="2699"/>
                  </a:lnTo>
                  <a:lnTo>
                    <a:pt x="4303" y="2668"/>
                  </a:lnTo>
                  <a:close/>
                  <a:moveTo>
                    <a:pt x="3008" y="2699"/>
                  </a:moveTo>
                  <a:lnTo>
                    <a:pt x="3635" y="3799"/>
                  </a:lnTo>
                  <a:lnTo>
                    <a:pt x="2242" y="3845"/>
                  </a:lnTo>
                  <a:cubicBezTo>
                    <a:pt x="2185" y="3691"/>
                    <a:pt x="2129" y="3537"/>
                    <a:pt x="2077" y="3372"/>
                  </a:cubicBezTo>
                  <a:cubicBezTo>
                    <a:pt x="2067" y="3357"/>
                    <a:pt x="2062" y="3341"/>
                    <a:pt x="2057" y="3321"/>
                  </a:cubicBezTo>
                  <a:cubicBezTo>
                    <a:pt x="2011" y="3244"/>
                    <a:pt x="1964" y="3172"/>
                    <a:pt x="1923" y="3100"/>
                  </a:cubicBezTo>
                  <a:cubicBezTo>
                    <a:pt x="1831" y="2976"/>
                    <a:pt x="1728" y="2848"/>
                    <a:pt x="1656" y="2740"/>
                  </a:cubicBezTo>
                  <a:lnTo>
                    <a:pt x="3008" y="2699"/>
                  </a:lnTo>
                  <a:close/>
                  <a:moveTo>
                    <a:pt x="3193" y="5397"/>
                  </a:moveTo>
                  <a:cubicBezTo>
                    <a:pt x="3194" y="5405"/>
                    <a:pt x="3195" y="5412"/>
                    <a:pt x="3196" y="5419"/>
                  </a:cubicBezTo>
                  <a:lnTo>
                    <a:pt x="3196" y="5419"/>
                  </a:lnTo>
                  <a:cubicBezTo>
                    <a:pt x="3196" y="5413"/>
                    <a:pt x="3195" y="5406"/>
                    <a:pt x="3193" y="5397"/>
                  </a:cubicBezTo>
                  <a:close/>
                  <a:moveTo>
                    <a:pt x="4139" y="0"/>
                  </a:moveTo>
                  <a:lnTo>
                    <a:pt x="3953" y="6"/>
                  </a:lnTo>
                  <a:lnTo>
                    <a:pt x="4637" y="1106"/>
                  </a:lnTo>
                  <a:lnTo>
                    <a:pt x="3578" y="1131"/>
                  </a:lnTo>
                  <a:lnTo>
                    <a:pt x="2910" y="26"/>
                  </a:lnTo>
                  <a:lnTo>
                    <a:pt x="2720" y="31"/>
                  </a:lnTo>
                  <a:lnTo>
                    <a:pt x="3378" y="1136"/>
                  </a:lnTo>
                  <a:lnTo>
                    <a:pt x="2314" y="1162"/>
                  </a:lnTo>
                  <a:lnTo>
                    <a:pt x="1671" y="57"/>
                  </a:lnTo>
                  <a:lnTo>
                    <a:pt x="1476" y="67"/>
                  </a:lnTo>
                  <a:lnTo>
                    <a:pt x="2113" y="1177"/>
                  </a:lnTo>
                  <a:lnTo>
                    <a:pt x="823" y="1208"/>
                  </a:lnTo>
                  <a:cubicBezTo>
                    <a:pt x="777" y="1126"/>
                    <a:pt x="741" y="1049"/>
                    <a:pt x="705" y="956"/>
                  </a:cubicBezTo>
                  <a:cubicBezTo>
                    <a:pt x="510" y="638"/>
                    <a:pt x="294" y="335"/>
                    <a:pt x="99" y="21"/>
                  </a:cubicBezTo>
                  <a:lnTo>
                    <a:pt x="1" y="21"/>
                  </a:lnTo>
                  <a:lnTo>
                    <a:pt x="3008" y="5526"/>
                  </a:lnTo>
                  <a:lnTo>
                    <a:pt x="3224" y="5521"/>
                  </a:lnTo>
                  <a:cubicBezTo>
                    <a:pt x="3215" y="5486"/>
                    <a:pt x="3203" y="5455"/>
                    <a:pt x="3196" y="5419"/>
                  </a:cubicBezTo>
                  <a:lnTo>
                    <a:pt x="3196" y="5419"/>
                  </a:lnTo>
                  <a:cubicBezTo>
                    <a:pt x="3196" y="5427"/>
                    <a:pt x="3193" y="5431"/>
                    <a:pt x="3188" y="5431"/>
                  </a:cubicBezTo>
                  <a:cubicBezTo>
                    <a:pt x="3138" y="5431"/>
                    <a:pt x="2858" y="5033"/>
                    <a:pt x="2823" y="4976"/>
                  </a:cubicBezTo>
                  <a:cubicBezTo>
                    <a:pt x="2653" y="4729"/>
                    <a:pt x="2514" y="4472"/>
                    <a:pt x="2376" y="4189"/>
                  </a:cubicBezTo>
                  <a:cubicBezTo>
                    <a:pt x="2334" y="4092"/>
                    <a:pt x="2288" y="3989"/>
                    <a:pt x="2247" y="3886"/>
                  </a:cubicBezTo>
                  <a:lnTo>
                    <a:pt x="2247" y="3886"/>
                  </a:lnTo>
                  <a:lnTo>
                    <a:pt x="2376" y="4128"/>
                  </a:lnTo>
                  <a:lnTo>
                    <a:pt x="3784" y="4076"/>
                  </a:lnTo>
                  <a:lnTo>
                    <a:pt x="4498" y="5315"/>
                  </a:lnTo>
                  <a:lnTo>
                    <a:pt x="4709" y="5310"/>
                  </a:lnTo>
                  <a:lnTo>
                    <a:pt x="3995" y="4076"/>
                  </a:lnTo>
                  <a:lnTo>
                    <a:pt x="5120" y="4035"/>
                  </a:lnTo>
                  <a:lnTo>
                    <a:pt x="5860" y="5269"/>
                  </a:lnTo>
                  <a:lnTo>
                    <a:pt x="6066" y="5264"/>
                  </a:lnTo>
                  <a:lnTo>
                    <a:pt x="5321" y="4035"/>
                  </a:lnTo>
                  <a:lnTo>
                    <a:pt x="6431" y="3999"/>
                  </a:lnTo>
                  <a:lnTo>
                    <a:pt x="7197" y="5217"/>
                  </a:lnTo>
                  <a:lnTo>
                    <a:pt x="7402" y="5212"/>
                  </a:lnTo>
                  <a:lnTo>
                    <a:pt x="6631" y="3989"/>
                  </a:lnTo>
                  <a:lnTo>
                    <a:pt x="8045" y="3938"/>
                  </a:lnTo>
                  <a:cubicBezTo>
                    <a:pt x="7988" y="3845"/>
                    <a:pt x="7927" y="3758"/>
                    <a:pt x="7870" y="3655"/>
                  </a:cubicBezTo>
                  <a:lnTo>
                    <a:pt x="6472" y="3701"/>
                  </a:lnTo>
                  <a:lnTo>
                    <a:pt x="5788" y="2617"/>
                  </a:lnTo>
                  <a:lnTo>
                    <a:pt x="7120" y="2576"/>
                  </a:lnTo>
                  <a:cubicBezTo>
                    <a:pt x="7053" y="2509"/>
                    <a:pt x="6991" y="2421"/>
                    <a:pt x="6940" y="2329"/>
                  </a:cubicBezTo>
                  <a:lnTo>
                    <a:pt x="5624" y="2365"/>
                  </a:lnTo>
                  <a:lnTo>
                    <a:pt x="4971" y="1337"/>
                  </a:lnTo>
                  <a:lnTo>
                    <a:pt x="6225" y="1306"/>
                  </a:lnTo>
                  <a:cubicBezTo>
                    <a:pt x="6164" y="1234"/>
                    <a:pt x="6102" y="1157"/>
                    <a:pt x="6061" y="1070"/>
                  </a:cubicBezTo>
                  <a:lnTo>
                    <a:pt x="4827" y="1100"/>
                  </a:lnTo>
                  <a:lnTo>
                    <a:pt x="41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7"/>
            <p:cNvSpPr/>
            <p:nvPr/>
          </p:nvSpPr>
          <p:spPr>
            <a:xfrm>
              <a:off x="2184372" y="2411731"/>
              <a:ext cx="907785" cy="37704"/>
            </a:xfrm>
            <a:custGeom>
              <a:rect b="b" l="l" r="r" t="t"/>
              <a:pathLst>
                <a:path extrusionOk="0" h="1032" w="24847">
                  <a:moveTo>
                    <a:pt x="5704" y="0"/>
                  </a:moveTo>
                  <a:cubicBezTo>
                    <a:pt x="2810" y="0"/>
                    <a:pt x="709" y="19"/>
                    <a:pt x="546" y="60"/>
                  </a:cubicBezTo>
                  <a:cubicBezTo>
                    <a:pt x="1" y="204"/>
                    <a:pt x="232" y="1032"/>
                    <a:pt x="736" y="1032"/>
                  </a:cubicBezTo>
                  <a:lnTo>
                    <a:pt x="24071" y="1032"/>
                  </a:lnTo>
                  <a:cubicBezTo>
                    <a:pt x="24847" y="1032"/>
                    <a:pt x="24364" y="261"/>
                    <a:pt x="24364" y="261"/>
                  </a:cubicBezTo>
                  <a:cubicBezTo>
                    <a:pt x="23911" y="105"/>
                    <a:pt x="12575" y="0"/>
                    <a:pt x="57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7"/>
            <p:cNvSpPr/>
            <p:nvPr/>
          </p:nvSpPr>
          <p:spPr>
            <a:xfrm>
              <a:off x="2769897" y="2261971"/>
              <a:ext cx="296737" cy="159293"/>
            </a:xfrm>
            <a:custGeom>
              <a:rect b="b" l="l" r="r" t="t"/>
              <a:pathLst>
                <a:path extrusionOk="0" h="4360" w="8122">
                  <a:moveTo>
                    <a:pt x="3712" y="1"/>
                  </a:moveTo>
                  <a:cubicBezTo>
                    <a:pt x="1206" y="1"/>
                    <a:pt x="1" y="4360"/>
                    <a:pt x="1" y="4360"/>
                  </a:cubicBezTo>
                  <a:lnTo>
                    <a:pt x="7901" y="4360"/>
                  </a:lnTo>
                  <a:cubicBezTo>
                    <a:pt x="8122" y="2406"/>
                    <a:pt x="7202" y="839"/>
                    <a:pt x="4298" y="78"/>
                  </a:cubicBezTo>
                  <a:cubicBezTo>
                    <a:pt x="4095" y="25"/>
                    <a:pt x="3900" y="1"/>
                    <a:pt x="37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7"/>
            <p:cNvSpPr/>
            <p:nvPr/>
          </p:nvSpPr>
          <p:spPr>
            <a:xfrm>
              <a:off x="2198694" y="2261971"/>
              <a:ext cx="245442" cy="159293"/>
            </a:xfrm>
            <a:custGeom>
              <a:rect b="b" l="l" r="r" t="t"/>
              <a:pathLst>
                <a:path extrusionOk="0" h="4360" w="6718">
                  <a:moveTo>
                    <a:pt x="2322" y="1"/>
                  </a:moveTo>
                  <a:cubicBezTo>
                    <a:pt x="0" y="1"/>
                    <a:pt x="169" y="4360"/>
                    <a:pt x="169" y="4360"/>
                  </a:cubicBezTo>
                  <a:lnTo>
                    <a:pt x="6491" y="4360"/>
                  </a:lnTo>
                  <a:cubicBezTo>
                    <a:pt x="6717" y="2406"/>
                    <a:pt x="5797" y="839"/>
                    <a:pt x="2888" y="78"/>
                  </a:cubicBezTo>
                  <a:cubicBezTo>
                    <a:pt x="2685" y="25"/>
                    <a:pt x="2497" y="1"/>
                    <a:pt x="2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7"/>
            <p:cNvSpPr/>
            <p:nvPr/>
          </p:nvSpPr>
          <p:spPr>
            <a:xfrm>
              <a:off x="2184957" y="2088024"/>
              <a:ext cx="906470" cy="333236"/>
            </a:xfrm>
            <a:custGeom>
              <a:rect b="b" l="l" r="r" t="t"/>
              <a:pathLst>
                <a:path extrusionOk="0" h="9121" w="24811">
                  <a:moveTo>
                    <a:pt x="8063" y="0"/>
                  </a:moveTo>
                  <a:cubicBezTo>
                    <a:pt x="5815" y="0"/>
                    <a:pt x="3619" y="232"/>
                    <a:pt x="2236" y="881"/>
                  </a:cubicBezTo>
                  <a:cubicBezTo>
                    <a:pt x="967" y="1483"/>
                    <a:pt x="679" y="2835"/>
                    <a:pt x="427" y="4212"/>
                  </a:cubicBezTo>
                  <a:cubicBezTo>
                    <a:pt x="0" y="6561"/>
                    <a:pt x="268" y="9121"/>
                    <a:pt x="268" y="9121"/>
                  </a:cubicBezTo>
                  <a:lnTo>
                    <a:pt x="915" y="9121"/>
                  </a:lnTo>
                  <a:cubicBezTo>
                    <a:pt x="686" y="6338"/>
                    <a:pt x="2980" y="6237"/>
                    <a:pt x="3316" y="6237"/>
                  </a:cubicBezTo>
                  <a:cubicBezTo>
                    <a:pt x="3342" y="6237"/>
                    <a:pt x="3357" y="6237"/>
                    <a:pt x="3357" y="6237"/>
                  </a:cubicBezTo>
                  <a:cubicBezTo>
                    <a:pt x="6219" y="6237"/>
                    <a:pt x="5798" y="9121"/>
                    <a:pt x="5798" y="9121"/>
                  </a:cubicBezTo>
                  <a:lnTo>
                    <a:pt x="17172" y="9121"/>
                  </a:lnTo>
                  <a:cubicBezTo>
                    <a:pt x="17172" y="6222"/>
                    <a:pt x="19999" y="6222"/>
                    <a:pt x="19999" y="6222"/>
                  </a:cubicBezTo>
                  <a:cubicBezTo>
                    <a:pt x="23736" y="6222"/>
                    <a:pt x="23284" y="9121"/>
                    <a:pt x="23284" y="9121"/>
                  </a:cubicBezTo>
                  <a:lnTo>
                    <a:pt x="24363" y="9121"/>
                  </a:lnTo>
                  <a:cubicBezTo>
                    <a:pt x="24810" y="7866"/>
                    <a:pt x="24533" y="6751"/>
                    <a:pt x="24533" y="6751"/>
                  </a:cubicBezTo>
                  <a:cubicBezTo>
                    <a:pt x="24116" y="4896"/>
                    <a:pt x="17835" y="1586"/>
                    <a:pt x="15779" y="881"/>
                  </a:cubicBezTo>
                  <a:cubicBezTo>
                    <a:pt x="14566" y="471"/>
                    <a:pt x="11262" y="0"/>
                    <a:pt x="80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7"/>
            <p:cNvSpPr/>
            <p:nvPr/>
          </p:nvSpPr>
          <p:spPr>
            <a:xfrm>
              <a:off x="2845197" y="2339537"/>
              <a:ext cx="163421" cy="163421"/>
            </a:xfrm>
            <a:custGeom>
              <a:rect b="b" l="l" r="r" t="t"/>
              <a:pathLst>
                <a:path extrusionOk="0" h="4473" w="4473">
                  <a:moveTo>
                    <a:pt x="2237" y="1"/>
                  </a:moveTo>
                  <a:cubicBezTo>
                    <a:pt x="1003" y="1"/>
                    <a:pt x="1" y="1003"/>
                    <a:pt x="1" y="2237"/>
                  </a:cubicBezTo>
                  <a:cubicBezTo>
                    <a:pt x="1" y="3470"/>
                    <a:pt x="1003" y="4472"/>
                    <a:pt x="2237" y="4472"/>
                  </a:cubicBezTo>
                  <a:cubicBezTo>
                    <a:pt x="3470" y="4472"/>
                    <a:pt x="4472" y="3470"/>
                    <a:pt x="4472" y="2237"/>
                  </a:cubicBezTo>
                  <a:cubicBezTo>
                    <a:pt x="4472" y="1003"/>
                    <a:pt x="3470" y="1"/>
                    <a:pt x="22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7"/>
            <p:cNvSpPr/>
            <p:nvPr/>
          </p:nvSpPr>
          <p:spPr>
            <a:xfrm>
              <a:off x="2876947" y="2371286"/>
              <a:ext cx="99923" cy="99923"/>
            </a:xfrm>
            <a:custGeom>
              <a:rect b="b" l="l" r="r" t="t"/>
              <a:pathLst>
                <a:path extrusionOk="0" h="2735" w="2735">
                  <a:moveTo>
                    <a:pt x="1368" y="0"/>
                  </a:moveTo>
                  <a:cubicBezTo>
                    <a:pt x="612" y="0"/>
                    <a:pt x="0" y="612"/>
                    <a:pt x="0" y="1368"/>
                  </a:cubicBezTo>
                  <a:cubicBezTo>
                    <a:pt x="0" y="2123"/>
                    <a:pt x="612" y="2735"/>
                    <a:pt x="1368" y="2735"/>
                  </a:cubicBezTo>
                  <a:cubicBezTo>
                    <a:pt x="2123" y="2735"/>
                    <a:pt x="2735" y="2123"/>
                    <a:pt x="2735" y="1368"/>
                  </a:cubicBezTo>
                  <a:cubicBezTo>
                    <a:pt x="2735" y="612"/>
                    <a:pt x="2123" y="0"/>
                    <a:pt x="1368" y="0"/>
                  </a:cubicBezTo>
                  <a:close/>
                </a:path>
              </a:pathLst>
            </a:custGeom>
            <a:solidFill>
              <a:srgbClr val="C0B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7"/>
            <p:cNvSpPr/>
            <p:nvPr/>
          </p:nvSpPr>
          <p:spPr>
            <a:xfrm>
              <a:off x="2225877" y="2339537"/>
              <a:ext cx="163421" cy="163421"/>
            </a:xfrm>
            <a:custGeom>
              <a:rect b="b" l="l" r="r" t="t"/>
              <a:pathLst>
                <a:path extrusionOk="0" h="4473" w="4473">
                  <a:moveTo>
                    <a:pt x="2237" y="1"/>
                  </a:moveTo>
                  <a:cubicBezTo>
                    <a:pt x="998" y="1"/>
                    <a:pt x="1" y="1003"/>
                    <a:pt x="1" y="2237"/>
                  </a:cubicBezTo>
                  <a:cubicBezTo>
                    <a:pt x="1" y="3470"/>
                    <a:pt x="1003" y="4472"/>
                    <a:pt x="2237" y="4472"/>
                  </a:cubicBezTo>
                  <a:cubicBezTo>
                    <a:pt x="3470" y="4472"/>
                    <a:pt x="4472" y="3470"/>
                    <a:pt x="4472" y="2237"/>
                  </a:cubicBezTo>
                  <a:cubicBezTo>
                    <a:pt x="4472" y="1003"/>
                    <a:pt x="3470" y="1"/>
                    <a:pt x="22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7"/>
            <p:cNvSpPr/>
            <p:nvPr/>
          </p:nvSpPr>
          <p:spPr>
            <a:xfrm>
              <a:off x="2257444" y="2371286"/>
              <a:ext cx="99923" cy="99923"/>
            </a:xfrm>
            <a:custGeom>
              <a:rect b="b" l="l" r="r" t="t"/>
              <a:pathLst>
                <a:path extrusionOk="0" h="2735" w="2735">
                  <a:moveTo>
                    <a:pt x="1367" y="0"/>
                  </a:moveTo>
                  <a:cubicBezTo>
                    <a:pt x="612" y="0"/>
                    <a:pt x="0" y="612"/>
                    <a:pt x="0" y="1368"/>
                  </a:cubicBezTo>
                  <a:cubicBezTo>
                    <a:pt x="0" y="2123"/>
                    <a:pt x="612" y="2735"/>
                    <a:pt x="1367" y="2735"/>
                  </a:cubicBezTo>
                  <a:cubicBezTo>
                    <a:pt x="2123" y="2735"/>
                    <a:pt x="2735" y="2123"/>
                    <a:pt x="2735" y="1368"/>
                  </a:cubicBezTo>
                  <a:cubicBezTo>
                    <a:pt x="2735" y="612"/>
                    <a:pt x="2123" y="0"/>
                    <a:pt x="1367" y="0"/>
                  </a:cubicBezTo>
                  <a:close/>
                </a:path>
              </a:pathLst>
            </a:custGeom>
            <a:solidFill>
              <a:srgbClr val="C0BE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7"/>
            <p:cNvSpPr/>
            <p:nvPr/>
          </p:nvSpPr>
          <p:spPr>
            <a:xfrm>
              <a:off x="2272643" y="2125290"/>
              <a:ext cx="654269" cy="121150"/>
            </a:xfrm>
            <a:custGeom>
              <a:rect b="b" l="l" r="r" t="t"/>
              <a:pathLst>
                <a:path extrusionOk="0" h="3316" w="17908">
                  <a:moveTo>
                    <a:pt x="5435" y="1"/>
                  </a:moveTo>
                  <a:cubicBezTo>
                    <a:pt x="3519" y="1"/>
                    <a:pt x="1828" y="120"/>
                    <a:pt x="1327" y="437"/>
                  </a:cubicBezTo>
                  <a:cubicBezTo>
                    <a:pt x="160" y="1167"/>
                    <a:pt x="1" y="2673"/>
                    <a:pt x="1" y="2673"/>
                  </a:cubicBezTo>
                  <a:lnTo>
                    <a:pt x="17908" y="3315"/>
                  </a:lnTo>
                  <a:cubicBezTo>
                    <a:pt x="17908" y="3315"/>
                    <a:pt x="13904" y="838"/>
                    <a:pt x="11966" y="437"/>
                  </a:cubicBezTo>
                  <a:cubicBezTo>
                    <a:pt x="10862" y="206"/>
                    <a:pt x="7954" y="1"/>
                    <a:pt x="54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7"/>
            <p:cNvSpPr/>
            <p:nvPr/>
          </p:nvSpPr>
          <p:spPr>
            <a:xfrm>
              <a:off x="2284846" y="2125290"/>
              <a:ext cx="558693" cy="73435"/>
            </a:xfrm>
            <a:custGeom>
              <a:rect b="b" l="l" r="r" t="t"/>
              <a:pathLst>
                <a:path extrusionOk="0" h="2010" w="15292">
                  <a:moveTo>
                    <a:pt x="5100" y="1"/>
                  </a:moveTo>
                  <a:cubicBezTo>
                    <a:pt x="3185" y="1"/>
                    <a:pt x="1494" y="120"/>
                    <a:pt x="993" y="437"/>
                  </a:cubicBezTo>
                  <a:cubicBezTo>
                    <a:pt x="509" y="735"/>
                    <a:pt x="201" y="1172"/>
                    <a:pt x="1" y="1578"/>
                  </a:cubicBezTo>
                  <a:cubicBezTo>
                    <a:pt x="196" y="1538"/>
                    <a:pt x="2565" y="893"/>
                    <a:pt x="6283" y="893"/>
                  </a:cubicBezTo>
                  <a:cubicBezTo>
                    <a:pt x="7860" y="893"/>
                    <a:pt x="9679" y="1009"/>
                    <a:pt x="11678" y="1337"/>
                  </a:cubicBezTo>
                  <a:cubicBezTo>
                    <a:pt x="12216" y="1424"/>
                    <a:pt x="14720" y="2010"/>
                    <a:pt x="15284" y="2010"/>
                  </a:cubicBezTo>
                  <a:cubicBezTo>
                    <a:pt x="15287" y="2010"/>
                    <a:pt x="15289" y="2010"/>
                    <a:pt x="15292" y="2010"/>
                  </a:cubicBezTo>
                  <a:cubicBezTo>
                    <a:pt x="14058" y="1342"/>
                    <a:pt x="12588" y="632"/>
                    <a:pt x="11627" y="437"/>
                  </a:cubicBezTo>
                  <a:cubicBezTo>
                    <a:pt x="10526" y="206"/>
                    <a:pt x="7619" y="1"/>
                    <a:pt x="5100" y="1"/>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7"/>
            <p:cNvSpPr/>
            <p:nvPr/>
          </p:nvSpPr>
          <p:spPr>
            <a:xfrm>
              <a:off x="2977969" y="2254335"/>
              <a:ext cx="85675" cy="49688"/>
            </a:xfrm>
            <a:custGeom>
              <a:rect b="b" l="l" r="r" t="t"/>
              <a:pathLst>
                <a:path extrusionOk="0" h="1360" w="2345">
                  <a:moveTo>
                    <a:pt x="309" y="0"/>
                  </a:moveTo>
                  <a:cubicBezTo>
                    <a:pt x="150" y="0"/>
                    <a:pt x="15" y="125"/>
                    <a:pt x="6" y="287"/>
                  </a:cubicBezTo>
                  <a:cubicBezTo>
                    <a:pt x="1" y="565"/>
                    <a:pt x="67" y="853"/>
                    <a:pt x="324" y="1027"/>
                  </a:cubicBezTo>
                  <a:cubicBezTo>
                    <a:pt x="744" y="1315"/>
                    <a:pt x="1551" y="1360"/>
                    <a:pt x="2008" y="1360"/>
                  </a:cubicBezTo>
                  <a:cubicBezTo>
                    <a:pt x="2211" y="1360"/>
                    <a:pt x="2344" y="1351"/>
                    <a:pt x="2344" y="1351"/>
                  </a:cubicBezTo>
                  <a:cubicBezTo>
                    <a:pt x="2344" y="1351"/>
                    <a:pt x="2000" y="955"/>
                    <a:pt x="1460" y="488"/>
                  </a:cubicBezTo>
                  <a:cubicBezTo>
                    <a:pt x="1450" y="477"/>
                    <a:pt x="1065" y="236"/>
                    <a:pt x="874" y="159"/>
                  </a:cubicBezTo>
                  <a:cubicBezTo>
                    <a:pt x="684" y="82"/>
                    <a:pt x="525" y="30"/>
                    <a:pt x="360" y="4"/>
                  </a:cubicBezTo>
                  <a:cubicBezTo>
                    <a:pt x="343" y="1"/>
                    <a:pt x="326" y="0"/>
                    <a:pt x="3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7"/>
            <p:cNvSpPr/>
            <p:nvPr/>
          </p:nvSpPr>
          <p:spPr>
            <a:xfrm>
              <a:off x="2994702" y="2260400"/>
              <a:ext cx="61598" cy="35512"/>
            </a:xfrm>
            <a:custGeom>
              <a:rect b="b" l="l" r="r" t="t"/>
              <a:pathLst>
                <a:path extrusionOk="0" h="972" w="1686">
                  <a:moveTo>
                    <a:pt x="228" y="0"/>
                  </a:moveTo>
                  <a:cubicBezTo>
                    <a:pt x="112" y="0"/>
                    <a:pt x="5" y="92"/>
                    <a:pt x="5" y="209"/>
                  </a:cubicBezTo>
                  <a:cubicBezTo>
                    <a:pt x="0" y="399"/>
                    <a:pt x="52" y="604"/>
                    <a:pt x="231" y="733"/>
                  </a:cubicBezTo>
                  <a:cubicBezTo>
                    <a:pt x="528" y="938"/>
                    <a:pt x="1091" y="972"/>
                    <a:pt x="1423" y="972"/>
                  </a:cubicBezTo>
                  <a:cubicBezTo>
                    <a:pt x="1581" y="972"/>
                    <a:pt x="1686" y="964"/>
                    <a:pt x="1686" y="964"/>
                  </a:cubicBezTo>
                  <a:cubicBezTo>
                    <a:pt x="1686" y="964"/>
                    <a:pt x="1434" y="681"/>
                    <a:pt x="1049" y="347"/>
                  </a:cubicBezTo>
                  <a:cubicBezTo>
                    <a:pt x="1044" y="337"/>
                    <a:pt x="766" y="167"/>
                    <a:pt x="627" y="111"/>
                  </a:cubicBezTo>
                  <a:cubicBezTo>
                    <a:pt x="494" y="54"/>
                    <a:pt x="370" y="18"/>
                    <a:pt x="262" y="3"/>
                  </a:cubicBezTo>
                  <a:cubicBezTo>
                    <a:pt x="251" y="1"/>
                    <a:pt x="239" y="0"/>
                    <a:pt x="2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7"/>
            <p:cNvSpPr/>
            <p:nvPr/>
          </p:nvSpPr>
          <p:spPr>
            <a:xfrm>
              <a:off x="2540415" y="2120029"/>
              <a:ext cx="46801" cy="118885"/>
            </a:xfrm>
            <a:custGeom>
              <a:rect b="b" l="l" r="r" t="t"/>
              <a:pathLst>
                <a:path extrusionOk="0" h="3254" w="1281">
                  <a:moveTo>
                    <a:pt x="1" y="0"/>
                  </a:moveTo>
                  <a:lnTo>
                    <a:pt x="556" y="3254"/>
                  </a:lnTo>
                  <a:lnTo>
                    <a:pt x="1281" y="3254"/>
                  </a:lnTo>
                  <a:lnTo>
                    <a:pt x="55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7"/>
            <p:cNvSpPr/>
            <p:nvPr/>
          </p:nvSpPr>
          <p:spPr>
            <a:xfrm>
              <a:off x="2307389" y="2246589"/>
              <a:ext cx="60319" cy="13189"/>
            </a:xfrm>
            <a:custGeom>
              <a:rect b="b" l="l" r="r" t="t"/>
              <a:pathLst>
                <a:path extrusionOk="0" h="361" w="1651">
                  <a:moveTo>
                    <a:pt x="0" y="1"/>
                  </a:moveTo>
                  <a:lnTo>
                    <a:pt x="0" y="360"/>
                  </a:lnTo>
                  <a:lnTo>
                    <a:pt x="1650" y="360"/>
                  </a:lnTo>
                  <a:lnTo>
                    <a:pt x="16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7"/>
            <p:cNvSpPr/>
            <p:nvPr/>
          </p:nvSpPr>
          <p:spPr>
            <a:xfrm>
              <a:off x="2620611" y="2253349"/>
              <a:ext cx="60319" cy="13189"/>
            </a:xfrm>
            <a:custGeom>
              <a:rect b="b" l="l" r="r" t="t"/>
              <a:pathLst>
                <a:path extrusionOk="0" h="361" w="1651">
                  <a:moveTo>
                    <a:pt x="1" y="1"/>
                  </a:moveTo>
                  <a:lnTo>
                    <a:pt x="1" y="360"/>
                  </a:lnTo>
                  <a:lnTo>
                    <a:pt x="1651" y="360"/>
                  </a:lnTo>
                  <a:lnTo>
                    <a:pt x="16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7"/>
            <p:cNvSpPr/>
            <p:nvPr/>
          </p:nvSpPr>
          <p:spPr>
            <a:xfrm>
              <a:off x="2876399" y="2370884"/>
              <a:ext cx="101056" cy="100142"/>
            </a:xfrm>
            <a:custGeom>
              <a:rect b="b" l="l" r="r" t="t"/>
              <a:pathLst>
                <a:path extrusionOk="0" h="2741" w="2766">
                  <a:moveTo>
                    <a:pt x="1389" y="1"/>
                  </a:moveTo>
                  <a:cubicBezTo>
                    <a:pt x="637" y="1"/>
                    <a:pt x="26" y="599"/>
                    <a:pt x="10" y="1348"/>
                  </a:cubicBezTo>
                  <a:cubicBezTo>
                    <a:pt x="0" y="2103"/>
                    <a:pt x="596" y="2725"/>
                    <a:pt x="1357" y="2741"/>
                  </a:cubicBezTo>
                  <a:cubicBezTo>
                    <a:pt x="1363" y="2741"/>
                    <a:pt x="1370" y="2741"/>
                    <a:pt x="1376" y="2741"/>
                  </a:cubicBezTo>
                  <a:cubicBezTo>
                    <a:pt x="2123" y="2741"/>
                    <a:pt x="2740" y="2148"/>
                    <a:pt x="2750" y="1394"/>
                  </a:cubicBezTo>
                  <a:cubicBezTo>
                    <a:pt x="2765" y="638"/>
                    <a:pt x="2164" y="17"/>
                    <a:pt x="1408" y="1"/>
                  </a:cubicBezTo>
                  <a:cubicBezTo>
                    <a:pt x="1402" y="1"/>
                    <a:pt x="1396" y="1"/>
                    <a:pt x="1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7"/>
            <p:cNvSpPr/>
            <p:nvPr/>
          </p:nvSpPr>
          <p:spPr>
            <a:xfrm>
              <a:off x="2905481" y="2399638"/>
              <a:ext cx="45121" cy="44536"/>
            </a:xfrm>
            <a:custGeom>
              <a:rect b="b" l="l" r="r" t="t"/>
              <a:pathLst>
                <a:path extrusionOk="0" h="1219" w="1235">
                  <a:moveTo>
                    <a:pt x="623" y="0"/>
                  </a:moveTo>
                  <a:cubicBezTo>
                    <a:pt x="283" y="0"/>
                    <a:pt x="16" y="266"/>
                    <a:pt x="6" y="597"/>
                  </a:cubicBezTo>
                  <a:cubicBezTo>
                    <a:pt x="1" y="931"/>
                    <a:pt x="273" y="1214"/>
                    <a:pt x="607" y="1219"/>
                  </a:cubicBezTo>
                  <a:cubicBezTo>
                    <a:pt x="610" y="1219"/>
                    <a:pt x="614" y="1219"/>
                    <a:pt x="617" y="1219"/>
                  </a:cubicBezTo>
                  <a:cubicBezTo>
                    <a:pt x="947" y="1219"/>
                    <a:pt x="1224" y="953"/>
                    <a:pt x="1229" y="622"/>
                  </a:cubicBezTo>
                  <a:cubicBezTo>
                    <a:pt x="1234" y="288"/>
                    <a:pt x="967" y="6"/>
                    <a:pt x="633" y="1"/>
                  </a:cubicBezTo>
                  <a:cubicBezTo>
                    <a:pt x="630" y="0"/>
                    <a:pt x="626" y="0"/>
                    <a:pt x="62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7"/>
            <p:cNvSpPr/>
            <p:nvPr/>
          </p:nvSpPr>
          <p:spPr>
            <a:xfrm>
              <a:off x="2936099" y="2377497"/>
              <a:ext cx="32881" cy="30434"/>
            </a:xfrm>
            <a:custGeom>
              <a:rect b="b" l="l" r="r" t="t"/>
              <a:pathLst>
                <a:path extrusionOk="0" h="833" w="900">
                  <a:moveTo>
                    <a:pt x="1" y="0"/>
                  </a:moveTo>
                  <a:lnTo>
                    <a:pt x="247" y="668"/>
                  </a:lnTo>
                  <a:lnTo>
                    <a:pt x="900" y="833"/>
                  </a:lnTo>
                  <a:cubicBezTo>
                    <a:pt x="771" y="421"/>
                    <a:pt x="427" y="98"/>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7"/>
            <p:cNvSpPr/>
            <p:nvPr/>
          </p:nvSpPr>
          <p:spPr>
            <a:xfrm>
              <a:off x="2887469" y="2376547"/>
              <a:ext cx="41138" cy="23492"/>
            </a:xfrm>
            <a:custGeom>
              <a:rect b="b" l="l" r="r" t="t"/>
              <a:pathLst>
                <a:path extrusionOk="0" h="643" w="1126">
                  <a:moveTo>
                    <a:pt x="1076" y="0"/>
                  </a:moveTo>
                  <a:cubicBezTo>
                    <a:pt x="614" y="0"/>
                    <a:pt x="204" y="256"/>
                    <a:pt x="0" y="643"/>
                  </a:cubicBezTo>
                  <a:lnTo>
                    <a:pt x="746" y="612"/>
                  </a:lnTo>
                  <a:lnTo>
                    <a:pt x="1126" y="0"/>
                  </a:lnTo>
                  <a:lnTo>
                    <a:pt x="1090" y="0"/>
                  </a:lnTo>
                  <a:cubicBezTo>
                    <a:pt x="1085" y="0"/>
                    <a:pt x="1081" y="0"/>
                    <a:pt x="1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7"/>
            <p:cNvSpPr/>
            <p:nvPr/>
          </p:nvSpPr>
          <p:spPr>
            <a:xfrm>
              <a:off x="2951480" y="2416737"/>
              <a:ext cx="19217" cy="39458"/>
            </a:xfrm>
            <a:custGeom>
              <a:rect b="b" l="l" r="r" t="t"/>
              <a:pathLst>
                <a:path extrusionOk="0" h="1080" w="526">
                  <a:moveTo>
                    <a:pt x="520" y="0"/>
                  </a:moveTo>
                  <a:lnTo>
                    <a:pt x="1" y="411"/>
                  </a:lnTo>
                  <a:lnTo>
                    <a:pt x="47" y="1080"/>
                  </a:lnTo>
                  <a:cubicBezTo>
                    <a:pt x="335" y="864"/>
                    <a:pt x="520" y="519"/>
                    <a:pt x="525" y="134"/>
                  </a:cubicBezTo>
                  <a:cubicBezTo>
                    <a:pt x="525" y="93"/>
                    <a:pt x="525" y="46"/>
                    <a:pt x="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7"/>
            <p:cNvSpPr/>
            <p:nvPr/>
          </p:nvSpPr>
          <p:spPr>
            <a:xfrm>
              <a:off x="2882025" y="2406032"/>
              <a:ext cx="20313" cy="46217"/>
            </a:xfrm>
            <a:custGeom>
              <a:rect b="b" l="l" r="r" t="t"/>
              <a:pathLst>
                <a:path extrusionOk="0" h="1265" w="556">
                  <a:moveTo>
                    <a:pt x="77" y="0"/>
                  </a:moveTo>
                  <a:cubicBezTo>
                    <a:pt x="31" y="118"/>
                    <a:pt x="5" y="247"/>
                    <a:pt x="5" y="386"/>
                  </a:cubicBezTo>
                  <a:cubicBezTo>
                    <a:pt x="0" y="725"/>
                    <a:pt x="134" y="1039"/>
                    <a:pt x="360" y="1265"/>
                  </a:cubicBezTo>
                  <a:lnTo>
                    <a:pt x="555" y="571"/>
                  </a:lnTo>
                  <a:lnTo>
                    <a:pt x="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7"/>
            <p:cNvSpPr/>
            <p:nvPr/>
          </p:nvSpPr>
          <p:spPr>
            <a:xfrm>
              <a:off x="2900988" y="2447354"/>
              <a:ext cx="44719" cy="17866"/>
            </a:xfrm>
            <a:custGeom>
              <a:rect b="b" l="l" r="r" t="t"/>
              <a:pathLst>
                <a:path extrusionOk="0" h="489" w="1224">
                  <a:moveTo>
                    <a:pt x="663" y="0"/>
                  </a:moveTo>
                  <a:lnTo>
                    <a:pt x="0" y="262"/>
                  </a:lnTo>
                  <a:cubicBezTo>
                    <a:pt x="196" y="401"/>
                    <a:pt x="427" y="478"/>
                    <a:pt x="679" y="488"/>
                  </a:cubicBezTo>
                  <a:cubicBezTo>
                    <a:pt x="689" y="489"/>
                    <a:pt x="699" y="489"/>
                    <a:pt x="708" y="489"/>
                  </a:cubicBezTo>
                  <a:cubicBezTo>
                    <a:pt x="892" y="489"/>
                    <a:pt x="1063" y="443"/>
                    <a:pt x="1224" y="370"/>
                  </a:cubicBezTo>
                  <a:lnTo>
                    <a:pt x="66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7"/>
            <p:cNvSpPr/>
            <p:nvPr/>
          </p:nvSpPr>
          <p:spPr>
            <a:xfrm>
              <a:off x="2256859" y="2371286"/>
              <a:ext cx="101092" cy="99923"/>
            </a:xfrm>
            <a:custGeom>
              <a:rect b="b" l="l" r="r" t="t"/>
              <a:pathLst>
                <a:path extrusionOk="0" h="2735" w="2767">
                  <a:moveTo>
                    <a:pt x="1381" y="0"/>
                  </a:moveTo>
                  <a:cubicBezTo>
                    <a:pt x="643" y="0"/>
                    <a:pt x="37" y="591"/>
                    <a:pt x="16" y="1342"/>
                  </a:cubicBezTo>
                  <a:cubicBezTo>
                    <a:pt x="1" y="2097"/>
                    <a:pt x="602" y="2725"/>
                    <a:pt x="1358" y="2735"/>
                  </a:cubicBezTo>
                  <a:cubicBezTo>
                    <a:pt x="1364" y="2735"/>
                    <a:pt x="1371" y="2735"/>
                    <a:pt x="1377" y="2735"/>
                  </a:cubicBezTo>
                  <a:cubicBezTo>
                    <a:pt x="2129" y="2735"/>
                    <a:pt x="2740" y="2142"/>
                    <a:pt x="2751" y="1393"/>
                  </a:cubicBezTo>
                  <a:cubicBezTo>
                    <a:pt x="2766" y="633"/>
                    <a:pt x="2170" y="11"/>
                    <a:pt x="1409" y="0"/>
                  </a:cubicBezTo>
                  <a:cubicBezTo>
                    <a:pt x="1400" y="0"/>
                    <a:pt x="1390" y="0"/>
                    <a:pt x="13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7"/>
            <p:cNvSpPr/>
            <p:nvPr/>
          </p:nvSpPr>
          <p:spPr>
            <a:xfrm>
              <a:off x="2285978" y="2399821"/>
              <a:ext cx="45121" cy="44719"/>
            </a:xfrm>
            <a:custGeom>
              <a:rect b="b" l="l" r="r" t="t"/>
              <a:pathLst>
                <a:path extrusionOk="0" h="1224" w="1235">
                  <a:moveTo>
                    <a:pt x="623" y="1"/>
                  </a:moveTo>
                  <a:cubicBezTo>
                    <a:pt x="288" y="1"/>
                    <a:pt x="16" y="261"/>
                    <a:pt x="11" y="597"/>
                  </a:cubicBezTo>
                  <a:cubicBezTo>
                    <a:pt x="0" y="931"/>
                    <a:pt x="273" y="1214"/>
                    <a:pt x="607" y="1224"/>
                  </a:cubicBezTo>
                  <a:cubicBezTo>
                    <a:pt x="610" y="1224"/>
                    <a:pt x="613" y="1224"/>
                    <a:pt x="616" y="1224"/>
                  </a:cubicBezTo>
                  <a:cubicBezTo>
                    <a:pt x="946" y="1224"/>
                    <a:pt x="1224" y="954"/>
                    <a:pt x="1229" y="623"/>
                  </a:cubicBezTo>
                  <a:cubicBezTo>
                    <a:pt x="1234" y="288"/>
                    <a:pt x="967" y="6"/>
                    <a:pt x="633" y="1"/>
                  </a:cubicBezTo>
                  <a:cubicBezTo>
                    <a:pt x="629" y="1"/>
                    <a:pt x="626" y="1"/>
                    <a:pt x="6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7"/>
            <p:cNvSpPr/>
            <p:nvPr/>
          </p:nvSpPr>
          <p:spPr>
            <a:xfrm>
              <a:off x="2316596" y="2377497"/>
              <a:ext cx="32881" cy="30434"/>
            </a:xfrm>
            <a:custGeom>
              <a:rect b="b" l="l" r="r" t="t"/>
              <a:pathLst>
                <a:path extrusionOk="0" h="833" w="900">
                  <a:moveTo>
                    <a:pt x="0" y="0"/>
                  </a:moveTo>
                  <a:lnTo>
                    <a:pt x="252" y="668"/>
                  </a:lnTo>
                  <a:lnTo>
                    <a:pt x="900" y="833"/>
                  </a:lnTo>
                  <a:cubicBezTo>
                    <a:pt x="771" y="421"/>
                    <a:pt x="432" y="98"/>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7"/>
            <p:cNvSpPr/>
            <p:nvPr/>
          </p:nvSpPr>
          <p:spPr>
            <a:xfrm>
              <a:off x="2268149" y="2376547"/>
              <a:ext cx="41138" cy="23492"/>
            </a:xfrm>
            <a:custGeom>
              <a:rect b="b" l="l" r="r" t="t"/>
              <a:pathLst>
                <a:path extrusionOk="0" h="643" w="1126">
                  <a:moveTo>
                    <a:pt x="1081" y="0"/>
                  </a:moveTo>
                  <a:cubicBezTo>
                    <a:pt x="619" y="0"/>
                    <a:pt x="204" y="256"/>
                    <a:pt x="0" y="643"/>
                  </a:cubicBezTo>
                  <a:lnTo>
                    <a:pt x="745" y="612"/>
                  </a:lnTo>
                  <a:lnTo>
                    <a:pt x="1126" y="0"/>
                  </a:lnTo>
                  <a:lnTo>
                    <a:pt x="1095" y="0"/>
                  </a:lnTo>
                  <a:cubicBezTo>
                    <a:pt x="1090" y="0"/>
                    <a:pt x="1086" y="0"/>
                    <a:pt x="10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7"/>
            <p:cNvSpPr/>
            <p:nvPr/>
          </p:nvSpPr>
          <p:spPr>
            <a:xfrm>
              <a:off x="2332379" y="2416920"/>
              <a:ext cx="19181" cy="39458"/>
            </a:xfrm>
            <a:custGeom>
              <a:rect b="b" l="l" r="r" t="t"/>
              <a:pathLst>
                <a:path extrusionOk="0" h="1080" w="525">
                  <a:moveTo>
                    <a:pt x="519" y="0"/>
                  </a:moveTo>
                  <a:lnTo>
                    <a:pt x="0" y="412"/>
                  </a:lnTo>
                  <a:lnTo>
                    <a:pt x="41" y="1080"/>
                  </a:lnTo>
                  <a:cubicBezTo>
                    <a:pt x="334" y="864"/>
                    <a:pt x="519" y="519"/>
                    <a:pt x="524" y="134"/>
                  </a:cubicBezTo>
                  <a:cubicBezTo>
                    <a:pt x="524" y="93"/>
                    <a:pt x="524" y="47"/>
                    <a:pt x="5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7"/>
            <p:cNvSpPr/>
            <p:nvPr/>
          </p:nvSpPr>
          <p:spPr>
            <a:xfrm>
              <a:off x="2262888" y="2406032"/>
              <a:ext cx="20131" cy="46217"/>
            </a:xfrm>
            <a:custGeom>
              <a:rect b="b" l="l" r="r" t="t"/>
              <a:pathLst>
                <a:path extrusionOk="0" h="1265" w="551">
                  <a:moveTo>
                    <a:pt x="77" y="0"/>
                  </a:moveTo>
                  <a:cubicBezTo>
                    <a:pt x="31" y="118"/>
                    <a:pt x="5" y="247"/>
                    <a:pt x="5" y="386"/>
                  </a:cubicBezTo>
                  <a:cubicBezTo>
                    <a:pt x="0" y="725"/>
                    <a:pt x="134" y="1039"/>
                    <a:pt x="360" y="1265"/>
                  </a:cubicBezTo>
                  <a:lnTo>
                    <a:pt x="550" y="571"/>
                  </a:lnTo>
                  <a:lnTo>
                    <a:pt x="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7"/>
            <p:cNvSpPr/>
            <p:nvPr/>
          </p:nvSpPr>
          <p:spPr>
            <a:xfrm>
              <a:off x="2281667" y="2447354"/>
              <a:ext cx="44536" cy="17866"/>
            </a:xfrm>
            <a:custGeom>
              <a:rect b="b" l="l" r="r" t="t"/>
              <a:pathLst>
                <a:path extrusionOk="0" h="489" w="1219">
                  <a:moveTo>
                    <a:pt x="658" y="0"/>
                  </a:moveTo>
                  <a:lnTo>
                    <a:pt x="0" y="267"/>
                  </a:lnTo>
                  <a:cubicBezTo>
                    <a:pt x="190" y="401"/>
                    <a:pt x="422" y="478"/>
                    <a:pt x="674" y="488"/>
                  </a:cubicBezTo>
                  <a:cubicBezTo>
                    <a:pt x="684" y="489"/>
                    <a:pt x="694" y="489"/>
                    <a:pt x="704" y="489"/>
                  </a:cubicBezTo>
                  <a:cubicBezTo>
                    <a:pt x="892" y="489"/>
                    <a:pt x="1062" y="443"/>
                    <a:pt x="1218" y="370"/>
                  </a:cubicBezTo>
                  <a:lnTo>
                    <a:pt x="6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7"/>
            <p:cNvSpPr/>
            <p:nvPr/>
          </p:nvSpPr>
          <p:spPr>
            <a:xfrm>
              <a:off x="2191533" y="2275964"/>
              <a:ext cx="71389" cy="38544"/>
            </a:xfrm>
            <a:custGeom>
              <a:rect b="b" l="l" r="r" t="t"/>
              <a:pathLst>
                <a:path extrusionOk="0" h="1055" w="1954">
                  <a:moveTo>
                    <a:pt x="1584" y="1"/>
                  </a:moveTo>
                  <a:cubicBezTo>
                    <a:pt x="1087" y="1"/>
                    <a:pt x="113" y="127"/>
                    <a:pt x="113" y="127"/>
                  </a:cubicBezTo>
                  <a:cubicBezTo>
                    <a:pt x="113" y="127"/>
                    <a:pt x="0" y="939"/>
                    <a:pt x="31" y="996"/>
                  </a:cubicBezTo>
                  <a:cubicBezTo>
                    <a:pt x="57" y="1040"/>
                    <a:pt x="191" y="1055"/>
                    <a:pt x="360" y="1055"/>
                  </a:cubicBezTo>
                  <a:cubicBezTo>
                    <a:pt x="696" y="1055"/>
                    <a:pt x="1167" y="996"/>
                    <a:pt x="1167" y="996"/>
                  </a:cubicBezTo>
                  <a:cubicBezTo>
                    <a:pt x="1167" y="996"/>
                    <a:pt x="1953" y="178"/>
                    <a:pt x="1866" y="45"/>
                  </a:cubicBezTo>
                  <a:cubicBezTo>
                    <a:pt x="1846" y="13"/>
                    <a:pt x="1738" y="1"/>
                    <a:pt x="15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7"/>
            <p:cNvSpPr/>
            <p:nvPr/>
          </p:nvSpPr>
          <p:spPr>
            <a:xfrm>
              <a:off x="2267966" y="2238332"/>
              <a:ext cx="550984" cy="173541"/>
            </a:xfrm>
            <a:custGeom>
              <a:rect b="b" l="l" r="r" t="t"/>
              <a:pathLst>
                <a:path extrusionOk="0" h="4750" w="15081">
                  <a:moveTo>
                    <a:pt x="5" y="0"/>
                  </a:moveTo>
                  <a:lnTo>
                    <a:pt x="5" y="0"/>
                  </a:lnTo>
                  <a:cubicBezTo>
                    <a:pt x="0" y="221"/>
                    <a:pt x="5" y="453"/>
                    <a:pt x="21" y="699"/>
                  </a:cubicBezTo>
                  <a:cubicBezTo>
                    <a:pt x="51" y="1213"/>
                    <a:pt x="488" y="1619"/>
                    <a:pt x="997" y="1619"/>
                  </a:cubicBezTo>
                  <a:cubicBezTo>
                    <a:pt x="1026" y="1619"/>
                    <a:pt x="1054" y="1619"/>
                    <a:pt x="1082" y="1619"/>
                  </a:cubicBezTo>
                  <a:cubicBezTo>
                    <a:pt x="3345" y="1619"/>
                    <a:pt x="4120" y="3033"/>
                    <a:pt x="4389" y="3881"/>
                  </a:cubicBezTo>
                  <a:cubicBezTo>
                    <a:pt x="4508" y="4282"/>
                    <a:pt x="4878" y="4549"/>
                    <a:pt x="5294" y="4565"/>
                  </a:cubicBezTo>
                  <a:lnTo>
                    <a:pt x="13276" y="4744"/>
                  </a:lnTo>
                  <a:cubicBezTo>
                    <a:pt x="13281" y="4750"/>
                    <a:pt x="13286" y="4750"/>
                    <a:pt x="13302" y="4750"/>
                  </a:cubicBezTo>
                  <a:cubicBezTo>
                    <a:pt x="13842" y="4750"/>
                    <a:pt x="14304" y="4369"/>
                    <a:pt x="14412" y="3845"/>
                  </a:cubicBezTo>
                  <a:lnTo>
                    <a:pt x="15080" y="674"/>
                  </a:lnTo>
                  <a:lnTo>
                    <a:pt x="14828" y="622"/>
                  </a:lnTo>
                  <a:lnTo>
                    <a:pt x="14160" y="3794"/>
                  </a:lnTo>
                  <a:cubicBezTo>
                    <a:pt x="14069" y="4206"/>
                    <a:pt x="13709" y="4493"/>
                    <a:pt x="13287" y="4493"/>
                  </a:cubicBezTo>
                  <a:cubicBezTo>
                    <a:pt x="13284" y="4493"/>
                    <a:pt x="13280" y="4493"/>
                    <a:pt x="13276" y="4493"/>
                  </a:cubicBezTo>
                  <a:lnTo>
                    <a:pt x="5294" y="4313"/>
                  </a:lnTo>
                  <a:cubicBezTo>
                    <a:pt x="4986" y="4308"/>
                    <a:pt x="4713" y="4107"/>
                    <a:pt x="4626" y="3809"/>
                  </a:cubicBezTo>
                  <a:cubicBezTo>
                    <a:pt x="4343" y="2889"/>
                    <a:pt x="3500" y="1368"/>
                    <a:pt x="1069" y="1368"/>
                  </a:cubicBezTo>
                  <a:lnTo>
                    <a:pt x="987" y="1368"/>
                  </a:lnTo>
                  <a:cubicBezTo>
                    <a:pt x="979" y="1368"/>
                    <a:pt x="970" y="1368"/>
                    <a:pt x="962" y="1368"/>
                  </a:cubicBezTo>
                  <a:cubicBezTo>
                    <a:pt x="612" y="1368"/>
                    <a:pt x="287" y="1051"/>
                    <a:pt x="267" y="689"/>
                  </a:cubicBezTo>
                  <a:cubicBezTo>
                    <a:pt x="257" y="442"/>
                    <a:pt x="252" y="216"/>
                    <a:pt x="257" y="6"/>
                  </a:cubicBezTo>
                  <a:lnTo>
                    <a:pt x="5" y="0"/>
                  </a:lnTo>
                  <a:close/>
                </a:path>
              </a:pathLst>
            </a:custGeom>
            <a:solidFill>
              <a:srgbClr val="434343">
                <a:alpha val="30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7"/>
            <p:cNvSpPr/>
            <p:nvPr/>
          </p:nvSpPr>
          <p:spPr>
            <a:xfrm>
              <a:off x="1790040" y="2020506"/>
              <a:ext cx="109678" cy="338789"/>
            </a:xfrm>
            <a:custGeom>
              <a:rect b="b" l="l" r="r" t="t"/>
              <a:pathLst>
                <a:path extrusionOk="0" h="9273" w="3002">
                  <a:moveTo>
                    <a:pt x="1486" y="0"/>
                  </a:moveTo>
                  <a:cubicBezTo>
                    <a:pt x="663" y="0"/>
                    <a:pt x="0" y="668"/>
                    <a:pt x="0" y="1486"/>
                  </a:cubicBezTo>
                  <a:lnTo>
                    <a:pt x="0" y="9272"/>
                  </a:lnTo>
                  <a:lnTo>
                    <a:pt x="3002" y="9272"/>
                  </a:lnTo>
                  <a:lnTo>
                    <a:pt x="3002" y="1486"/>
                  </a:lnTo>
                  <a:cubicBezTo>
                    <a:pt x="3002" y="663"/>
                    <a:pt x="2334" y="0"/>
                    <a:pt x="15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7"/>
            <p:cNvSpPr/>
            <p:nvPr/>
          </p:nvSpPr>
          <p:spPr>
            <a:xfrm>
              <a:off x="1777837" y="2341985"/>
              <a:ext cx="133901" cy="26342"/>
            </a:xfrm>
            <a:custGeom>
              <a:rect b="b" l="l" r="r" t="t"/>
              <a:pathLst>
                <a:path extrusionOk="0" h="721" w="3665">
                  <a:moveTo>
                    <a:pt x="0" y="1"/>
                  </a:moveTo>
                  <a:lnTo>
                    <a:pt x="0" y="720"/>
                  </a:lnTo>
                  <a:lnTo>
                    <a:pt x="3665" y="720"/>
                  </a:lnTo>
                  <a:lnTo>
                    <a:pt x="366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7"/>
            <p:cNvSpPr/>
            <p:nvPr/>
          </p:nvSpPr>
          <p:spPr>
            <a:xfrm>
              <a:off x="1808819" y="2127154"/>
              <a:ext cx="71937" cy="71791"/>
            </a:xfrm>
            <a:custGeom>
              <a:rect b="b" l="l" r="r" t="t"/>
              <a:pathLst>
                <a:path extrusionOk="0" h="1965" w="1969">
                  <a:moveTo>
                    <a:pt x="982" y="1"/>
                  </a:moveTo>
                  <a:cubicBezTo>
                    <a:pt x="437" y="1"/>
                    <a:pt x="0" y="443"/>
                    <a:pt x="0" y="982"/>
                  </a:cubicBezTo>
                  <a:cubicBezTo>
                    <a:pt x="0" y="1527"/>
                    <a:pt x="442" y="1964"/>
                    <a:pt x="982" y="1964"/>
                  </a:cubicBezTo>
                  <a:cubicBezTo>
                    <a:pt x="1532" y="1964"/>
                    <a:pt x="1969" y="1522"/>
                    <a:pt x="1969" y="982"/>
                  </a:cubicBezTo>
                  <a:cubicBezTo>
                    <a:pt x="1969" y="443"/>
                    <a:pt x="1532" y="1"/>
                    <a:pt x="9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7"/>
            <p:cNvSpPr/>
            <p:nvPr/>
          </p:nvSpPr>
          <p:spPr>
            <a:xfrm>
              <a:off x="1831362" y="2141257"/>
              <a:ext cx="30068" cy="46582"/>
            </a:xfrm>
            <a:custGeom>
              <a:rect b="b" l="l" r="r" t="t"/>
              <a:pathLst>
                <a:path extrusionOk="0" h="1275" w="823">
                  <a:moveTo>
                    <a:pt x="262" y="0"/>
                  </a:moveTo>
                  <a:lnTo>
                    <a:pt x="0" y="802"/>
                  </a:lnTo>
                  <a:lnTo>
                    <a:pt x="514" y="653"/>
                  </a:lnTo>
                  <a:lnTo>
                    <a:pt x="355" y="1028"/>
                  </a:lnTo>
                  <a:lnTo>
                    <a:pt x="288" y="930"/>
                  </a:lnTo>
                  <a:lnTo>
                    <a:pt x="278" y="1275"/>
                  </a:lnTo>
                  <a:lnTo>
                    <a:pt x="529" y="1038"/>
                  </a:lnTo>
                  <a:lnTo>
                    <a:pt x="411" y="1054"/>
                  </a:lnTo>
                  <a:lnTo>
                    <a:pt x="822" y="422"/>
                  </a:lnTo>
                  <a:lnTo>
                    <a:pt x="221" y="596"/>
                  </a:lnTo>
                  <a:lnTo>
                    <a:pt x="6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7"/>
            <p:cNvSpPr/>
            <p:nvPr/>
          </p:nvSpPr>
          <p:spPr>
            <a:xfrm>
              <a:off x="2224744" y="2232889"/>
              <a:ext cx="29520" cy="29703"/>
            </a:xfrm>
            <a:custGeom>
              <a:rect b="b" l="l" r="r" t="t"/>
              <a:pathLst>
                <a:path extrusionOk="0" h="813" w="808">
                  <a:moveTo>
                    <a:pt x="407" y="0"/>
                  </a:moveTo>
                  <a:cubicBezTo>
                    <a:pt x="181" y="0"/>
                    <a:pt x="1" y="180"/>
                    <a:pt x="1" y="406"/>
                  </a:cubicBezTo>
                  <a:cubicBezTo>
                    <a:pt x="1" y="633"/>
                    <a:pt x="181" y="812"/>
                    <a:pt x="407" y="812"/>
                  </a:cubicBezTo>
                  <a:cubicBezTo>
                    <a:pt x="628" y="812"/>
                    <a:pt x="808" y="633"/>
                    <a:pt x="808" y="406"/>
                  </a:cubicBezTo>
                  <a:cubicBezTo>
                    <a:pt x="808" y="180"/>
                    <a:pt x="628" y="0"/>
                    <a:pt x="4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7"/>
            <p:cNvSpPr/>
            <p:nvPr/>
          </p:nvSpPr>
          <p:spPr>
            <a:xfrm>
              <a:off x="2230590" y="2238698"/>
              <a:ext cx="17866" cy="18085"/>
            </a:xfrm>
            <a:custGeom>
              <a:rect b="b" l="l" r="r" t="t"/>
              <a:pathLst>
                <a:path extrusionOk="0" h="495" w="489">
                  <a:moveTo>
                    <a:pt x="247" y="1"/>
                  </a:moveTo>
                  <a:cubicBezTo>
                    <a:pt x="113" y="6"/>
                    <a:pt x="0" y="114"/>
                    <a:pt x="0" y="247"/>
                  </a:cubicBezTo>
                  <a:cubicBezTo>
                    <a:pt x="0" y="381"/>
                    <a:pt x="113" y="494"/>
                    <a:pt x="247" y="494"/>
                  </a:cubicBezTo>
                  <a:cubicBezTo>
                    <a:pt x="381" y="494"/>
                    <a:pt x="489" y="381"/>
                    <a:pt x="489" y="247"/>
                  </a:cubicBezTo>
                  <a:cubicBezTo>
                    <a:pt x="489" y="114"/>
                    <a:pt x="381" y="1"/>
                    <a:pt x="247" y="1"/>
                  </a:cubicBezTo>
                  <a:close/>
                </a:path>
              </a:pathLst>
            </a:custGeom>
            <a:solidFill>
              <a:srgbClr val="FFCB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7"/>
            <p:cNvSpPr/>
            <p:nvPr/>
          </p:nvSpPr>
          <p:spPr>
            <a:xfrm>
              <a:off x="1899502" y="2241694"/>
              <a:ext cx="340324" cy="154397"/>
            </a:xfrm>
            <a:custGeom>
              <a:rect b="b" l="l" r="r" t="t"/>
              <a:pathLst>
                <a:path extrusionOk="0" h="4226" w="9315">
                  <a:moveTo>
                    <a:pt x="7567" y="1"/>
                  </a:moveTo>
                  <a:lnTo>
                    <a:pt x="7567" y="11"/>
                  </a:lnTo>
                  <a:cubicBezTo>
                    <a:pt x="7109" y="11"/>
                    <a:pt x="6739" y="386"/>
                    <a:pt x="6739" y="839"/>
                  </a:cubicBezTo>
                  <a:lnTo>
                    <a:pt x="6734" y="3403"/>
                  </a:lnTo>
                  <a:cubicBezTo>
                    <a:pt x="6734" y="3686"/>
                    <a:pt x="6503" y="3912"/>
                    <a:pt x="6220" y="3912"/>
                  </a:cubicBezTo>
                  <a:lnTo>
                    <a:pt x="4601" y="3912"/>
                  </a:lnTo>
                  <a:cubicBezTo>
                    <a:pt x="4318" y="3912"/>
                    <a:pt x="4087" y="3681"/>
                    <a:pt x="4087" y="3398"/>
                  </a:cubicBezTo>
                  <a:lnTo>
                    <a:pt x="4087" y="1327"/>
                  </a:lnTo>
                  <a:cubicBezTo>
                    <a:pt x="4087" y="885"/>
                    <a:pt x="3727" y="525"/>
                    <a:pt x="3280" y="525"/>
                  </a:cubicBezTo>
                  <a:lnTo>
                    <a:pt x="1" y="520"/>
                  </a:lnTo>
                  <a:lnTo>
                    <a:pt x="1" y="823"/>
                  </a:lnTo>
                  <a:lnTo>
                    <a:pt x="3069" y="823"/>
                  </a:lnTo>
                  <a:cubicBezTo>
                    <a:pt x="3455" y="823"/>
                    <a:pt x="3763" y="1132"/>
                    <a:pt x="3763" y="1517"/>
                  </a:cubicBezTo>
                  <a:lnTo>
                    <a:pt x="3763" y="3398"/>
                  </a:lnTo>
                  <a:cubicBezTo>
                    <a:pt x="3763" y="3856"/>
                    <a:pt x="4133" y="4226"/>
                    <a:pt x="4591" y="4226"/>
                  </a:cubicBezTo>
                  <a:lnTo>
                    <a:pt x="6220" y="4226"/>
                  </a:lnTo>
                  <a:cubicBezTo>
                    <a:pt x="6672" y="4226"/>
                    <a:pt x="7047" y="3856"/>
                    <a:pt x="7047" y="3398"/>
                  </a:cubicBezTo>
                  <a:lnTo>
                    <a:pt x="7053" y="828"/>
                  </a:lnTo>
                  <a:cubicBezTo>
                    <a:pt x="7053" y="546"/>
                    <a:pt x="7284" y="320"/>
                    <a:pt x="7567" y="320"/>
                  </a:cubicBezTo>
                  <a:lnTo>
                    <a:pt x="9314" y="320"/>
                  </a:lnTo>
                  <a:lnTo>
                    <a:pt x="93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77"/>
          <p:cNvGrpSpPr/>
          <p:nvPr/>
        </p:nvGrpSpPr>
        <p:grpSpPr>
          <a:xfrm>
            <a:off x="994412" y="3005063"/>
            <a:ext cx="1654033" cy="1256298"/>
            <a:chOff x="3914275" y="1319200"/>
            <a:chExt cx="1654033" cy="1256298"/>
          </a:xfrm>
        </p:grpSpPr>
        <p:sp>
          <p:nvSpPr>
            <p:cNvPr id="5270" name="Google Shape;5270;p77"/>
            <p:cNvSpPr/>
            <p:nvPr/>
          </p:nvSpPr>
          <p:spPr>
            <a:xfrm>
              <a:off x="4931873" y="1918790"/>
              <a:ext cx="80048" cy="656351"/>
            </a:xfrm>
            <a:custGeom>
              <a:rect b="b" l="l" r="r" t="t"/>
              <a:pathLst>
                <a:path extrusionOk="0" h="17965" w="2191">
                  <a:moveTo>
                    <a:pt x="643" y="1"/>
                  </a:moveTo>
                  <a:lnTo>
                    <a:pt x="1" y="17965"/>
                  </a:lnTo>
                  <a:lnTo>
                    <a:pt x="2190" y="17965"/>
                  </a:lnTo>
                  <a:lnTo>
                    <a:pt x="154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7"/>
            <p:cNvSpPr/>
            <p:nvPr/>
          </p:nvSpPr>
          <p:spPr>
            <a:xfrm>
              <a:off x="4952187" y="1918790"/>
              <a:ext cx="38691" cy="91886"/>
            </a:xfrm>
            <a:custGeom>
              <a:rect b="b" l="l" r="r" t="t"/>
              <a:pathLst>
                <a:path extrusionOk="0" h="2515" w="1059">
                  <a:moveTo>
                    <a:pt x="87" y="1"/>
                  </a:moveTo>
                  <a:lnTo>
                    <a:pt x="0" y="2514"/>
                  </a:lnTo>
                  <a:lnTo>
                    <a:pt x="1059" y="1764"/>
                  </a:lnTo>
                  <a:lnTo>
                    <a:pt x="9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7"/>
            <p:cNvSpPr/>
            <p:nvPr/>
          </p:nvSpPr>
          <p:spPr>
            <a:xfrm>
              <a:off x="4947657" y="1883679"/>
              <a:ext cx="48884" cy="48884"/>
            </a:xfrm>
            <a:custGeom>
              <a:rect b="b" l="l" r="r" t="t"/>
              <a:pathLst>
                <a:path extrusionOk="0" h="1338" w="1338">
                  <a:moveTo>
                    <a:pt x="669" y="1"/>
                  </a:moveTo>
                  <a:cubicBezTo>
                    <a:pt x="299" y="1"/>
                    <a:pt x="1" y="299"/>
                    <a:pt x="1" y="669"/>
                  </a:cubicBezTo>
                  <a:cubicBezTo>
                    <a:pt x="1" y="1039"/>
                    <a:pt x="299" y="1337"/>
                    <a:pt x="669" y="1337"/>
                  </a:cubicBezTo>
                  <a:cubicBezTo>
                    <a:pt x="1039" y="1337"/>
                    <a:pt x="1337" y="1039"/>
                    <a:pt x="1337" y="669"/>
                  </a:cubicBezTo>
                  <a:cubicBezTo>
                    <a:pt x="1337" y="299"/>
                    <a:pt x="1039" y="1"/>
                    <a:pt x="6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7"/>
            <p:cNvSpPr/>
            <p:nvPr/>
          </p:nvSpPr>
          <p:spPr>
            <a:xfrm>
              <a:off x="4937719" y="1568959"/>
              <a:ext cx="68942" cy="324321"/>
            </a:xfrm>
            <a:custGeom>
              <a:rect b="b" l="l" r="r" t="t"/>
              <a:pathLst>
                <a:path extrusionOk="0" h="8877" w="1887">
                  <a:moveTo>
                    <a:pt x="961" y="0"/>
                  </a:moveTo>
                  <a:cubicBezTo>
                    <a:pt x="766" y="468"/>
                    <a:pt x="88" y="7356"/>
                    <a:pt x="11" y="8173"/>
                  </a:cubicBezTo>
                  <a:cubicBezTo>
                    <a:pt x="0" y="8224"/>
                    <a:pt x="21" y="8276"/>
                    <a:pt x="62" y="8306"/>
                  </a:cubicBezTo>
                  <a:lnTo>
                    <a:pt x="576" y="8826"/>
                  </a:lnTo>
                  <a:cubicBezTo>
                    <a:pt x="607" y="8856"/>
                    <a:pt x="653" y="8877"/>
                    <a:pt x="694" y="8877"/>
                  </a:cubicBezTo>
                  <a:lnTo>
                    <a:pt x="1193" y="8877"/>
                  </a:lnTo>
                  <a:cubicBezTo>
                    <a:pt x="1234" y="8877"/>
                    <a:pt x="1280" y="8856"/>
                    <a:pt x="1311" y="8826"/>
                  </a:cubicBezTo>
                  <a:lnTo>
                    <a:pt x="1835" y="8296"/>
                  </a:lnTo>
                  <a:cubicBezTo>
                    <a:pt x="1866" y="8265"/>
                    <a:pt x="1887" y="8214"/>
                    <a:pt x="1887" y="8168"/>
                  </a:cubicBezTo>
                  <a:cubicBezTo>
                    <a:pt x="1820" y="7407"/>
                    <a:pt x="1362" y="1039"/>
                    <a:pt x="1321" y="530"/>
                  </a:cubicBezTo>
                  <a:cubicBezTo>
                    <a:pt x="1301" y="314"/>
                    <a:pt x="1172" y="114"/>
                    <a:pt x="972" y="16"/>
                  </a:cubicBezTo>
                  <a:cubicBezTo>
                    <a:pt x="967" y="11"/>
                    <a:pt x="956" y="11"/>
                    <a:pt x="967" y="11"/>
                  </a:cubicBezTo>
                  <a:cubicBezTo>
                    <a:pt x="967" y="11"/>
                    <a:pt x="961" y="6"/>
                    <a:pt x="9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7"/>
            <p:cNvSpPr/>
            <p:nvPr/>
          </p:nvSpPr>
          <p:spPr>
            <a:xfrm>
              <a:off x="4677985" y="1898914"/>
              <a:ext cx="287530" cy="179350"/>
            </a:xfrm>
            <a:custGeom>
              <a:rect b="b" l="l" r="r" t="t"/>
              <a:pathLst>
                <a:path extrusionOk="0" h="4909" w="7870">
                  <a:moveTo>
                    <a:pt x="6727" y="0"/>
                  </a:moveTo>
                  <a:cubicBezTo>
                    <a:pt x="6694" y="0"/>
                    <a:pt x="6661" y="9"/>
                    <a:pt x="6636" y="31"/>
                  </a:cubicBezTo>
                  <a:cubicBezTo>
                    <a:pt x="5994" y="458"/>
                    <a:pt x="705" y="4035"/>
                    <a:pt x="289" y="4323"/>
                  </a:cubicBezTo>
                  <a:cubicBezTo>
                    <a:pt x="109" y="4451"/>
                    <a:pt x="1" y="4667"/>
                    <a:pt x="16" y="4883"/>
                  </a:cubicBezTo>
                  <a:lnTo>
                    <a:pt x="16" y="4898"/>
                  </a:lnTo>
                  <a:cubicBezTo>
                    <a:pt x="16" y="4896"/>
                    <a:pt x="16" y="4895"/>
                    <a:pt x="16" y="4895"/>
                  </a:cubicBezTo>
                  <a:cubicBezTo>
                    <a:pt x="14" y="4895"/>
                    <a:pt x="11" y="4905"/>
                    <a:pt x="11" y="4909"/>
                  </a:cubicBezTo>
                  <a:cubicBezTo>
                    <a:pt x="520" y="4837"/>
                    <a:pt x="6816" y="1984"/>
                    <a:pt x="7567" y="1645"/>
                  </a:cubicBezTo>
                  <a:cubicBezTo>
                    <a:pt x="7613" y="1624"/>
                    <a:pt x="7644" y="1588"/>
                    <a:pt x="7664" y="1537"/>
                  </a:cubicBezTo>
                  <a:lnTo>
                    <a:pt x="7855" y="828"/>
                  </a:lnTo>
                  <a:cubicBezTo>
                    <a:pt x="7870" y="787"/>
                    <a:pt x="7860" y="740"/>
                    <a:pt x="7834" y="699"/>
                  </a:cubicBezTo>
                  <a:lnTo>
                    <a:pt x="7587" y="273"/>
                  </a:lnTo>
                  <a:cubicBezTo>
                    <a:pt x="7562" y="231"/>
                    <a:pt x="7526" y="201"/>
                    <a:pt x="7484" y="195"/>
                  </a:cubicBezTo>
                  <a:lnTo>
                    <a:pt x="6770" y="5"/>
                  </a:lnTo>
                  <a:cubicBezTo>
                    <a:pt x="6756" y="2"/>
                    <a:pt x="6742" y="0"/>
                    <a:pt x="67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7"/>
            <p:cNvSpPr/>
            <p:nvPr/>
          </p:nvSpPr>
          <p:spPr>
            <a:xfrm>
              <a:off x="4980904" y="1897416"/>
              <a:ext cx="291111" cy="176902"/>
            </a:xfrm>
            <a:custGeom>
              <a:rect b="b" l="l" r="r" t="t"/>
              <a:pathLst>
                <a:path extrusionOk="0" h="4842" w="7968">
                  <a:moveTo>
                    <a:pt x="1112" y="1"/>
                  </a:moveTo>
                  <a:cubicBezTo>
                    <a:pt x="1097" y="1"/>
                    <a:pt x="1083" y="4"/>
                    <a:pt x="1069" y="10"/>
                  </a:cubicBezTo>
                  <a:lnTo>
                    <a:pt x="360" y="216"/>
                  </a:lnTo>
                  <a:cubicBezTo>
                    <a:pt x="314" y="226"/>
                    <a:pt x="278" y="262"/>
                    <a:pt x="257" y="298"/>
                  </a:cubicBezTo>
                  <a:lnTo>
                    <a:pt x="26" y="735"/>
                  </a:lnTo>
                  <a:cubicBezTo>
                    <a:pt x="11" y="776"/>
                    <a:pt x="0" y="828"/>
                    <a:pt x="16" y="863"/>
                  </a:cubicBezTo>
                  <a:lnTo>
                    <a:pt x="232" y="1573"/>
                  </a:lnTo>
                  <a:cubicBezTo>
                    <a:pt x="247" y="1614"/>
                    <a:pt x="278" y="1655"/>
                    <a:pt x="324" y="1676"/>
                  </a:cubicBezTo>
                  <a:cubicBezTo>
                    <a:pt x="1028" y="1989"/>
                    <a:pt x="6857" y="4590"/>
                    <a:pt x="7335" y="4790"/>
                  </a:cubicBezTo>
                  <a:cubicBezTo>
                    <a:pt x="7416" y="4825"/>
                    <a:pt x="7500" y="4842"/>
                    <a:pt x="7583" y="4842"/>
                  </a:cubicBezTo>
                  <a:cubicBezTo>
                    <a:pt x="7711" y="4842"/>
                    <a:pt x="7837" y="4801"/>
                    <a:pt x="7947" y="4723"/>
                  </a:cubicBezTo>
                  <a:lnTo>
                    <a:pt x="7957" y="4718"/>
                  </a:lnTo>
                  <a:lnTo>
                    <a:pt x="7967" y="4718"/>
                  </a:lnTo>
                  <a:cubicBezTo>
                    <a:pt x="7648" y="4328"/>
                    <a:pt x="1892" y="483"/>
                    <a:pt x="1208" y="31"/>
                  </a:cubicBezTo>
                  <a:cubicBezTo>
                    <a:pt x="1177" y="13"/>
                    <a:pt x="1143" y="1"/>
                    <a:pt x="11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7"/>
            <p:cNvSpPr/>
            <p:nvPr/>
          </p:nvSpPr>
          <p:spPr>
            <a:xfrm>
              <a:off x="4678667" y="1569142"/>
              <a:ext cx="593803" cy="1006357"/>
            </a:xfrm>
            <a:custGeom>
              <a:rect b="b" l="l" r="r" t="t"/>
              <a:pathLst>
                <a:path extrusionOk="0" h="27545" w="16253">
                  <a:moveTo>
                    <a:pt x="8064" y="1"/>
                  </a:moveTo>
                  <a:cubicBezTo>
                    <a:pt x="7869" y="468"/>
                    <a:pt x="7191" y="7356"/>
                    <a:pt x="7114" y="8173"/>
                  </a:cubicBezTo>
                  <a:cubicBezTo>
                    <a:pt x="7103" y="8224"/>
                    <a:pt x="7124" y="8276"/>
                    <a:pt x="7165" y="8307"/>
                  </a:cubicBezTo>
                  <a:lnTo>
                    <a:pt x="7617" y="8769"/>
                  </a:lnTo>
                  <a:cubicBezTo>
                    <a:pt x="7494" y="8872"/>
                    <a:pt x="7406" y="9021"/>
                    <a:pt x="7386" y="9185"/>
                  </a:cubicBezTo>
                  <a:lnTo>
                    <a:pt x="6769" y="9026"/>
                  </a:lnTo>
                  <a:cubicBezTo>
                    <a:pt x="6757" y="9023"/>
                    <a:pt x="6743" y="9021"/>
                    <a:pt x="6730" y="9021"/>
                  </a:cubicBezTo>
                  <a:cubicBezTo>
                    <a:pt x="6698" y="9021"/>
                    <a:pt x="6664" y="9030"/>
                    <a:pt x="6636" y="9052"/>
                  </a:cubicBezTo>
                  <a:cubicBezTo>
                    <a:pt x="5993" y="9484"/>
                    <a:pt x="714" y="13061"/>
                    <a:pt x="288" y="13359"/>
                  </a:cubicBezTo>
                  <a:cubicBezTo>
                    <a:pt x="108" y="13487"/>
                    <a:pt x="0" y="13698"/>
                    <a:pt x="21" y="13914"/>
                  </a:cubicBezTo>
                  <a:lnTo>
                    <a:pt x="21" y="13930"/>
                  </a:lnTo>
                  <a:cubicBezTo>
                    <a:pt x="21" y="13929"/>
                    <a:pt x="20" y="13928"/>
                    <a:pt x="20" y="13928"/>
                  </a:cubicBezTo>
                  <a:cubicBezTo>
                    <a:pt x="17" y="13928"/>
                    <a:pt x="10" y="13936"/>
                    <a:pt x="10" y="13940"/>
                  </a:cubicBezTo>
                  <a:cubicBezTo>
                    <a:pt x="514" y="13873"/>
                    <a:pt x="6769" y="11036"/>
                    <a:pt x="7556" y="10686"/>
                  </a:cubicBezTo>
                  <a:lnTo>
                    <a:pt x="7556" y="10686"/>
                  </a:lnTo>
                  <a:lnTo>
                    <a:pt x="6949" y="27545"/>
                  </a:lnTo>
                  <a:lnTo>
                    <a:pt x="9133" y="27545"/>
                  </a:lnTo>
                  <a:lnTo>
                    <a:pt x="8532" y="10573"/>
                  </a:lnTo>
                  <a:lnTo>
                    <a:pt x="8532" y="10573"/>
                  </a:lnTo>
                  <a:cubicBezTo>
                    <a:pt x="8553" y="10614"/>
                    <a:pt x="8578" y="10645"/>
                    <a:pt x="8614" y="10666"/>
                  </a:cubicBezTo>
                  <a:cubicBezTo>
                    <a:pt x="9324" y="10979"/>
                    <a:pt x="15147" y="13580"/>
                    <a:pt x="15620" y="13780"/>
                  </a:cubicBezTo>
                  <a:cubicBezTo>
                    <a:pt x="15703" y="13818"/>
                    <a:pt x="15788" y="13836"/>
                    <a:pt x="15873" y="13836"/>
                  </a:cubicBezTo>
                  <a:cubicBezTo>
                    <a:pt x="16000" y="13836"/>
                    <a:pt x="16124" y="13796"/>
                    <a:pt x="16232" y="13719"/>
                  </a:cubicBezTo>
                  <a:lnTo>
                    <a:pt x="16242" y="13708"/>
                  </a:lnTo>
                  <a:lnTo>
                    <a:pt x="16252" y="13708"/>
                  </a:lnTo>
                  <a:cubicBezTo>
                    <a:pt x="15923" y="13313"/>
                    <a:pt x="10177" y="9463"/>
                    <a:pt x="9493" y="9016"/>
                  </a:cubicBezTo>
                  <a:cubicBezTo>
                    <a:pt x="9465" y="8998"/>
                    <a:pt x="9433" y="8986"/>
                    <a:pt x="9400" y="8986"/>
                  </a:cubicBezTo>
                  <a:cubicBezTo>
                    <a:pt x="9385" y="8986"/>
                    <a:pt x="9369" y="8989"/>
                    <a:pt x="9354" y="8995"/>
                  </a:cubicBezTo>
                  <a:lnTo>
                    <a:pt x="8697" y="9185"/>
                  </a:lnTo>
                  <a:cubicBezTo>
                    <a:pt x="8671" y="9021"/>
                    <a:pt x="8589" y="8872"/>
                    <a:pt x="8465" y="8769"/>
                  </a:cubicBezTo>
                  <a:lnTo>
                    <a:pt x="8923" y="8307"/>
                  </a:lnTo>
                  <a:cubicBezTo>
                    <a:pt x="8954" y="8276"/>
                    <a:pt x="8974" y="8224"/>
                    <a:pt x="8974" y="8178"/>
                  </a:cubicBezTo>
                  <a:cubicBezTo>
                    <a:pt x="8918" y="7407"/>
                    <a:pt x="8465" y="1039"/>
                    <a:pt x="8424" y="535"/>
                  </a:cubicBezTo>
                  <a:cubicBezTo>
                    <a:pt x="8404" y="314"/>
                    <a:pt x="8275" y="114"/>
                    <a:pt x="8075" y="21"/>
                  </a:cubicBezTo>
                  <a:cubicBezTo>
                    <a:pt x="8070" y="11"/>
                    <a:pt x="8059" y="11"/>
                    <a:pt x="8070" y="11"/>
                  </a:cubicBezTo>
                  <a:cubicBezTo>
                    <a:pt x="8070" y="11"/>
                    <a:pt x="8064" y="6"/>
                    <a:pt x="8064" y="1"/>
                  </a:cubicBez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7"/>
            <p:cNvSpPr/>
            <p:nvPr/>
          </p:nvSpPr>
          <p:spPr>
            <a:xfrm>
              <a:off x="4637065" y="1828291"/>
              <a:ext cx="90936" cy="746848"/>
            </a:xfrm>
            <a:custGeom>
              <a:rect b="b" l="l" r="r" t="t"/>
              <a:pathLst>
                <a:path extrusionOk="0" h="20442" w="2489">
                  <a:moveTo>
                    <a:pt x="735" y="1"/>
                  </a:moveTo>
                  <a:lnTo>
                    <a:pt x="0" y="20442"/>
                  </a:lnTo>
                  <a:lnTo>
                    <a:pt x="2488" y="20442"/>
                  </a:lnTo>
                  <a:lnTo>
                    <a:pt x="175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7"/>
            <p:cNvSpPr/>
            <p:nvPr/>
          </p:nvSpPr>
          <p:spPr>
            <a:xfrm>
              <a:off x="4660155" y="1828291"/>
              <a:ext cx="43805" cy="104454"/>
            </a:xfrm>
            <a:custGeom>
              <a:rect b="b" l="l" r="r" t="t"/>
              <a:pathLst>
                <a:path extrusionOk="0" h="2859" w="1199">
                  <a:moveTo>
                    <a:pt x="103" y="1"/>
                  </a:moveTo>
                  <a:lnTo>
                    <a:pt x="1" y="2858"/>
                  </a:lnTo>
                  <a:lnTo>
                    <a:pt x="1198" y="2010"/>
                  </a:lnTo>
                  <a:lnTo>
                    <a:pt x="1121"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7"/>
            <p:cNvSpPr/>
            <p:nvPr/>
          </p:nvSpPr>
          <p:spPr>
            <a:xfrm>
              <a:off x="4654529" y="1788101"/>
              <a:ext cx="55789" cy="55825"/>
            </a:xfrm>
            <a:custGeom>
              <a:rect b="b" l="l" r="r" t="t"/>
              <a:pathLst>
                <a:path extrusionOk="0" h="1528" w="1527">
                  <a:moveTo>
                    <a:pt x="761" y="1"/>
                  </a:moveTo>
                  <a:cubicBezTo>
                    <a:pt x="340" y="1"/>
                    <a:pt x="0" y="345"/>
                    <a:pt x="0" y="766"/>
                  </a:cubicBezTo>
                  <a:cubicBezTo>
                    <a:pt x="0" y="1188"/>
                    <a:pt x="340" y="1527"/>
                    <a:pt x="761" y="1527"/>
                  </a:cubicBezTo>
                  <a:cubicBezTo>
                    <a:pt x="1183" y="1527"/>
                    <a:pt x="1527" y="1188"/>
                    <a:pt x="1527" y="766"/>
                  </a:cubicBezTo>
                  <a:cubicBezTo>
                    <a:pt x="1527" y="345"/>
                    <a:pt x="1183" y="1"/>
                    <a:pt x="7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7"/>
            <p:cNvSpPr/>
            <p:nvPr/>
          </p:nvSpPr>
          <p:spPr>
            <a:xfrm>
              <a:off x="4643458" y="1430196"/>
              <a:ext cx="78331" cy="369223"/>
            </a:xfrm>
            <a:custGeom>
              <a:rect b="b" l="l" r="r" t="t"/>
              <a:pathLst>
                <a:path extrusionOk="0" h="10106" w="2144">
                  <a:moveTo>
                    <a:pt x="1085" y="0"/>
                  </a:moveTo>
                  <a:cubicBezTo>
                    <a:pt x="864" y="540"/>
                    <a:pt x="93" y="8373"/>
                    <a:pt x="5" y="9298"/>
                  </a:cubicBezTo>
                  <a:cubicBezTo>
                    <a:pt x="0" y="9355"/>
                    <a:pt x="21" y="9411"/>
                    <a:pt x="62" y="9452"/>
                  </a:cubicBezTo>
                  <a:lnTo>
                    <a:pt x="648" y="10048"/>
                  </a:lnTo>
                  <a:cubicBezTo>
                    <a:pt x="684" y="10084"/>
                    <a:pt x="730" y="10105"/>
                    <a:pt x="792" y="10105"/>
                  </a:cubicBezTo>
                  <a:lnTo>
                    <a:pt x="1352" y="10105"/>
                  </a:lnTo>
                  <a:cubicBezTo>
                    <a:pt x="1403" y="10105"/>
                    <a:pt x="1455" y="10084"/>
                    <a:pt x="1496" y="10048"/>
                  </a:cubicBezTo>
                  <a:lnTo>
                    <a:pt x="2087" y="9452"/>
                  </a:lnTo>
                  <a:cubicBezTo>
                    <a:pt x="2128" y="9411"/>
                    <a:pt x="2143" y="9355"/>
                    <a:pt x="2143" y="9303"/>
                  </a:cubicBezTo>
                  <a:cubicBezTo>
                    <a:pt x="2066" y="8424"/>
                    <a:pt x="1552" y="1182"/>
                    <a:pt x="1501" y="602"/>
                  </a:cubicBezTo>
                  <a:cubicBezTo>
                    <a:pt x="1486" y="350"/>
                    <a:pt x="1326" y="129"/>
                    <a:pt x="1105" y="21"/>
                  </a:cubicBezTo>
                  <a:cubicBezTo>
                    <a:pt x="1095" y="10"/>
                    <a:pt x="1090" y="10"/>
                    <a:pt x="1090" y="10"/>
                  </a:cubicBezTo>
                  <a:cubicBezTo>
                    <a:pt x="1090" y="13"/>
                    <a:pt x="1090" y="14"/>
                    <a:pt x="1089" y="14"/>
                  </a:cubicBezTo>
                  <a:cubicBezTo>
                    <a:pt x="1088" y="14"/>
                    <a:pt x="1085" y="4"/>
                    <a:pt x="10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7"/>
            <p:cNvSpPr/>
            <p:nvPr/>
          </p:nvSpPr>
          <p:spPr>
            <a:xfrm>
              <a:off x="4347883" y="1805784"/>
              <a:ext cx="327317" cy="203938"/>
            </a:xfrm>
            <a:custGeom>
              <a:rect b="b" l="l" r="r" t="t"/>
              <a:pathLst>
                <a:path extrusionOk="0" h="5582" w="8959">
                  <a:moveTo>
                    <a:pt x="7662" y="0"/>
                  </a:moveTo>
                  <a:cubicBezTo>
                    <a:pt x="7625" y="0"/>
                    <a:pt x="7588" y="9"/>
                    <a:pt x="7556" y="31"/>
                  </a:cubicBezTo>
                  <a:cubicBezTo>
                    <a:pt x="6826" y="519"/>
                    <a:pt x="812" y="4584"/>
                    <a:pt x="329" y="4919"/>
                  </a:cubicBezTo>
                  <a:cubicBezTo>
                    <a:pt x="123" y="5068"/>
                    <a:pt x="0" y="5304"/>
                    <a:pt x="21" y="5556"/>
                  </a:cubicBezTo>
                  <a:lnTo>
                    <a:pt x="21" y="5571"/>
                  </a:lnTo>
                  <a:cubicBezTo>
                    <a:pt x="21" y="5569"/>
                    <a:pt x="20" y="5568"/>
                    <a:pt x="20" y="5568"/>
                  </a:cubicBezTo>
                  <a:cubicBezTo>
                    <a:pt x="19" y="5568"/>
                    <a:pt x="16" y="5578"/>
                    <a:pt x="16" y="5582"/>
                  </a:cubicBezTo>
                  <a:cubicBezTo>
                    <a:pt x="591" y="5505"/>
                    <a:pt x="7756" y="2256"/>
                    <a:pt x="8609" y="1871"/>
                  </a:cubicBezTo>
                  <a:cubicBezTo>
                    <a:pt x="8661" y="1845"/>
                    <a:pt x="8702" y="1799"/>
                    <a:pt x="8717" y="1747"/>
                  </a:cubicBezTo>
                  <a:lnTo>
                    <a:pt x="8943" y="946"/>
                  </a:lnTo>
                  <a:cubicBezTo>
                    <a:pt x="8959" y="894"/>
                    <a:pt x="8949" y="843"/>
                    <a:pt x="8923" y="796"/>
                  </a:cubicBezTo>
                  <a:lnTo>
                    <a:pt x="8640" y="308"/>
                  </a:lnTo>
                  <a:cubicBezTo>
                    <a:pt x="8614" y="262"/>
                    <a:pt x="8573" y="231"/>
                    <a:pt x="8522" y="216"/>
                  </a:cubicBezTo>
                  <a:lnTo>
                    <a:pt x="7710" y="5"/>
                  </a:lnTo>
                  <a:cubicBezTo>
                    <a:pt x="7694" y="2"/>
                    <a:pt x="7678" y="0"/>
                    <a:pt x="76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7"/>
            <p:cNvSpPr/>
            <p:nvPr/>
          </p:nvSpPr>
          <p:spPr>
            <a:xfrm>
              <a:off x="4692636" y="1803885"/>
              <a:ext cx="331299" cy="201381"/>
            </a:xfrm>
            <a:custGeom>
              <a:rect b="b" l="l" r="r" t="t"/>
              <a:pathLst>
                <a:path extrusionOk="0" h="5512" w="9068">
                  <a:moveTo>
                    <a:pt x="1265" y="1"/>
                  </a:moveTo>
                  <a:cubicBezTo>
                    <a:pt x="1249" y="1"/>
                    <a:pt x="1233" y="2"/>
                    <a:pt x="1219" y="6"/>
                  </a:cubicBezTo>
                  <a:lnTo>
                    <a:pt x="412" y="242"/>
                  </a:lnTo>
                  <a:cubicBezTo>
                    <a:pt x="361" y="257"/>
                    <a:pt x="325" y="293"/>
                    <a:pt x="299" y="340"/>
                  </a:cubicBezTo>
                  <a:lnTo>
                    <a:pt x="37" y="833"/>
                  </a:lnTo>
                  <a:cubicBezTo>
                    <a:pt x="11" y="879"/>
                    <a:pt x="1" y="936"/>
                    <a:pt x="21" y="982"/>
                  </a:cubicBezTo>
                  <a:lnTo>
                    <a:pt x="273" y="1784"/>
                  </a:lnTo>
                  <a:cubicBezTo>
                    <a:pt x="289" y="1835"/>
                    <a:pt x="325" y="1882"/>
                    <a:pt x="376" y="1907"/>
                  </a:cubicBezTo>
                  <a:cubicBezTo>
                    <a:pt x="1178" y="2262"/>
                    <a:pt x="7808" y="5222"/>
                    <a:pt x="8343" y="5454"/>
                  </a:cubicBezTo>
                  <a:cubicBezTo>
                    <a:pt x="8434" y="5492"/>
                    <a:pt x="8531" y="5512"/>
                    <a:pt x="8628" y="5512"/>
                  </a:cubicBezTo>
                  <a:cubicBezTo>
                    <a:pt x="8776" y="5512"/>
                    <a:pt x="8923" y="5467"/>
                    <a:pt x="9047" y="5377"/>
                  </a:cubicBezTo>
                  <a:cubicBezTo>
                    <a:pt x="9057" y="5371"/>
                    <a:pt x="9062" y="5371"/>
                    <a:pt x="9057" y="5371"/>
                  </a:cubicBezTo>
                  <a:lnTo>
                    <a:pt x="9067" y="5371"/>
                  </a:lnTo>
                  <a:cubicBezTo>
                    <a:pt x="8702" y="4919"/>
                    <a:pt x="2154" y="550"/>
                    <a:pt x="1378" y="31"/>
                  </a:cubicBezTo>
                  <a:cubicBezTo>
                    <a:pt x="1346" y="10"/>
                    <a:pt x="1304" y="1"/>
                    <a:pt x="12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7"/>
            <p:cNvSpPr/>
            <p:nvPr/>
          </p:nvSpPr>
          <p:spPr>
            <a:xfrm>
              <a:off x="4348528" y="1430196"/>
              <a:ext cx="675861" cy="1144751"/>
            </a:xfrm>
            <a:custGeom>
              <a:rect b="b" l="l" r="r" t="t"/>
              <a:pathLst>
                <a:path extrusionOk="0" h="31333" w="18499">
                  <a:moveTo>
                    <a:pt x="9170" y="0"/>
                  </a:moveTo>
                  <a:cubicBezTo>
                    <a:pt x="8949" y="540"/>
                    <a:pt x="8178" y="8373"/>
                    <a:pt x="8090" y="9298"/>
                  </a:cubicBezTo>
                  <a:cubicBezTo>
                    <a:pt x="8085" y="9355"/>
                    <a:pt x="8106" y="9411"/>
                    <a:pt x="8147" y="9452"/>
                  </a:cubicBezTo>
                  <a:lnTo>
                    <a:pt x="8666" y="9977"/>
                  </a:lnTo>
                  <a:cubicBezTo>
                    <a:pt x="8527" y="10095"/>
                    <a:pt x="8430" y="10264"/>
                    <a:pt x="8404" y="10455"/>
                  </a:cubicBezTo>
                  <a:lnTo>
                    <a:pt x="7705" y="10275"/>
                  </a:lnTo>
                  <a:cubicBezTo>
                    <a:pt x="7687" y="10269"/>
                    <a:pt x="7669" y="10266"/>
                    <a:pt x="7650" y="10266"/>
                  </a:cubicBezTo>
                  <a:cubicBezTo>
                    <a:pt x="7616" y="10266"/>
                    <a:pt x="7581" y="10277"/>
                    <a:pt x="7551" y="10300"/>
                  </a:cubicBezTo>
                  <a:cubicBezTo>
                    <a:pt x="6826" y="10794"/>
                    <a:pt x="802" y="14859"/>
                    <a:pt x="329" y="15193"/>
                  </a:cubicBezTo>
                  <a:cubicBezTo>
                    <a:pt x="124" y="15342"/>
                    <a:pt x="0" y="15579"/>
                    <a:pt x="21" y="15831"/>
                  </a:cubicBezTo>
                  <a:lnTo>
                    <a:pt x="21" y="15841"/>
                  </a:lnTo>
                  <a:cubicBezTo>
                    <a:pt x="21" y="15840"/>
                    <a:pt x="21" y="15840"/>
                    <a:pt x="21" y="15840"/>
                  </a:cubicBezTo>
                  <a:cubicBezTo>
                    <a:pt x="19" y="15840"/>
                    <a:pt x="16" y="15852"/>
                    <a:pt x="16" y="15856"/>
                  </a:cubicBezTo>
                  <a:cubicBezTo>
                    <a:pt x="586" y="15779"/>
                    <a:pt x="7705" y="12552"/>
                    <a:pt x="8599" y="12151"/>
                  </a:cubicBezTo>
                  <a:lnTo>
                    <a:pt x="8599" y="12151"/>
                  </a:lnTo>
                  <a:lnTo>
                    <a:pt x="7910" y="31332"/>
                  </a:lnTo>
                  <a:lnTo>
                    <a:pt x="10398" y="31332"/>
                  </a:lnTo>
                  <a:lnTo>
                    <a:pt x="9709" y="12032"/>
                  </a:lnTo>
                  <a:lnTo>
                    <a:pt x="9709" y="12032"/>
                  </a:lnTo>
                  <a:cubicBezTo>
                    <a:pt x="9730" y="12079"/>
                    <a:pt x="9761" y="12115"/>
                    <a:pt x="9807" y="12135"/>
                  </a:cubicBezTo>
                  <a:cubicBezTo>
                    <a:pt x="10609" y="12495"/>
                    <a:pt x="17239" y="15456"/>
                    <a:pt x="17774" y="15682"/>
                  </a:cubicBezTo>
                  <a:cubicBezTo>
                    <a:pt x="17865" y="15720"/>
                    <a:pt x="17962" y="15740"/>
                    <a:pt x="18059" y="15740"/>
                  </a:cubicBezTo>
                  <a:cubicBezTo>
                    <a:pt x="18207" y="15740"/>
                    <a:pt x="18354" y="15695"/>
                    <a:pt x="18478" y="15605"/>
                  </a:cubicBezTo>
                  <a:cubicBezTo>
                    <a:pt x="18488" y="15599"/>
                    <a:pt x="18493" y="15599"/>
                    <a:pt x="18488" y="15599"/>
                  </a:cubicBezTo>
                  <a:lnTo>
                    <a:pt x="18498" y="15599"/>
                  </a:lnTo>
                  <a:cubicBezTo>
                    <a:pt x="18133" y="15147"/>
                    <a:pt x="11585" y="10778"/>
                    <a:pt x="10809" y="10259"/>
                  </a:cubicBezTo>
                  <a:cubicBezTo>
                    <a:pt x="10777" y="10238"/>
                    <a:pt x="10735" y="10229"/>
                    <a:pt x="10696" y="10229"/>
                  </a:cubicBezTo>
                  <a:cubicBezTo>
                    <a:pt x="10680" y="10229"/>
                    <a:pt x="10664" y="10230"/>
                    <a:pt x="10650" y="10234"/>
                  </a:cubicBezTo>
                  <a:lnTo>
                    <a:pt x="9905" y="10455"/>
                  </a:lnTo>
                  <a:cubicBezTo>
                    <a:pt x="9879" y="10259"/>
                    <a:pt x="9781" y="10100"/>
                    <a:pt x="9637" y="9977"/>
                  </a:cubicBezTo>
                  <a:lnTo>
                    <a:pt x="10162" y="9452"/>
                  </a:lnTo>
                  <a:cubicBezTo>
                    <a:pt x="10198" y="9411"/>
                    <a:pt x="10218" y="9355"/>
                    <a:pt x="10218" y="9303"/>
                  </a:cubicBezTo>
                  <a:cubicBezTo>
                    <a:pt x="10151" y="8429"/>
                    <a:pt x="9637" y="1182"/>
                    <a:pt x="9586" y="602"/>
                  </a:cubicBezTo>
                  <a:cubicBezTo>
                    <a:pt x="9571" y="350"/>
                    <a:pt x="9411" y="129"/>
                    <a:pt x="9190" y="21"/>
                  </a:cubicBezTo>
                  <a:cubicBezTo>
                    <a:pt x="9180" y="10"/>
                    <a:pt x="9175" y="10"/>
                    <a:pt x="9175" y="10"/>
                  </a:cubicBezTo>
                  <a:cubicBezTo>
                    <a:pt x="9175" y="13"/>
                    <a:pt x="9175" y="14"/>
                    <a:pt x="9174" y="14"/>
                  </a:cubicBezTo>
                  <a:cubicBezTo>
                    <a:pt x="9173" y="14"/>
                    <a:pt x="9170" y="4"/>
                    <a:pt x="9170" y="0"/>
                  </a:cubicBezTo>
                  <a:close/>
                </a:path>
              </a:pathLst>
            </a:custGeom>
            <a:solidFill>
              <a:srgbClr val="434343">
                <a:alpha val="2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7"/>
            <p:cNvSpPr/>
            <p:nvPr/>
          </p:nvSpPr>
          <p:spPr>
            <a:xfrm>
              <a:off x="4231443" y="1755986"/>
              <a:ext cx="99741" cy="819151"/>
            </a:xfrm>
            <a:custGeom>
              <a:rect b="b" l="l" r="r" t="t"/>
              <a:pathLst>
                <a:path extrusionOk="0" h="22421" w="2730">
                  <a:moveTo>
                    <a:pt x="797" y="1"/>
                  </a:moveTo>
                  <a:lnTo>
                    <a:pt x="0" y="22421"/>
                  </a:lnTo>
                  <a:lnTo>
                    <a:pt x="2730" y="22421"/>
                  </a:lnTo>
                  <a:lnTo>
                    <a:pt x="192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7"/>
            <p:cNvSpPr/>
            <p:nvPr/>
          </p:nvSpPr>
          <p:spPr>
            <a:xfrm>
              <a:off x="4256616" y="1755986"/>
              <a:ext cx="48080" cy="114574"/>
            </a:xfrm>
            <a:custGeom>
              <a:rect b="b" l="l" r="r" t="t"/>
              <a:pathLst>
                <a:path extrusionOk="0" h="3136" w="1316">
                  <a:moveTo>
                    <a:pt x="108" y="1"/>
                  </a:moveTo>
                  <a:lnTo>
                    <a:pt x="0" y="3136"/>
                  </a:lnTo>
                  <a:lnTo>
                    <a:pt x="1316" y="2206"/>
                  </a:lnTo>
                  <a:lnTo>
                    <a:pt x="123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7"/>
            <p:cNvSpPr/>
            <p:nvPr/>
          </p:nvSpPr>
          <p:spPr>
            <a:xfrm>
              <a:off x="4250588" y="1712070"/>
              <a:ext cx="61087" cy="61050"/>
            </a:xfrm>
            <a:custGeom>
              <a:rect b="b" l="l" r="r" t="t"/>
              <a:pathLst>
                <a:path extrusionOk="0" h="1671" w="1672">
                  <a:moveTo>
                    <a:pt x="838" y="0"/>
                  </a:moveTo>
                  <a:cubicBezTo>
                    <a:pt x="376" y="0"/>
                    <a:pt x="1" y="375"/>
                    <a:pt x="1" y="838"/>
                  </a:cubicBezTo>
                  <a:cubicBezTo>
                    <a:pt x="1" y="1295"/>
                    <a:pt x="376" y="1670"/>
                    <a:pt x="838" y="1670"/>
                  </a:cubicBezTo>
                  <a:cubicBezTo>
                    <a:pt x="1301" y="1670"/>
                    <a:pt x="1671" y="1295"/>
                    <a:pt x="1671" y="838"/>
                  </a:cubicBezTo>
                  <a:cubicBezTo>
                    <a:pt x="1671" y="375"/>
                    <a:pt x="1301" y="0"/>
                    <a:pt x="8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7"/>
            <p:cNvSpPr/>
            <p:nvPr/>
          </p:nvSpPr>
          <p:spPr>
            <a:xfrm>
              <a:off x="4238202" y="1319200"/>
              <a:ext cx="85857" cy="405100"/>
            </a:xfrm>
            <a:custGeom>
              <a:rect b="b" l="l" r="r" t="t"/>
              <a:pathLst>
                <a:path extrusionOk="0" h="11088" w="2350">
                  <a:moveTo>
                    <a:pt x="1198" y="1"/>
                  </a:moveTo>
                  <a:cubicBezTo>
                    <a:pt x="951" y="592"/>
                    <a:pt x="114" y="9180"/>
                    <a:pt x="11" y="10203"/>
                  </a:cubicBezTo>
                  <a:cubicBezTo>
                    <a:pt x="0" y="10265"/>
                    <a:pt x="21" y="10321"/>
                    <a:pt x="67" y="10368"/>
                  </a:cubicBezTo>
                  <a:lnTo>
                    <a:pt x="710" y="11025"/>
                  </a:lnTo>
                  <a:cubicBezTo>
                    <a:pt x="746" y="11061"/>
                    <a:pt x="807" y="11087"/>
                    <a:pt x="864" y="11087"/>
                  </a:cubicBezTo>
                  <a:lnTo>
                    <a:pt x="1481" y="11087"/>
                  </a:lnTo>
                  <a:cubicBezTo>
                    <a:pt x="1537" y="11087"/>
                    <a:pt x="1589" y="11061"/>
                    <a:pt x="1635" y="11025"/>
                  </a:cubicBezTo>
                  <a:lnTo>
                    <a:pt x="2283" y="10368"/>
                  </a:lnTo>
                  <a:cubicBezTo>
                    <a:pt x="2329" y="10321"/>
                    <a:pt x="2349" y="10265"/>
                    <a:pt x="2339" y="10208"/>
                  </a:cubicBezTo>
                  <a:cubicBezTo>
                    <a:pt x="2277" y="9242"/>
                    <a:pt x="1712" y="1296"/>
                    <a:pt x="1655" y="658"/>
                  </a:cubicBezTo>
                  <a:cubicBezTo>
                    <a:pt x="1630" y="386"/>
                    <a:pt x="1465" y="139"/>
                    <a:pt x="1219" y="16"/>
                  </a:cubicBezTo>
                  <a:cubicBezTo>
                    <a:pt x="1208" y="11"/>
                    <a:pt x="1203" y="11"/>
                    <a:pt x="1203" y="11"/>
                  </a:cubicBezTo>
                  <a:cubicBezTo>
                    <a:pt x="1203" y="12"/>
                    <a:pt x="1203" y="12"/>
                    <a:pt x="1203" y="12"/>
                  </a:cubicBezTo>
                  <a:cubicBezTo>
                    <a:pt x="1201" y="12"/>
                    <a:pt x="1198" y="5"/>
                    <a:pt x="11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7"/>
            <p:cNvSpPr/>
            <p:nvPr/>
          </p:nvSpPr>
          <p:spPr>
            <a:xfrm>
              <a:off x="3914275" y="1730849"/>
              <a:ext cx="358518" cy="224033"/>
            </a:xfrm>
            <a:custGeom>
              <a:rect b="b" l="l" r="r" t="t"/>
              <a:pathLst>
                <a:path extrusionOk="0" h="6132" w="9813">
                  <a:moveTo>
                    <a:pt x="8401" y="1"/>
                  </a:moveTo>
                  <a:cubicBezTo>
                    <a:pt x="8357" y="1"/>
                    <a:pt x="8312" y="12"/>
                    <a:pt x="8275" y="41"/>
                  </a:cubicBezTo>
                  <a:cubicBezTo>
                    <a:pt x="7479" y="581"/>
                    <a:pt x="884" y="5037"/>
                    <a:pt x="360" y="5402"/>
                  </a:cubicBezTo>
                  <a:cubicBezTo>
                    <a:pt x="139" y="5566"/>
                    <a:pt x="0" y="5829"/>
                    <a:pt x="21" y="6106"/>
                  </a:cubicBezTo>
                  <a:lnTo>
                    <a:pt x="21" y="6116"/>
                  </a:lnTo>
                  <a:cubicBezTo>
                    <a:pt x="21" y="6115"/>
                    <a:pt x="21" y="6115"/>
                    <a:pt x="20" y="6115"/>
                  </a:cubicBezTo>
                  <a:cubicBezTo>
                    <a:pt x="19" y="6115"/>
                    <a:pt x="16" y="6123"/>
                    <a:pt x="16" y="6132"/>
                  </a:cubicBezTo>
                  <a:cubicBezTo>
                    <a:pt x="643" y="6044"/>
                    <a:pt x="8507" y="2483"/>
                    <a:pt x="9442" y="2056"/>
                  </a:cubicBezTo>
                  <a:cubicBezTo>
                    <a:pt x="9499" y="2030"/>
                    <a:pt x="9545" y="1979"/>
                    <a:pt x="9555" y="1922"/>
                  </a:cubicBezTo>
                  <a:lnTo>
                    <a:pt x="9802" y="1033"/>
                  </a:lnTo>
                  <a:cubicBezTo>
                    <a:pt x="9812" y="977"/>
                    <a:pt x="9807" y="920"/>
                    <a:pt x="9781" y="874"/>
                  </a:cubicBezTo>
                  <a:lnTo>
                    <a:pt x="9473" y="339"/>
                  </a:lnTo>
                  <a:cubicBezTo>
                    <a:pt x="9447" y="288"/>
                    <a:pt x="9396" y="257"/>
                    <a:pt x="9344" y="236"/>
                  </a:cubicBezTo>
                  <a:lnTo>
                    <a:pt x="8450" y="5"/>
                  </a:lnTo>
                  <a:cubicBezTo>
                    <a:pt x="8434" y="2"/>
                    <a:pt x="8418" y="1"/>
                    <a:pt x="84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7"/>
            <p:cNvSpPr/>
            <p:nvPr/>
          </p:nvSpPr>
          <p:spPr>
            <a:xfrm>
              <a:off x="4292275" y="1729132"/>
              <a:ext cx="363414" cy="221000"/>
            </a:xfrm>
            <a:custGeom>
              <a:rect b="b" l="l" r="r" t="t"/>
              <a:pathLst>
                <a:path extrusionOk="0" h="6049" w="9947">
                  <a:moveTo>
                    <a:pt x="1396" y="1"/>
                  </a:moveTo>
                  <a:cubicBezTo>
                    <a:pt x="1375" y="1"/>
                    <a:pt x="1353" y="4"/>
                    <a:pt x="1332" y="11"/>
                  </a:cubicBezTo>
                  <a:lnTo>
                    <a:pt x="448" y="268"/>
                  </a:lnTo>
                  <a:cubicBezTo>
                    <a:pt x="391" y="283"/>
                    <a:pt x="345" y="319"/>
                    <a:pt x="319" y="371"/>
                  </a:cubicBezTo>
                  <a:lnTo>
                    <a:pt x="32" y="916"/>
                  </a:lnTo>
                  <a:cubicBezTo>
                    <a:pt x="6" y="967"/>
                    <a:pt x="1" y="1024"/>
                    <a:pt x="16" y="1080"/>
                  </a:cubicBezTo>
                  <a:lnTo>
                    <a:pt x="294" y="1964"/>
                  </a:lnTo>
                  <a:cubicBezTo>
                    <a:pt x="314" y="2021"/>
                    <a:pt x="350" y="2062"/>
                    <a:pt x="412" y="2093"/>
                  </a:cubicBezTo>
                  <a:cubicBezTo>
                    <a:pt x="1291" y="2483"/>
                    <a:pt x="8564" y="5732"/>
                    <a:pt x="9155" y="5983"/>
                  </a:cubicBezTo>
                  <a:cubicBezTo>
                    <a:pt x="9258" y="6027"/>
                    <a:pt x="9366" y="6049"/>
                    <a:pt x="9473" y="6049"/>
                  </a:cubicBezTo>
                  <a:cubicBezTo>
                    <a:pt x="9633" y="6049"/>
                    <a:pt x="9790" y="6000"/>
                    <a:pt x="9926" y="5901"/>
                  </a:cubicBezTo>
                  <a:cubicBezTo>
                    <a:pt x="9931" y="5896"/>
                    <a:pt x="9941" y="5896"/>
                    <a:pt x="9931" y="5896"/>
                  </a:cubicBezTo>
                  <a:lnTo>
                    <a:pt x="9946" y="5896"/>
                  </a:lnTo>
                  <a:cubicBezTo>
                    <a:pt x="9540" y="5408"/>
                    <a:pt x="2365" y="607"/>
                    <a:pt x="1512" y="37"/>
                  </a:cubicBezTo>
                  <a:cubicBezTo>
                    <a:pt x="1478" y="13"/>
                    <a:pt x="1438" y="1"/>
                    <a:pt x="13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7"/>
            <p:cNvSpPr/>
            <p:nvPr/>
          </p:nvSpPr>
          <p:spPr>
            <a:xfrm>
              <a:off x="5469718" y="2054009"/>
              <a:ext cx="25575" cy="520953"/>
            </a:xfrm>
            <a:custGeom>
              <a:rect b="b" l="l" r="r" t="t"/>
              <a:pathLst>
                <a:path extrusionOk="0" h="14259" w="700">
                  <a:moveTo>
                    <a:pt x="0" y="1"/>
                  </a:moveTo>
                  <a:lnTo>
                    <a:pt x="0" y="14258"/>
                  </a:lnTo>
                  <a:lnTo>
                    <a:pt x="699" y="14258"/>
                  </a:lnTo>
                  <a:lnTo>
                    <a:pt x="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7"/>
            <p:cNvSpPr/>
            <p:nvPr/>
          </p:nvSpPr>
          <p:spPr>
            <a:xfrm>
              <a:off x="5454702" y="2554075"/>
              <a:ext cx="55424" cy="20898"/>
            </a:xfrm>
            <a:custGeom>
              <a:rect b="b" l="l" r="r" t="t"/>
              <a:pathLst>
                <a:path extrusionOk="0" h="572" w="1517">
                  <a:moveTo>
                    <a:pt x="0" y="1"/>
                  </a:moveTo>
                  <a:lnTo>
                    <a:pt x="0" y="571"/>
                  </a:lnTo>
                  <a:lnTo>
                    <a:pt x="1516" y="571"/>
                  </a:lnTo>
                  <a:lnTo>
                    <a:pt x="15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7"/>
            <p:cNvSpPr/>
            <p:nvPr/>
          </p:nvSpPr>
          <p:spPr>
            <a:xfrm>
              <a:off x="5041919" y="2169864"/>
              <a:ext cx="25575" cy="405283"/>
            </a:xfrm>
            <a:custGeom>
              <a:rect b="b" l="l" r="r" t="t"/>
              <a:pathLst>
                <a:path extrusionOk="0" h="11093" w="700">
                  <a:moveTo>
                    <a:pt x="1" y="1"/>
                  </a:moveTo>
                  <a:lnTo>
                    <a:pt x="1" y="11093"/>
                  </a:lnTo>
                  <a:lnTo>
                    <a:pt x="700" y="11093"/>
                  </a:lnTo>
                  <a:lnTo>
                    <a:pt x="70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7"/>
            <p:cNvSpPr/>
            <p:nvPr/>
          </p:nvSpPr>
          <p:spPr>
            <a:xfrm>
              <a:off x="5026903" y="2554075"/>
              <a:ext cx="55424" cy="20898"/>
            </a:xfrm>
            <a:custGeom>
              <a:rect b="b" l="l" r="r" t="t"/>
              <a:pathLst>
                <a:path extrusionOk="0" h="572" w="1517">
                  <a:moveTo>
                    <a:pt x="1" y="1"/>
                  </a:moveTo>
                  <a:lnTo>
                    <a:pt x="1" y="571"/>
                  </a:lnTo>
                  <a:lnTo>
                    <a:pt x="1517" y="571"/>
                  </a:lnTo>
                  <a:lnTo>
                    <a:pt x="15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7"/>
            <p:cNvSpPr/>
            <p:nvPr/>
          </p:nvSpPr>
          <p:spPr>
            <a:xfrm>
              <a:off x="4825992" y="2283673"/>
              <a:ext cx="25757" cy="291294"/>
            </a:xfrm>
            <a:custGeom>
              <a:rect b="b" l="l" r="r" t="t"/>
              <a:pathLst>
                <a:path extrusionOk="0" h="7973" w="705">
                  <a:moveTo>
                    <a:pt x="0" y="1"/>
                  </a:moveTo>
                  <a:lnTo>
                    <a:pt x="0" y="7972"/>
                  </a:lnTo>
                  <a:lnTo>
                    <a:pt x="704" y="7972"/>
                  </a:lnTo>
                  <a:lnTo>
                    <a:pt x="7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7"/>
            <p:cNvSpPr/>
            <p:nvPr/>
          </p:nvSpPr>
          <p:spPr>
            <a:xfrm>
              <a:off x="4810939" y="2554075"/>
              <a:ext cx="55460" cy="20898"/>
            </a:xfrm>
            <a:custGeom>
              <a:rect b="b" l="l" r="r" t="t"/>
              <a:pathLst>
                <a:path extrusionOk="0" h="572" w="1518">
                  <a:moveTo>
                    <a:pt x="1" y="1"/>
                  </a:moveTo>
                  <a:lnTo>
                    <a:pt x="1" y="571"/>
                  </a:lnTo>
                  <a:lnTo>
                    <a:pt x="1517" y="571"/>
                  </a:lnTo>
                  <a:lnTo>
                    <a:pt x="15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7"/>
            <p:cNvSpPr/>
            <p:nvPr/>
          </p:nvSpPr>
          <p:spPr>
            <a:xfrm>
              <a:off x="5189159" y="2283673"/>
              <a:ext cx="25575" cy="291294"/>
            </a:xfrm>
            <a:custGeom>
              <a:rect b="b" l="l" r="r" t="t"/>
              <a:pathLst>
                <a:path extrusionOk="0" h="7973" w="700">
                  <a:moveTo>
                    <a:pt x="0" y="1"/>
                  </a:moveTo>
                  <a:lnTo>
                    <a:pt x="0" y="7972"/>
                  </a:lnTo>
                  <a:lnTo>
                    <a:pt x="699" y="7972"/>
                  </a:lnTo>
                  <a:lnTo>
                    <a:pt x="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7"/>
            <p:cNvSpPr/>
            <p:nvPr/>
          </p:nvSpPr>
          <p:spPr>
            <a:xfrm>
              <a:off x="5174143" y="2554075"/>
              <a:ext cx="55424" cy="20898"/>
            </a:xfrm>
            <a:custGeom>
              <a:rect b="b" l="l" r="r" t="t"/>
              <a:pathLst>
                <a:path extrusionOk="0" h="572" w="1517">
                  <a:moveTo>
                    <a:pt x="0" y="1"/>
                  </a:moveTo>
                  <a:lnTo>
                    <a:pt x="0" y="571"/>
                  </a:lnTo>
                  <a:lnTo>
                    <a:pt x="1517" y="571"/>
                  </a:lnTo>
                  <a:lnTo>
                    <a:pt x="15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7"/>
            <p:cNvSpPr/>
            <p:nvPr/>
          </p:nvSpPr>
          <p:spPr>
            <a:xfrm>
              <a:off x="4747476" y="1999936"/>
              <a:ext cx="820832" cy="331482"/>
            </a:xfrm>
            <a:custGeom>
              <a:rect b="b" l="l" r="r" t="t"/>
              <a:pathLst>
                <a:path extrusionOk="0" h="9073" w="22467">
                  <a:moveTo>
                    <a:pt x="8872" y="0"/>
                  </a:moveTo>
                  <a:cubicBezTo>
                    <a:pt x="8466" y="0"/>
                    <a:pt x="8080" y="165"/>
                    <a:pt x="7803" y="463"/>
                  </a:cubicBezTo>
                  <a:lnTo>
                    <a:pt x="186" y="8548"/>
                  </a:lnTo>
                  <a:cubicBezTo>
                    <a:pt x="1" y="8748"/>
                    <a:pt x="139" y="9072"/>
                    <a:pt x="412" y="9072"/>
                  </a:cubicBezTo>
                  <a:lnTo>
                    <a:pt x="13595" y="9072"/>
                  </a:lnTo>
                  <a:cubicBezTo>
                    <a:pt x="13996" y="9072"/>
                    <a:pt x="14382" y="8902"/>
                    <a:pt x="14659" y="8610"/>
                  </a:cubicBezTo>
                  <a:lnTo>
                    <a:pt x="22277" y="519"/>
                  </a:lnTo>
                  <a:cubicBezTo>
                    <a:pt x="22467" y="319"/>
                    <a:pt x="22323" y="0"/>
                    <a:pt x="220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7"/>
            <p:cNvSpPr/>
            <p:nvPr/>
          </p:nvSpPr>
          <p:spPr>
            <a:xfrm>
              <a:off x="5090585" y="2013637"/>
              <a:ext cx="451463" cy="301231"/>
            </a:xfrm>
            <a:custGeom>
              <a:rect b="b" l="l" r="r" t="t"/>
              <a:pathLst>
                <a:path extrusionOk="0" h="8245" w="12357">
                  <a:moveTo>
                    <a:pt x="51" y="8168"/>
                  </a:moveTo>
                  <a:cubicBezTo>
                    <a:pt x="51" y="8169"/>
                    <a:pt x="50" y="8170"/>
                    <a:pt x="49" y="8171"/>
                  </a:cubicBezTo>
                  <a:lnTo>
                    <a:pt x="49" y="8171"/>
                  </a:lnTo>
                  <a:cubicBezTo>
                    <a:pt x="50" y="8170"/>
                    <a:pt x="51" y="8169"/>
                    <a:pt x="51" y="8168"/>
                  </a:cubicBezTo>
                  <a:close/>
                  <a:moveTo>
                    <a:pt x="7828" y="1"/>
                  </a:moveTo>
                  <a:cubicBezTo>
                    <a:pt x="7715" y="165"/>
                    <a:pt x="7586" y="299"/>
                    <a:pt x="7448" y="386"/>
                  </a:cubicBezTo>
                  <a:lnTo>
                    <a:pt x="7371" y="484"/>
                  </a:lnTo>
                  <a:cubicBezTo>
                    <a:pt x="7108" y="797"/>
                    <a:pt x="6810" y="1044"/>
                    <a:pt x="6528" y="1280"/>
                  </a:cubicBezTo>
                  <a:cubicBezTo>
                    <a:pt x="6445" y="1352"/>
                    <a:pt x="6363" y="1399"/>
                    <a:pt x="6276" y="1424"/>
                  </a:cubicBezTo>
                  <a:cubicBezTo>
                    <a:pt x="5762" y="2103"/>
                    <a:pt x="5171" y="2709"/>
                    <a:pt x="4646" y="3362"/>
                  </a:cubicBezTo>
                  <a:cubicBezTo>
                    <a:pt x="4138" y="3999"/>
                    <a:pt x="3557" y="4508"/>
                    <a:pt x="3007" y="5053"/>
                  </a:cubicBezTo>
                  <a:cubicBezTo>
                    <a:pt x="2883" y="5212"/>
                    <a:pt x="2745" y="5361"/>
                    <a:pt x="2575" y="5510"/>
                  </a:cubicBezTo>
                  <a:cubicBezTo>
                    <a:pt x="2292" y="5767"/>
                    <a:pt x="2102" y="6040"/>
                    <a:pt x="1830" y="6338"/>
                  </a:cubicBezTo>
                  <a:cubicBezTo>
                    <a:pt x="1748" y="6425"/>
                    <a:pt x="1619" y="6528"/>
                    <a:pt x="1511" y="6631"/>
                  </a:cubicBezTo>
                  <a:cubicBezTo>
                    <a:pt x="1460" y="6693"/>
                    <a:pt x="1408" y="6734"/>
                    <a:pt x="1357" y="6795"/>
                  </a:cubicBezTo>
                  <a:cubicBezTo>
                    <a:pt x="1347" y="6806"/>
                    <a:pt x="1336" y="6821"/>
                    <a:pt x="1331" y="6826"/>
                  </a:cubicBezTo>
                  <a:cubicBezTo>
                    <a:pt x="1192" y="7011"/>
                    <a:pt x="1054" y="7207"/>
                    <a:pt x="905" y="7371"/>
                  </a:cubicBezTo>
                  <a:cubicBezTo>
                    <a:pt x="740" y="7556"/>
                    <a:pt x="576" y="7731"/>
                    <a:pt x="406" y="7890"/>
                  </a:cubicBezTo>
                  <a:cubicBezTo>
                    <a:pt x="366" y="7930"/>
                    <a:pt x="81" y="8189"/>
                    <a:pt x="47" y="8189"/>
                  </a:cubicBezTo>
                  <a:cubicBezTo>
                    <a:pt x="42" y="8189"/>
                    <a:pt x="42" y="8183"/>
                    <a:pt x="49" y="8171"/>
                  </a:cubicBezTo>
                  <a:lnTo>
                    <a:pt x="49" y="8171"/>
                  </a:lnTo>
                  <a:cubicBezTo>
                    <a:pt x="35" y="8196"/>
                    <a:pt x="20" y="8220"/>
                    <a:pt x="0" y="8245"/>
                  </a:cubicBezTo>
                  <a:lnTo>
                    <a:pt x="4672" y="8245"/>
                  </a:lnTo>
                  <a:lnTo>
                    <a:pt x="12356" y="16"/>
                  </a:lnTo>
                  <a:lnTo>
                    <a:pt x="78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7"/>
            <p:cNvSpPr/>
            <p:nvPr/>
          </p:nvSpPr>
          <p:spPr>
            <a:xfrm>
              <a:off x="5256385" y="2013637"/>
              <a:ext cx="285667" cy="143144"/>
            </a:xfrm>
            <a:custGeom>
              <a:rect b="b" l="l" r="r" t="t"/>
              <a:pathLst>
                <a:path extrusionOk="0" h="3918" w="7819">
                  <a:moveTo>
                    <a:pt x="3675" y="1"/>
                  </a:moveTo>
                  <a:lnTo>
                    <a:pt x="1" y="3907"/>
                  </a:lnTo>
                  <a:lnTo>
                    <a:pt x="4153" y="3917"/>
                  </a:lnTo>
                  <a:lnTo>
                    <a:pt x="7818" y="16"/>
                  </a:lnTo>
                  <a:lnTo>
                    <a:pt x="36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7"/>
            <p:cNvSpPr/>
            <p:nvPr/>
          </p:nvSpPr>
          <p:spPr>
            <a:xfrm>
              <a:off x="5268771" y="2019848"/>
              <a:ext cx="261079" cy="130722"/>
            </a:xfrm>
            <a:custGeom>
              <a:rect b="b" l="l" r="r" t="t"/>
              <a:pathLst>
                <a:path extrusionOk="0" h="3578" w="7146">
                  <a:moveTo>
                    <a:pt x="3352" y="0"/>
                  </a:moveTo>
                  <a:lnTo>
                    <a:pt x="1" y="3572"/>
                  </a:lnTo>
                  <a:lnTo>
                    <a:pt x="3799" y="3577"/>
                  </a:lnTo>
                  <a:lnTo>
                    <a:pt x="7145" y="10"/>
                  </a:lnTo>
                  <a:lnTo>
                    <a:pt x="335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7"/>
            <p:cNvSpPr/>
            <p:nvPr/>
          </p:nvSpPr>
          <p:spPr>
            <a:xfrm>
              <a:off x="5108963" y="2171764"/>
              <a:ext cx="286617" cy="143108"/>
            </a:xfrm>
            <a:custGeom>
              <a:rect b="b" l="l" r="r" t="t"/>
              <a:pathLst>
                <a:path extrusionOk="0" h="3917" w="7845">
                  <a:moveTo>
                    <a:pt x="3681" y="0"/>
                  </a:moveTo>
                  <a:lnTo>
                    <a:pt x="1" y="3917"/>
                  </a:lnTo>
                  <a:lnTo>
                    <a:pt x="4169" y="3917"/>
                  </a:lnTo>
                  <a:lnTo>
                    <a:pt x="7844" y="5"/>
                  </a:lnTo>
                  <a:lnTo>
                    <a:pt x="368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7"/>
            <p:cNvSpPr/>
            <p:nvPr/>
          </p:nvSpPr>
          <p:spPr>
            <a:xfrm>
              <a:off x="5121166" y="2177756"/>
              <a:ext cx="261992" cy="131124"/>
            </a:xfrm>
            <a:custGeom>
              <a:rect b="b" l="l" r="r" t="t"/>
              <a:pathLst>
                <a:path extrusionOk="0" h="3589" w="7171">
                  <a:moveTo>
                    <a:pt x="3373" y="1"/>
                  </a:moveTo>
                  <a:lnTo>
                    <a:pt x="1" y="3588"/>
                  </a:lnTo>
                  <a:lnTo>
                    <a:pt x="3815" y="3588"/>
                  </a:lnTo>
                  <a:lnTo>
                    <a:pt x="7171" y="6"/>
                  </a:lnTo>
                  <a:lnTo>
                    <a:pt x="33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7"/>
            <p:cNvSpPr/>
            <p:nvPr/>
          </p:nvSpPr>
          <p:spPr>
            <a:xfrm>
              <a:off x="4777911" y="2012687"/>
              <a:ext cx="600928" cy="302181"/>
            </a:xfrm>
            <a:custGeom>
              <a:rect b="b" l="l" r="r" t="t"/>
              <a:pathLst>
                <a:path extrusionOk="0" h="8271" w="16448">
                  <a:moveTo>
                    <a:pt x="7767" y="1"/>
                  </a:moveTo>
                  <a:lnTo>
                    <a:pt x="0" y="8271"/>
                  </a:lnTo>
                  <a:lnTo>
                    <a:pt x="8733" y="8271"/>
                  </a:lnTo>
                  <a:lnTo>
                    <a:pt x="16448" y="27"/>
                  </a:lnTo>
                  <a:lnTo>
                    <a:pt x="77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7"/>
            <p:cNvSpPr/>
            <p:nvPr/>
          </p:nvSpPr>
          <p:spPr>
            <a:xfrm>
              <a:off x="4926429" y="2012687"/>
              <a:ext cx="287932" cy="143327"/>
            </a:xfrm>
            <a:custGeom>
              <a:rect b="b" l="l" r="r" t="t"/>
              <a:pathLst>
                <a:path extrusionOk="0" h="3923" w="7881">
                  <a:moveTo>
                    <a:pt x="3702" y="1"/>
                  </a:moveTo>
                  <a:lnTo>
                    <a:pt x="1" y="3917"/>
                  </a:lnTo>
                  <a:lnTo>
                    <a:pt x="4190" y="3923"/>
                  </a:lnTo>
                  <a:lnTo>
                    <a:pt x="7880" y="16"/>
                  </a:lnTo>
                  <a:lnTo>
                    <a:pt x="370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7"/>
            <p:cNvSpPr/>
            <p:nvPr/>
          </p:nvSpPr>
          <p:spPr>
            <a:xfrm>
              <a:off x="4939034" y="2018898"/>
              <a:ext cx="262906" cy="130905"/>
            </a:xfrm>
            <a:custGeom>
              <a:rect b="b" l="l" r="r" t="t"/>
              <a:pathLst>
                <a:path extrusionOk="0" h="3583" w="7196">
                  <a:moveTo>
                    <a:pt x="3377" y="0"/>
                  </a:moveTo>
                  <a:lnTo>
                    <a:pt x="0" y="3578"/>
                  </a:lnTo>
                  <a:lnTo>
                    <a:pt x="3819" y="3583"/>
                  </a:lnTo>
                  <a:lnTo>
                    <a:pt x="7196" y="11"/>
                  </a:lnTo>
                  <a:lnTo>
                    <a:pt x="33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7"/>
            <p:cNvSpPr/>
            <p:nvPr/>
          </p:nvSpPr>
          <p:spPr>
            <a:xfrm>
              <a:off x="4777911" y="2171179"/>
              <a:ext cx="288846" cy="143692"/>
            </a:xfrm>
            <a:custGeom>
              <a:rect b="b" l="l" r="r" t="t"/>
              <a:pathLst>
                <a:path extrusionOk="0" h="3933" w="7906">
                  <a:moveTo>
                    <a:pt x="3716" y="1"/>
                  </a:moveTo>
                  <a:lnTo>
                    <a:pt x="0" y="3933"/>
                  </a:lnTo>
                  <a:lnTo>
                    <a:pt x="4199" y="3933"/>
                  </a:lnTo>
                  <a:lnTo>
                    <a:pt x="7905" y="6"/>
                  </a:lnTo>
                  <a:lnTo>
                    <a:pt x="371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7"/>
            <p:cNvSpPr/>
            <p:nvPr/>
          </p:nvSpPr>
          <p:spPr>
            <a:xfrm>
              <a:off x="4790296" y="2177391"/>
              <a:ext cx="263856" cy="131124"/>
            </a:xfrm>
            <a:custGeom>
              <a:rect b="b" l="l" r="r" t="t"/>
              <a:pathLst>
                <a:path extrusionOk="0" h="3589" w="7222">
                  <a:moveTo>
                    <a:pt x="3393" y="0"/>
                  </a:moveTo>
                  <a:lnTo>
                    <a:pt x="1" y="3588"/>
                  </a:lnTo>
                  <a:lnTo>
                    <a:pt x="3840" y="3588"/>
                  </a:lnTo>
                  <a:lnTo>
                    <a:pt x="7222" y="6"/>
                  </a:lnTo>
                  <a:lnTo>
                    <a:pt x="33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7"/>
            <p:cNvSpPr/>
            <p:nvPr/>
          </p:nvSpPr>
          <p:spPr>
            <a:xfrm>
              <a:off x="5092266" y="2013272"/>
              <a:ext cx="286581" cy="143108"/>
            </a:xfrm>
            <a:custGeom>
              <a:rect b="b" l="l" r="r" t="t"/>
              <a:pathLst>
                <a:path extrusionOk="0" h="3917" w="7844">
                  <a:moveTo>
                    <a:pt x="3686" y="0"/>
                  </a:moveTo>
                  <a:lnTo>
                    <a:pt x="0" y="3912"/>
                  </a:lnTo>
                  <a:lnTo>
                    <a:pt x="4169" y="3917"/>
                  </a:lnTo>
                  <a:lnTo>
                    <a:pt x="7844" y="11"/>
                  </a:lnTo>
                  <a:lnTo>
                    <a:pt x="368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7"/>
            <p:cNvSpPr/>
            <p:nvPr/>
          </p:nvSpPr>
          <p:spPr>
            <a:xfrm>
              <a:off x="5104469" y="2019263"/>
              <a:ext cx="261992" cy="130941"/>
            </a:xfrm>
            <a:custGeom>
              <a:rect b="b" l="l" r="r" t="t"/>
              <a:pathLst>
                <a:path extrusionOk="0" h="3584" w="7171">
                  <a:moveTo>
                    <a:pt x="3372" y="1"/>
                  </a:moveTo>
                  <a:lnTo>
                    <a:pt x="0" y="3573"/>
                  </a:lnTo>
                  <a:lnTo>
                    <a:pt x="3814" y="3583"/>
                  </a:lnTo>
                  <a:lnTo>
                    <a:pt x="7170" y="16"/>
                  </a:lnTo>
                  <a:lnTo>
                    <a:pt x="337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7"/>
            <p:cNvSpPr/>
            <p:nvPr/>
          </p:nvSpPr>
          <p:spPr>
            <a:xfrm>
              <a:off x="4944113" y="2171362"/>
              <a:ext cx="287530" cy="143509"/>
            </a:xfrm>
            <a:custGeom>
              <a:rect b="b" l="l" r="r" t="t"/>
              <a:pathLst>
                <a:path extrusionOk="0" h="3928" w="7870">
                  <a:moveTo>
                    <a:pt x="3701" y="1"/>
                  </a:moveTo>
                  <a:lnTo>
                    <a:pt x="0" y="3928"/>
                  </a:lnTo>
                  <a:lnTo>
                    <a:pt x="4184" y="3928"/>
                  </a:lnTo>
                  <a:lnTo>
                    <a:pt x="7869" y="11"/>
                  </a:lnTo>
                  <a:lnTo>
                    <a:pt x="37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7"/>
            <p:cNvSpPr/>
            <p:nvPr/>
          </p:nvSpPr>
          <p:spPr>
            <a:xfrm>
              <a:off x="4956498" y="2177573"/>
              <a:ext cx="262906" cy="131307"/>
            </a:xfrm>
            <a:custGeom>
              <a:rect b="b" l="l" r="r" t="t"/>
              <a:pathLst>
                <a:path extrusionOk="0" h="3594" w="7196">
                  <a:moveTo>
                    <a:pt x="3382" y="1"/>
                  </a:moveTo>
                  <a:lnTo>
                    <a:pt x="0" y="3583"/>
                  </a:lnTo>
                  <a:lnTo>
                    <a:pt x="3824" y="3593"/>
                  </a:lnTo>
                  <a:lnTo>
                    <a:pt x="7196" y="6"/>
                  </a:lnTo>
                  <a:lnTo>
                    <a:pt x="338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7"/>
            <p:cNvSpPr/>
            <p:nvPr/>
          </p:nvSpPr>
          <p:spPr>
            <a:xfrm>
              <a:off x="4977141" y="2171764"/>
              <a:ext cx="253918" cy="143290"/>
            </a:xfrm>
            <a:custGeom>
              <a:rect b="b" l="l" r="r" t="t"/>
              <a:pathLst>
                <a:path extrusionOk="0" h="3922" w="6950">
                  <a:moveTo>
                    <a:pt x="3753" y="1090"/>
                  </a:moveTo>
                  <a:lnTo>
                    <a:pt x="3028" y="1856"/>
                  </a:lnTo>
                  <a:lnTo>
                    <a:pt x="2236" y="1856"/>
                  </a:lnTo>
                  <a:lnTo>
                    <a:pt x="2966" y="1090"/>
                  </a:lnTo>
                  <a:close/>
                  <a:moveTo>
                    <a:pt x="4693" y="1095"/>
                  </a:moveTo>
                  <a:lnTo>
                    <a:pt x="3974" y="1861"/>
                  </a:lnTo>
                  <a:lnTo>
                    <a:pt x="3182" y="1861"/>
                  </a:lnTo>
                  <a:lnTo>
                    <a:pt x="3902" y="1095"/>
                  </a:lnTo>
                  <a:close/>
                  <a:moveTo>
                    <a:pt x="5773" y="1095"/>
                  </a:moveTo>
                  <a:cubicBezTo>
                    <a:pt x="5737" y="1121"/>
                    <a:pt x="5711" y="1157"/>
                    <a:pt x="5680" y="1182"/>
                  </a:cubicBezTo>
                  <a:cubicBezTo>
                    <a:pt x="5449" y="1393"/>
                    <a:pt x="5279" y="1624"/>
                    <a:pt x="5074" y="1861"/>
                  </a:cubicBezTo>
                  <a:lnTo>
                    <a:pt x="4112" y="1861"/>
                  </a:lnTo>
                  <a:lnTo>
                    <a:pt x="4832" y="1095"/>
                  </a:lnTo>
                  <a:close/>
                  <a:moveTo>
                    <a:pt x="2858" y="2041"/>
                  </a:moveTo>
                  <a:lnTo>
                    <a:pt x="2134" y="2812"/>
                  </a:lnTo>
                  <a:lnTo>
                    <a:pt x="1347" y="2812"/>
                  </a:lnTo>
                  <a:lnTo>
                    <a:pt x="2072" y="2041"/>
                  </a:lnTo>
                  <a:close/>
                  <a:moveTo>
                    <a:pt x="3799" y="2041"/>
                  </a:moveTo>
                  <a:lnTo>
                    <a:pt x="3074" y="2807"/>
                  </a:lnTo>
                  <a:lnTo>
                    <a:pt x="2283" y="2812"/>
                  </a:lnTo>
                  <a:lnTo>
                    <a:pt x="3007" y="2041"/>
                  </a:lnTo>
                  <a:close/>
                  <a:moveTo>
                    <a:pt x="4909" y="2056"/>
                  </a:moveTo>
                  <a:cubicBezTo>
                    <a:pt x="4827" y="2128"/>
                    <a:pt x="4724" y="2221"/>
                    <a:pt x="4621" y="2313"/>
                  </a:cubicBezTo>
                  <a:cubicBezTo>
                    <a:pt x="4565" y="2354"/>
                    <a:pt x="4513" y="2406"/>
                    <a:pt x="4462" y="2467"/>
                  </a:cubicBezTo>
                  <a:cubicBezTo>
                    <a:pt x="4457" y="2478"/>
                    <a:pt x="4441" y="2493"/>
                    <a:pt x="4436" y="2498"/>
                  </a:cubicBezTo>
                  <a:cubicBezTo>
                    <a:pt x="4359" y="2606"/>
                    <a:pt x="4282" y="2709"/>
                    <a:pt x="4195" y="2817"/>
                  </a:cubicBezTo>
                  <a:lnTo>
                    <a:pt x="3218" y="2817"/>
                  </a:lnTo>
                  <a:lnTo>
                    <a:pt x="3948" y="2056"/>
                  </a:lnTo>
                  <a:close/>
                  <a:moveTo>
                    <a:pt x="3162" y="3845"/>
                  </a:moveTo>
                  <a:cubicBezTo>
                    <a:pt x="3158" y="3851"/>
                    <a:pt x="3156" y="3855"/>
                    <a:pt x="3155" y="3858"/>
                  </a:cubicBezTo>
                  <a:lnTo>
                    <a:pt x="3155" y="3858"/>
                  </a:lnTo>
                  <a:cubicBezTo>
                    <a:pt x="3158" y="3854"/>
                    <a:pt x="3160" y="3849"/>
                    <a:pt x="3162" y="3845"/>
                  </a:cubicBezTo>
                  <a:close/>
                  <a:moveTo>
                    <a:pt x="6873" y="0"/>
                  </a:moveTo>
                  <a:cubicBezTo>
                    <a:pt x="6621" y="242"/>
                    <a:pt x="6369" y="478"/>
                    <a:pt x="6117" y="725"/>
                  </a:cubicBezTo>
                  <a:cubicBezTo>
                    <a:pt x="6066" y="787"/>
                    <a:pt x="6014" y="853"/>
                    <a:pt x="5958" y="910"/>
                  </a:cubicBezTo>
                  <a:lnTo>
                    <a:pt x="5007" y="910"/>
                  </a:lnTo>
                  <a:lnTo>
                    <a:pt x="5814" y="52"/>
                  </a:lnTo>
                  <a:lnTo>
                    <a:pt x="5670" y="52"/>
                  </a:lnTo>
                  <a:lnTo>
                    <a:pt x="4858" y="910"/>
                  </a:lnTo>
                  <a:lnTo>
                    <a:pt x="4071" y="910"/>
                  </a:lnTo>
                  <a:lnTo>
                    <a:pt x="4878" y="52"/>
                  </a:lnTo>
                  <a:lnTo>
                    <a:pt x="4729" y="52"/>
                  </a:lnTo>
                  <a:lnTo>
                    <a:pt x="3922" y="910"/>
                  </a:lnTo>
                  <a:lnTo>
                    <a:pt x="3131" y="910"/>
                  </a:lnTo>
                  <a:lnTo>
                    <a:pt x="3943" y="52"/>
                  </a:lnTo>
                  <a:lnTo>
                    <a:pt x="3794" y="52"/>
                  </a:lnTo>
                  <a:lnTo>
                    <a:pt x="2982" y="910"/>
                  </a:lnTo>
                  <a:lnTo>
                    <a:pt x="2051" y="910"/>
                  </a:lnTo>
                  <a:cubicBezTo>
                    <a:pt x="1995" y="982"/>
                    <a:pt x="1928" y="1039"/>
                    <a:pt x="1871" y="1095"/>
                  </a:cubicBezTo>
                  <a:lnTo>
                    <a:pt x="2817" y="1095"/>
                  </a:lnTo>
                  <a:lnTo>
                    <a:pt x="2093" y="1861"/>
                  </a:lnTo>
                  <a:lnTo>
                    <a:pt x="1121" y="1861"/>
                  </a:lnTo>
                  <a:cubicBezTo>
                    <a:pt x="1065" y="1933"/>
                    <a:pt x="998" y="1989"/>
                    <a:pt x="941" y="2046"/>
                  </a:cubicBezTo>
                  <a:lnTo>
                    <a:pt x="1923" y="2046"/>
                  </a:lnTo>
                  <a:lnTo>
                    <a:pt x="1198" y="2817"/>
                  </a:lnTo>
                  <a:lnTo>
                    <a:pt x="181" y="2817"/>
                  </a:lnTo>
                  <a:cubicBezTo>
                    <a:pt x="124" y="2889"/>
                    <a:pt x="62" y="2945"/>
                    <a:pt x="1" y="3007"/>
                  </a:cubicBezTo>
                  <a:lnTo>
                    <a:pt x="1023" y="3007"/>
                  </a:lnTo>
                  <a:lnTo>
                    <a:pt x="247" y="3829"/>
                  </a:lnTo>
                  <a:lnTo>
                    <a:pt x="396" y="3829"/>
                  </a:lnTo>
                  <a:lnTo>
                    <a:pt x="1172" y="3007"/>
                  </a:lnTo>
                  <a:lnTo>
                    <a:pt x="1964" y="3007"/>
                  </a:lnTo>
                  <a:lnTo>
                    <a:pt x="1183" y="3829"/>
                  </a:lnTo>
                  <a:lnTo>
                    <a:pt x="1332" y="3829"/>
                  </a:lnTo>
                  <a:lnTo>
                    <a:pt x="2108" y="3007"/>
                  </a:lnTo>
                  <a:lnTo>
                    <a:pt x="2899" y="3007"/>
                  </a:lnTo>
                  <a:lnTo>
                    <a:pt x="2123" y="3829"/>
                  </a:lnTo>
                  <a:lnTo>
                    <a:pt x="2272" y="3829"/>
                  </a:lnTo>
                  <a:lnTo>
                    <a:pt x="3049" y="3007"/>
                  </a:lnTo>
                  <a:lnTo>
                    <a:pt x="4030" y="3007"/>
                  </a:lnTo>
                  <a:lnTo>
                    <a:pt x="4184" y="2843"/>
                  </a:lnTo>
                  <a:lnTo>
                    <a:pt x="4184" y="2843"/>
                  </a:lnTo>
                  <a:cubicBezTo>
                    <a:pt x="4128" y="2915"/>
                    <a:pt x="4076" y="2986"/>
                    <a:pt x="4020" y="3048"/>
                  </a:cubicBezTo>
                  <a:cubicBezTo>
                    <a:pt x="3850" y="3238"/>
                    <a:pt x="3691" y="3408"/>
                    <a:pt x="3516" y="3567"/>
                  </a:cubicBezTo>
                  <a:cubicBezTo>
                    <a:pt x="3476" y="3607"/>
                    <a:pt x="3195" y="3866"/>
                    <a:pt x="3158" y="3866"/>
                  </a:cubicBezTo>
                  <a:cubicBezTo>
                    <a:pt x="3155" y="3866"/>
                    <a:pt x="3154" y="3864"/>
                    <a:pt x="3155" y="3858"/>
                  </a:cubicBezTo>
                  <a:lnTo>
                    <a:pt x="3155" y="3858"/>
                  </a:lnTo>
                  <a:cubicBezTo>
                    <a:pt x="3144" y="3880"/>
                    <a:pt x="3127" y="3901"/>
                    <a:pt x="3110" y="3922"/>
                  </a:cubicBezTo>
                  <a:lnTo>
                    <a:pt x="3259" y="3922"/>
                  </a:lnTo>
                  <a:lnTo>
                    <a:pt x="6950" y="5"/>
                  </a:lnTo>
                  <a:lnTo>
                    <a:pt x="687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7"/>
            <p:cNvSpPr/>
            <p:nvPr/>
          </p:nvSpPr>
          <p:spPr>
            <a:xfrm>
              <a:off x="5289815" y="2016085"/>
              <a:ext cx="219539" cy="137299"/>
            </a:xfrm>
            <a:custGeom>
              <a:rect b="b" l="l" r="r" t="t"/>
              <a:pathLst>
                <a:path extrusionOk="0" h="3758" w="6009">
                  <a:moveTo>
                    <a:pt x="3711" y="1033"/>
                  </a:moveTo>
                  <a:lnTo>
                    <a:pt x="2992" y="1799"/>
                  </a:lnTo>
                  <a:lnTo>
                    <a:pt x="2205" y="1799"/>
                  </a:lnTo>
                  <a:lnTo>
                    <a:pt x="2925" y="1033"/>
                  </a:lnTo>
                  <a:close/>
                  <a:moveTo>
                    <a:pt x="4642" y="1039"/>
                  </a:moveTo>
                  <a:lnTo>
                    <a:pt x="3922" y="1804"/>
                  </a:lnTo>
                  <a:lnTo>
                    <a:pt x="3136" y="1804"/>
                  </a:lnTo>
                  <a:lnTo>
                    <a:pt x="3855" y="1039"/>
                  </a:lnTo>
                  <a:close/>
                  <a:moveTo>
                    <a:pt x="2817" y="1979"/>
                  </a:moveTo>
                  <a:lnTo>
                    <a:pt x="2097" y="2745"/>
                  </a:lnTo>
                  <a:lnTo>
                    <a:pt x="1311" y="2745"/>
                  </a:lnTo>
                  <a:lnTo>
                    <a:pt x="2031" y="1979"/>
                  </a:lnTo>
                  <a:close/>
                  <a:moveTo>
                    <a:pt x="3752" y="1984"/>
                  </a:moveTo>
                  <a:lnTo>
                    <a:pt x="3033" y="2750"/>
                  </a:lnTo>
                  <a:lnTo>
                    <a:pt x="2252" y="2750"/>
                  </a:lnTo>
                  <a:lnTo>
                    <a:pt x="2971" y="1984"/>
                  </a:lnTo>
                  <a:close/>
                  <a:moveTo>
                    <a:pt x="3768" y="0"/>
                  </a:moveTo>
                  <a:lnTo>
                    <a:pt x="2961" y="854"/>
                  </a:lnTo>
                  <a:lnTo>
                    <a:pt x="2036" y="854"/>
                  </a:lnTo>
                  <a:cubicBezTo>
                    <a:pt x="1979" y="926"/>
                    <a:pt x="1923" y="982"/>
                    <a:pt x="1856" y="1039"/>
                  </a:cubicBezTo>
                  <a:lnTo>
                    <a:pt x="2796" y="1039"/>
                  </a:lnTo>
                  <a:lnTo>
                    <a:pt x="2077" y="1804"/>
                  </a:lnTo>
                  <a:lnTo>
                    <a:pt x="1111" y="1804"/>
                  </a:lnTo>
                  <a:cubicBezTo>
                    <a:pt x="1054" y="1876"/>
                    <a:pt x="998" y="1933"/>
                    <a:pt x="931" y="1989"/>
                  </a:cubicBezTo>
                  <a:lnTo>
                    <a:pt x="1907" y="1989"/>
                  </a:lnTo>
                  <a:lnTo>
                    <a:pt x="1188" y="2755"/>
                  </a:lnTo>
                  <a:lnTo>
                    <a:pt x="180" y="2755"/>
                  </a:lnTo>
                  <a:cubicBezTo>
                    <a:pt x="124" y="2827"/>
                    <a:pt x="67" y="2884"/>
                    <a:pt x="0" y="2940"/>
                  </a:cubicBezTo>
                  <a:lnTo>
                    <a:pt x="1018" y="2940"/>
                  </a:lnTo>
                  <a:lnTo>
                    <a:pt x="247" y="3758"/>
                  </a:lnTo>
                  <a:lnTo>
                    <a:pt x="386" y="3758"/>
                  </a:lnTo>
                  <a:lnTo>
                    <a:pt x="1157" y="2940"/>
                  </a:lnTo>
                  <a:lnTo>
                    <a:pt x="1948" y="2940"/>
                  </a:lnTo>
                  <a:lnTo>
                    <a:pt x="1177" y="3758"/>
                  </a:lnTo>
                  <a:lnTo>
                    <a:pt x="1316" y="3758"/>
                  </a:lnTo>
                  <a:lnTo>
                    <a:pt x="2087" y="2940"/>
                  </a:lnTo>
                  <a:lnTo>
                    <a:pt x="2874" y="2940"/>
                  </a:lnTo>
                  <a:lnTo>
                    <a:pt x="2103" y="3758"/>
                  </a:lnTo>
                  <a:lnTo>
                    <a:pt x="2241" y="3758"/>
                  </a:lnTo>
                  <a:lnTo>
                    <a:pt x="3012" y="2940"/>
                  </a:lnTo>
                  <a:lnTo>
                    <a:pt x="3989" y="2940"/>
                  </a:lnTo>
                  <a:lnTo>
                    <a:pt x="4164" y="2755"/>
                  </a:lnTo>
                  <a:lnTo>
                    <a:pt x="3187" y="2755"/>
                  </a:lnTo>
                  <a:lnTo>
                    <a:pt x="3907" y="1989"/>
                  </a:lnTo>
                  <a:lnTo>
                    <a:pt x="4924" y="1989"/>
                  </a:lnTo>
                  <a:lnTo>
                    <a:pt x="5094" y="1804"/>
                  </a:lnTo>
                  <a:lnTo>
                    <a:pt x="4081" y="1804"/>
                  </a:lnTo>
                  <a:lnTo>
                    <a:pt x="4801" y="1039"/>
                  </a:lnTo>
                  <a:lnTo>
                    <a:pt x="5834" y="1039"/>
                  </a:lnTo>
                  <a:lnTo>
                    <a:pt x="6009" y="854"/>
                  </a:lnTo>
                  <a:lnTo>
                    <a:pt x="4955" y="854"/>
                  </a:lnTo>
                  <a:lnTo>
                    <a:pt x="5757" y="0"/>
                  </a:lnTo>
                  <a:lnTo>
                    <a:pt x="5618" y="0"/>
                  </a:lnTo>
                  <a:lnTo>
                    <a:pt x="4811" y="854"/>
                  </a:lnTo>
                  <a:lnTo>
                    <a:pt x="4030" y="854"/>
                  </a:lnTo>
                  <a:lnTo>
                    <a:pt x="4832" y="0"/>
                  </a:lnTo>
                  <a:lnTo>
                    <a:pt x="4693" y="0"/>
                  </a:lnTo>
                  <a:lnTo>
                    <a:pt x="3886" y="854"/>
                  </a:lnTo>
                  <a:lnTo>
                    <a:pt x="3105" y="854"/>
                  </a:lnTo>
                  <a:lnTo>
                    <a:pt x="390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7"/>
            <p:cNvSpPr/>
            <p:nvPr/>
          </p:nvSpPr>
          <p:spPr>
            <a:xfrm>
              <a:off x="5142210" y="2173993"/>
              <a:ext cx="221439" cy="137700"/>
            </a:xfrm>
            <a:custGeom>
              <a:rect b="b" l="l" r="r" t="t"/>
              <a:pathLst>
                <a:path extrusionOk="0" h="3769" w="6061">
                  <a:moveTo>
                    <a:pt x="3727" y="1034"/>
                  </a:moveTo>
                  <a:lnTo>
                    <a:pt x="3007" y="1800"/>
                  </a:lnTo>
                  <a:lnTo>
                    <a:pt x="2216" y="1800"/>
                  </a:lnTo>
                  <a:lnTo>
                    <a:pt x="2935" y="1034"/>
                  </a:lnTo>
                  <a:close/>
                  <a:moveTo>
                    <a:pt x="4657" y="1039"/>
                  </a:moveTo>
                  <a:lnTo>
                    <a:pt x="3938" y="1805"/>
                  </a:lnTo>
                  <a:lnTo>
                    <a:pt x="3151" y="1805"/>
                  </a:lnTo>
                  <a:lnTo>
                    <a:pt x="3871" y="1039"/>
                  </a:lnTo>
                  <a:close/>
                  <a:moveTo>
                    <a:pt x="2833" y="1995"/>
                  </a:moveTo>
                  <a:lnTo>
                    <a:pt x="2113" y="2756"/>
                  </a:lnTo>
                  <a:lnTo>
                    <a:pt x="1327" y="2756"/>
                  </a:lnTo>
                  <a:lnTo>
                    <a:pt x="2046" y="1995"/>
                  </a:lnTo>
                  <a:close/>
                  <a:moveTo>
                    <a:pt x="3768" y="1995"/>
                  </a:moveTo>
                  <a:lnTo>
                    <a:pt x="3048" y="2756"/>
                  </a:lnTo>
                  <a:lnTo>
                    <a:pt x="2257" y="2756"/>
                  </a:lnTo>
                  <a:lnTo>
                    <a:pt x="2976" y="1995"/>
                  </a:lnTo>
                  <a:close/>
                  <a:moveTo>
                    <a:pt x="3783" y="1"/>
                  </a:moveTo>
                  <a:lnTo>
                    <a:pt x="2976" y="854"/>
                  </a:lnTo>
                  <a:lnTo>
                    <a:pt x="2046" y="854"/>
                  </a:lnTo>
                  <a:cubicBezTo>
                    <a:pt x="1984" y="926"/>
                    <a:pt x="1928" y="983"/>
                    <a:pt x="1866" y="1039"/>
                  </a:cubicBezTo>
                  <a:lnTo>
                    <a:pt x="2802" y="1039"/>
                  </a:lnTo>
                  <a:lnTo>
                    <a:pt x="2082" y="1805"/>
                  </a:lnTo>
                  <a:lnTo>
                    <a:pt x="1111" y="1805"/>
                  </a:lnTo>
                  <a:cubicBezTo>
                    <a:pt x="1054" y="1877"/>
                    <a:pt x="998" y="1934"/>
                    <a:pt x="931" y="1995"/>
                  </a:cubicBezTo>
                  <a:lnTo>
                    <a:pt x="1907" y="1995"/>
                  </a:lnTo>
                  <a:lnTo>
                    <a:pt x="1188" y="2756"/>
                  </a:lnTo>
                  <a:lnTo>
                    <a:pt x="180" y="2756"/>
                  </a:lnTo>
                  <a:cubicBezTo>
                    <a:pt x="124" y="2828"/>
                    <a:pt x="67" y="2884"/>
                    <a:pt x="0" y="2946"/>
                  </a:cubicBezTo>
                  <a:lnTo>
                    <a:pt x="1018" y="2946"/>
                  </a:lnTo>
                  <a:lnTo>
                    <a:pt x="247" y="3768"/>
                  </a:lnTo>
                  <a:lnTo>
                    <a:pt x="391" y="3768"/>
                  </a:lnTo>
                  <a:lnTo>
                    <a:pt x="1162" y="2946"/>
                  </a:lnTo>
                  <a:lnTo>
                    <a:pt x="1954" y="2946"/>
                  </a:lnTo>
                  <a:lnTo>
                    <a:pt x="1183" y="3768"/>
                  </a:lnTo>
                  <a:lnTo>
                    <a:pt x="1332" y="3768"/>
                  </a:lnTo>
                  <a:lnTo>
                    <a:pt x="2103" y="2946"/>
                  </a:lnTo>
                  <a:lnTo>
                    <a:pt x="2889" y="2946"/>
                  </a:lnTo>
                  <a:lnTo>
                    <a:pt x="2118" y="3768"/>
                  </a:lnTo>
                  <a:lnTo>
                    <a:pt x="2267" y="3768"/>
                  </a:lnTo>
                  <a:lnTo>
                    <a:pt x="3038" y="2946"/>
                  </a:lnTo>
                  <a:lnTo>
                    <a:pt x="4020" y="2946"/>
                  </a:lnTo>
                  <a:lnTo>
                    <a:pt x="4195" y="2756"/>
                  </a:lnTo>
                  <a:lnTo>
                    <a:pt x="3213" y="2756"/>
                  </a:lnTo>
                  <a:lnTo>
                    <a:pt x="3932" y="1995"/>
                  </a:lnTo>
                  <a:lnTo>
                    <a:pt x="4955" y="1995"/>
                  </a:lnTo>
                  <a:lnTo>
                    <a:pt x="5130" y="1805"/>
                  </a:lnTo>
                  <a:lnTo>
                    <a:pt x="4112" y="1805"/>
                  </a:lnTo>
                  <a:lnTo>
                    <a:pt x="4832" y="1039"/>
                  </a:lnTo>
                  <a:lnTo>
                    <a:pt x="5886" y="1039"/>
                  </a:lnTo>
                  <a:lnTo>
                    <a:pt x="6060" y="854"/>
                  </a:lnTo>
                  <a:lnTo>
                    <a:pt x="5007" y="854"/>
                  </a:lnTo>
                  <a:lnTo>
                    <a:pt x="5783" y="1"/>
                  </a:lnTo>
                  <a:lnTo>
                    <a:pt x="5644" y="1"/>
                  </a:lnTo>
                  <a:lnTo>
                    <a:pt x="4837" y="854"/>
                  </a:lnTo>
                  <a:lnTo>
                    <a:pt x="4051" y="854"/>
                  </a:lnTo>
                  <a:lnTo>
                    <a:pt x="4852" y="1"/>
                  </a:lnTo>
                  <a:lnTo>
                    <a:pt x="4709" y="1"/>
                  </a:lnTo>
                  <a:lnTo>
                    <a:pt x="3907" y="854"/>
                  </a:lnTo>
                  <a:lnTo>
                    <a:pt x="3115" y="854"/>
                  </a:lnTo>
                  <a:lnTo>
                    <a:pt x="392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7"/>
            <p:cNvSpPr/>
            <p:nvPr/>
          </p:nvSpPr>
          <p:spPr>
            <a:xfrm>
              <a:off x="4959860" y="2014769"/>
              <a:ext cx="221621" cy="137664"/>
            </a:xfrm>
            <a:custGeom>
              <a:rect b="b" l="l" r="r" t="t"/>
              <a:pathLst>
                <a:path extrusionOk="0" h="3768" w="6066">
                  <a:moveTo>
                    <a:pt x="3748" y="1044"/>
                  </a:moveTo>
                  <a:lnTo>
                    <a:pt x="3018" y="1810"/>
                  </a:lnTo>
                  <a:lnTo>
                    <a:pt x="2231" y="1810"/>
                  </a:lnTo>
                  <a:lnTo>
                    <a:pt x="2956" y="1044"/>
                  </a:lnTo>
                  <a:close/>
                  <a:moveTo>
                    <a:pt x="4683" y="1049"/>
                  </a:moveTo>
                  <a:lnTo>
                    <a:pt x="3964" y="1815"/>
                  </a:lnTo>
                  <a:lnTo>
                    <a:pt x="3172" y="1815"/>
                  </a:lnTo>
                  <a:lnTo>
                    <a:pt x="3897" y="1049"/>
                  </a:lnTo>
                  <a:close/>
                  <a:moveTo>
                    <a:pt x="2848" y="1995"/>
                  </a:moveTo>
                  <a:lnTo>
                    <a:pt x="2118" y="2760"/>
                  </a:lnTo>
                  <a:lnTo>
                    <a:pt x="1332" y="2760"/>
                  </a:lnTo>
                  <a:lnTo>
                    <a:pt x="2057" y="1995"/>
                  </a:lnTo>
                  <a:close/>
                  <a:moveTo>
                    <a:pt x="3789" y="2000"/>
                  </a:moveTo>
                  <a:lnTo>
                    <a:pt x="3064" y="2766"/>
                  </a:lnTo>
                  <a:lnTo>
                    <a:pt x="2273" y="2766"/>
                  </a:lnTo>
                  <a:lnTo>
                    <a:pt x="3002" y="2000"/>
                  </a:lnTo>
                  <a:close/>
                  <a:moveTo>
                    <a:pt x="3789" y="0"/>
                  </a:moveTo>
                  <a:lnTo>
                    <a:pt x="2982" y="859"/>
                  </a:lnTo>
                  <a:lnTo>
                    <a:pt x="2052" y="859"/>
                  </a:lnTo>
                  <a:cubicBezTo>
                    <a:pt x="1990" y="926"/>
                    <a:pt x="1928" y="987"/>
                    <a:pt x="1872" y="1044"/>
                  </a:cubicBezTo>
                  <a:lnTo>
                    <a:pt x="2812" y="1044"/>
                  </a:lnTo>
                  <a:lnTo>
                    <a:pt x="2088" y="1810"/>
                  </a:lnTo>
                  <a:lnTo>
                    <a:pt x="1116" y="1810"/>
                  </a:lnTo>
                  <a:cubicBezTo>
                    <a:pt x="1060" y="1876"/>
                    <a:pt x="998" y="1938"/>
                    <a:pt x="936" y="1995"/>
                  </a:cubicBezTo>
                  <a:lnTo>
                    <a:pt x="1923" y="1995"/>
                  </a:lnTo>
                  <a:lnTo>
                    <a:pt x="1193" y="2760"/>
                  </a:lnTo>
                  <a:lnTo>
                    <a:pt x="181" y="2760"/>
                  </a:lnTo>
                  <a:cubicBezTo>
                    <a:pt x="124" y="2832"/>
                    <a:pt x="57" y="2889"/>
                    <a:pt x="1" y="2945"/>
                  </a:cubicBezTo>
                  <a:lnTo>
                    <a:pt x="1024" y="2945"/>
                  </a:lnTo>
                  <a:lnTo>
                    <a:pt x="237" y="3768"/>
                  </a:lnTo>
                  <a:lnTo>
                    <a:pt x="386" y="3768"/>
                  </a:lnTo>
                  <a:lnTo>
                    <a:pt x="1162" y="2945"/>
                  </a:lnTo>
                  <a:lnTo>
                    <a:pt x="1954" y="2945"/>
                  </a:lnTo>
                  <a:lnTo>
                    <a:pt x="1178" y="3768"/>
                  </a:lnTo>
                  <a:lnTo>
                    <a:pt x="1322" y="3768"/>
                  </a:lnTo>
                  <a:lnTo>
                    <a:pt x="2098" y="2945"/>
                  </a:lnTo>
                  <a:lnTo>
                    <a:pt x="2889" y="2945"/>
                  </a:lnTo>
                  <a:lnTo>
                    <a:pt x="2113" y="3768"/>
                  </a:lnTo>
                  <a:lnTo>
                    <a:pt x="2262" y="3768"/>
                  </a:lnTo>
                  <a:lnTo>
                    <a:pt x="3038" y="2945"/>
                  </a:lnTo>
                  <a:lnTo>
                    <a:pt x="4020" y="2945"/>
                  </a:lnTo>
                  <a:lnTo>
                    <a:pt x="4195" y="2760"/>
                  </a:lnTo>
                  <a:lnTo>
                    <a:pt x="3213" y="2760"/>
                  </a:lnTo>
                  <a:lnTo>
                    <a:pt x="3938" y="1995"/>
                  </a:lnTo>
                  <a:lnTo>
                    <a:pt x="4961" y="1995"/>
                  </a:lnTo>
                  <a:lnTo>
                    <a:pt x="5130" y="1810"/>
                  </a:lnTo>
                  <a:lnTo>
                    <a:pt x="4113" y="1810"/>
                  </a:lnTo>
                  <a:lnTo>
                    <a:pt x="4832" y="1044"/>
                  </a:lnTo>
                  <a:lnTo>
                    <a:pt x="5891" y="1044"/>
                  </a:lnTo>
                  <a:lnTo>
                    <a:pt x="6066" y="859"/>
                  </a:lnTo>
                  <a:lnTo>
                    <a:pt x="5002" y="859"/>
                  </a:lnTo>
                  <a:lnTo>
                    <a:pt x="5814" y="0"/>
                  </a:lnTo>
                  <a:lnTo>
                    <a:pt x="5665" y="0"/>
                  </a:lnTo>
                  <a:lnTo>
                    <a:pt x="4858" y="859"/>
                  </a:lnTo>
                  <a:lnTo>
                    <a:pt x="4066" y="859"/>
                  </a:lnTo>
                  <a:lnTo>
                    <a:pt x="4873" y="0"/>
                  </a:lnTo>
                  <a:lnTo>
                    <a:pt x="4729" y="0"/>
                  </a:lnTo>
                  <a:lnTo>
                    <a:pt x="3917" y="859"/>
                  </a:lnTo>
                  <a:lnTo>
                    <a:pt x="3131" y="859"/>
                  </a:lnTo>
                  <a:lnTo>
                    <a:pt x="39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7"/>
            <p:cNvSpPr/>
            <p:nvPr/>
          </p:nvSpPr>
          <p:spPr>
            <a:xfrm>
              <a:off x="4810574" y="2173079"/>
              <a:ext cx="223302" cy="138248"/>
            </a:xfrm>
            <a:custGeom>
              <a:rect b="b" l="l" r="r" t="t"/>
              <a:pathLst>
                <a:path extrusionOk="0" h="3784" w="6112">
                  <a:moveTo>
                    <a:pt x="3783" y="1054"/>
                  </a:moveTo>
                  <a:lnTo>
                    <a:pt x="3059" y="1825"/>
                  </a:lnTo>
                  <a:lnTo>
                    <a:pt x="2262" y="1825"/>
                  </a:lnTo>
                  <a:lnTo>
                    <a:pt x="2987" y="1054"/>
                  </a:lnTo>
                  <a:close/>
                  <a:moveTo>
                    <a:pt x="4719" y="1054"/>
                  </a:moveTo>
                  <a:lnTo>
                    <a:pt x="3994" y="1825"/>
                  </a:lnTo>
                  <a:lnTo>
                    <a:pt x="3198" y="1825"/>
                  </a:lnTo>
                  <a:lnTo>
                    <a:pt x="3922" y="1054"/>
                  </a:lnTo>
                  <a:close/>
                  <a:moveTo>
                    <a:pt x="2884" y="2005"/>
                  </a:moveTo>
                  <a:lnTo>
                    <a:pt x="2159" y="2776"/>
                  </a:lnTo>
                  <a:lnTo>
                    <a:pt x="1363" y="2776"/>
                  </a:lnTo>
                  <a:lnTo>
                    <a:pt x="2087" y="2005"/>
                  </a:lnTo>
                  <a:close/>
                  <a:moveTo>
                    <a:pt x="3825" y="2005"/>
                  </a:moveTo>
                  <a:lnTo>
                    <a:pt x="3095" y="2776"/>
                  </a:lnTo>
                  <a:lnTo>
                    <a:pt x="2298" y="2776"/>
                  </a:lnTo>
                  <a:lnTo>
                    <a:pt x="3028" y="2005"/>
                  </a:lnTo>
                  <a:close/>
                  <a:moveTo>
                    <a:pt x="3825" y="0"/>
                  </a:moveTo>
                  <a:lnTo>
                    <a:pt x="3013" y="864"/>
                  </a:lnTo>
                  <a:lnTo>
                    <a:pt x="2077" y="864"/>
                  </a:lnTo>
                  <a:cubicBezTo>
                    <a:pt x="2015" y="931"/>
                    <a:pt x="1954" y="992"/>
                    <a:pt x="1887" y="1049"/>
                  </a:cubicBezTo>
                  <a:lnTo>
                    <a:pt x="2833" y="1049"/>
                  </a:lnTo>
                  <a:lnTo>
                    <a:pt x="2108" y="1820"/>
                  </a:lnTo>
                  <a:lnTo>
                    <a:pt x="1131" y="1820"/>
                  </a:lnTo>
                  <a:cubicBezTo>
                    <a:pt x="1075" y="1892"/>
                    <a:pt x="1008" y="1948"/>
                    <a:pt x="946" y="2005"/>
                  </a:cubicBezTo>
                  <a:lnTo>
                    <a:pt x="1928" y="2005"/>
                  </a:lnTo>
                  <a:lnTo>
                    <a:pt x="1203" y="2776"/>
                  </a:lnTo>
                  <a:lnTo>
                    <a:pt x="186" y="2776"/>
                  </a:lnTo>
                  <a:cubicBezTo>
                    <a:pt x="129" y="2848"/>
                    <a:pt x="62" y="2904"/>
                    <a:pt x="1" y="2961"/>
                  </a:cubicBezTo>
                  <a:lnTo>
                    <a:pt x="1029" y="2961"/>
                  </a:lnTo>
                  <a:lnTo>
                    <a:pt x="252" y="3783"/>
                  </a:lnTo>
                  <a:lnTo>
                    <a:pt x="396" y="3783"/>
                  </a:lnTo>
                  <a:lnTo>
                    <a:pt x="1178" y="2961"/>
                  </a:lnTo>
                  <a:lnTo>
                    <a:pt x="1974" y="2961"/>
                  </a:lnTo>
                  <a:lnTo>
                    <a:pt x="1193" y="3783"/>
                  </a:lnTo>
                  <a:lnTo>
                    <a:pt x="1342" y="3783"/>
                  </a:lnTo>
                  <a:lnTo>
                    <a:pt x="2118" y="2961"/>
                  </a:lnTo>
                  <a:lnTo>
                    <a:pt x="2915" y="2961"/>
                  </a:lnTo>
                  <a:lnTo>
                    <a:pt x="2139" y="3783"/>
                  </a:lnTo>
                  <a:lnTo>
                    <a:pt x="2288" y="3783"/>
                  </a:lnTo>
                  <a:lnTo>
                    <a:pt x="3064" y="2961"/>
                  </a:lnTo>
                  <a:lnTo>
                    <a:pt x="4056" y="2961"/>
                  </a:lnTo>
                  <a:lnTo>
                    <a:pt x="4226" y="2776"/>
                  </a:lnTo>
                  <a:lnTo>
                    <a:pt x="3239" y="2776"/>
                  </a:lnTo>
                  <a:lnTo>
                    <a:pt x="3969" y="2005"/>
                  </a:lnTo>
                  <a:lnTo>
                    <a:pt x="4996" y="2005"/>
                  </a:lnTo>
                  <a:lnTo>
                    <a:pt x="5171" y="1820"/>
                  </a:lnTo>
                  <a:lnTo>
                    <a:pt x="4143" y="1820"/>
                  </a:lnTo>
                  <a:lnTo>
                    <a:pt x="4868" y="1049"/>
                  </a:lnTo>
                  <a:lnTo>
                    <a:pt x="5937" y="1049"/>
                  </a:lnTo>
                  <a:lnTo>
                    <a:pt x="6112" y="864"/>
                  </a:lnTo>
                  <a:lnTo>
                    <a:pt x="5043" y="864"/>
                  </a:lnTo>
                  <a:lnTo>
                    <a:pt x="5855" y="0"/>
                  </a:lnTo>
                  <a:lnTo>
                    <a:pt x="5706" y="0"/>
                  </a:lnTo>
                  <a:lnTo>
                    <a:pt x="4894" y="864"/>
                  </a:lnTo>
                  <a:lnTo>
                    <a:pt x="4107" y="864"/>
                  </a:lnTo>
                  <a:lnTo>
                    <a:pt x="4914" y="0"/>
                  </a:lnTo>
                  <a:lnTo>
                    <a:pt x="4765" y="0"/>
                  </a:lnTo>
                  <a:lnTo>
                    <a:pt x="3958" y="864"/>
                  </a:lnTo>
                  <a:lnTo>
                    <a:pt x="3162" y="864"/>
                  </a:lnTo>
                  <a:lnTo>
                    <a:pt x="396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7"/>
            <p:cNvSpPr/>
            <p:nvPr/>
          </p:nvSpPr>
          <p:spPr>
            <a:xfrm>
              <a:off x="5125294" y="2013454"/>
              <a:ext cx="253370" cy="142742"/>
            </a:xfrm>
            <a:custGeom>
              <a:rect b="b" l="l" r="r" t="t"/>
              <a:pathLst>
                <a:path extrusionOk="0" h="3907" w="6935">
                  <a:moveTo>
                    <a:pt x="3732" y="1100"/>
                  </a:moveTo>
                  <a:lnTo>
                    <a:pt x="3013" y="1866"/>
                  </a:lnTo>
                  <a:lnTo>
                    <a:pt x="2226" y="1866"/>
                  </a:lnTo>
                  <a:lnTo>
                    <a:pt x="2946" y="1100"/>
                  </a:lnTo>
                  <a:close/>
                  <a:moveTo>
                    <a:pt x="4673" y="1100"/>
                  </a:moveTo>
                  <a:lnTo>
                    <a:pt x="3953" y="1866"/>
                  </a:lnTo>
                  <a:lnTo>
                    <a:pt x="3162" y="1866"/>
                  </a:lnTo>
                  <a:lnTo>
                    <a:pt x="3881" y="1100"/>
                  </a:lnTo>
                  <a:close/>
                  <a:moveTo>
                    <a:pt x="5804" y="1100"/>
                  </a:moveTo>
                  <a:cubicBezTo>
                    <a:pt x="5732" y="1162"/>
                    <a:pt x="5655" y="1224"/>
                    <a:pt x="5583" y="1285"/>
                  </a:cubicBezTo>
                  <a:cubicBezTo>
                    <a:pt x="5501" y="1357"/>
                    <a:pt x="5418" y="1404"/>
                    <a:pt x="5331" y="1429"/>
                  </a:cubicBezTo>
                  <a:cubicBezTo>
                    <a:pt x="5218" y="1573"/>
                    <a:pt x="5100" y="1722"/>
                    <a:pt x="4987" y="1866"/>
                  </a:cubicBezTo>
                  <a:lnTo>
                    <a:pt x="4092" y="1866"/>
                  </a:lnTo>
                  <a:lnTo>
                    <a:pt x="4812" y="1100"/>
                  </a:lnTo>
                  <a:close/>
                  <a:moveTo>
                    <a:pt x="2843" y="2046"/>
                  </a:moveTo>
                  <a:lnTo>
                    <a:pt x="2124" y="2807"/>
                  </a:lnTo>
                  <a:lnTo>
                    <a:pt x="1332" y="2807"/>
                  </a:lnTo>
                  <a:lnTo>
                    <a:pt x="2052" y="2046"/>
                  </a:lnTo>
                  <a:close/>
                  <a:moveTo>
                    <a:pt x="3779" y="2046"/>
                  </a:moveTo>
                  <a:lnTo>
                    <a:pt x="3059" y="2807"/>
                  </a:lnTo>
                  <a:lnTo>
                    <a:pt x="2268" y="2807"/>
                  </a:lnTo>
                  <a:lnTo>
                    <a:pt x="2987" y="2046"/>
                  </a:lnTo>
                  <a:close/>
                  <a:moveTo>
                    <a:pt x="4832" y="2051"/>
                  </a:moveTo>
                  <a:cubicBezTo>
                    <a:pt x="4616" y="2308"/>
                    <a:pt x="4390" y="2560"/>
                    <a:pt x="4169" y="2817"/>
                  </a:cubicBezTo>
                  <a:lnTo>
                    <a:pt x="3203" y="2817"/>
                  </a:lnTo>
                  <a:lnTo>
                    <a:pt x="3923" y="2051"/>
                  </a:lnTo>
                  <a:close/>
                  <a:moveTo>
                    <a:pt x="6893" y="0"/>
                  </a:moveTo>
                  <a:cubicBezTo>
                    <a:pt x="6785" y="160"/>
                    <a:pt x="6657" y="299"/>
                    <a:pt x="6513" y="386"/>
                  </a:cubicBezTo>
                  <a:lnTo>
                    <a:pt x="6436" y="484"/>
                  </a:lnTo>
                  <a:cubicBezTo>
                    <a:pt x="6302" y="638"/>
                    <a:pt x="6164" y="777"/>
                    <a:pt x="6020" y="915"/>
                  </a:cubicBezTo>
                  <a:lnTo>
                    <a:pt x="4997" y="915"/>
                  </a:lnTo>
                  <a:lnTo>
                    <a:pt x="5804" y="57"/>
                  </a:lnTo>
                  <a:lnTo>
                    <a:pt x="5660" y="57"/>
                  </a:lnTo>
                  <a:lnTo>
                    <a:pt x="4858" y="915"/>
                  </a:lnTo>
                  <a:lnTo>
                    <a:pt x="4067" y="915"/>
                  </a:lnTo>
                  <a:lnTo>
                    <a:pt x="4868" y="57"/>
                  </a:lnTo>
                  <a:lnTo>
                    <a:pt x="4730" y="57"/>
                  </a:lnTo>
                  <a:lnTo>
                    <a:pt x="3928" y="915"/>
                  </a:lnTo>
                  <a:lnTo>
                    <a:pt x="3136" y="915"/>
                  </a:lnTo>
                  <a:lnTo>
                    <a:pt x="3943" y="57"/>
                  </a:lnTo>
                  <a:lnTo>
                    <a:pt x="3804" y="57"/>
                  </a:lnTo>
                  <a:lnTo>
                    <a:pt x="2992" y="915"/>
                  </a:lnTo>
                  <a:lnTo>
                    <a:pt x="2062" y="915"/>
                  </a:lnTo>
                  <a:cubicBezTo>
                    <a:pt x="2005" y="982"/>
                    <a:pt x="1949" y="1044"/>
                    <a:pt x="1882" y="1100"/>
                  </a:cubicBezTo>
                  <a:lnTo>
                    <a:pt x="2823" y="1100"/>
                  </a:lnTo>
                  <a:lnTo>
                    <a:pt x="2083" y="1856"/>
                  </a:lnTo>
                  <a:lnTo>
                    <a:pt x="1111" y="1856"/>
                  </a:lnTo>
                  <a:cubicBezTo>
                    <a:pt x="1055" y="1928"/>
                    <a:pt x="998" y="1984"/>
                    <a:pt x="931" y="2046"/>
                  </a:cubicBezTo>
                  <a:lnTo>
                    <a:pt x="1908" y="2046"/>
                  </a:lnTo>
                  <a:lnTo>
                    <a:pt x="1188" y="2807"/>
                  </a:lnTo>
                  <a:lnTo>
                    <a:pt x="181" y="2807"/>
                  </a:lnTo>
                  <a:cubicBezTo>
                    <a:pt x="124" y="2879"/>
                    <a:pt x="68" y="2935"/>
                    <a:pt x="1" y="2997"/>
                  </a:cubicBezTo>
                  <a:lnTo>
                    <a:pt x="1019" y="2997"/>
                  </a:lnTo>
                  <a:lnTo>
                    <a:pt x="248" y="3819"/>
                  </a:lnTo>
                  <a:lnTo>
                    <a:pt x="392" y="3819"/>
                  </a:lnTo>
                  <a:lnTo>
                    <a:pt x="1163" y="2997"/>
                  </a:lnTo>
                  <a:lnTo>
                    <a:pt x="1954" y="2997"/>
                  </a:lnTo>
                  <a:lnTo>
                    <a:pt x="1183" y="3819"/>
                  </a:lnTo>
                  <a:lnTo>
                    <a:pt x="1332" y="3819"/>
                  </a:lnTo>
                  <a:lnTo>
                    <a:pt x="2103" y="2997"/>
                  </a:lnTo>
                  <a:lnTo>
                    <a:pt x="2889" y="2997"/>
                  </a:lnTo>
                  <a:lnTo>
                    <a:pt x="2119" y="3819"/>
                  </a:lnTo>
                  <a:lnTo>
                    <a:pt x="2268" y="3819"/>
                  </a:lnTo>
                  <a:lnTo>
                    <a:pt x="3039" y="2997"/>
                  </a:lnTo>
                  <a:lnTo>
                    <a:pt x="4020" y="2997"/>
                  </a:lnTo>
                  <a:lnTo>
                    <a:pt x="4061" y="2956"/>
                  </a:lnTo>
                  <a:lnTo>
                    <a:pt x="4061" y="2956"/>
                  </a:lnTo>
                  <a:cubicBezTo>
                    <a:pt x="3943" y="3089"/>
                    <a:pt x="3830" y="3233"/>
                    <a:pt x="3722" y="3367"/>
                  </a:cubicBezTo>
                  <a:cubicBezTo>
                    <a:pt x="3568" y="3562"/>
                    <a:pt x="3414" y="3732"/>
                    <a:pt x="3249" y="3907"/>
                  </a:cubicBezTo>
                  <a:lnTo>
                    <a:pt x="3260" y="3907"/>
                  </a:lnTo>
                  <a:lnTo>
                    <a:pt x="69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2" name="Shape 5322"/>
        <p:cNvGrpSpPr/>
        <p:nvPr/>
      </p:nvGrpSpPr>
      <p:grpSpPr>
        <a:xfrm>
          <a:off x="0" y="0"/>
          <a:ext cx="0" cy="0"/>
          <a:chOff x="0" y="0"/>
          <a:chExt cx="0" cy="0"/>
        </a:xfrm>
      </p:grpSpPr>
      <p:sp>
        <p:nvSpPr>
          <p:cNvPr id="5323" name="Google Shape;5323;p78"/>
          <p:cNvSpPr txBox="1"/>
          <p:nvPr>
            <p:ph type="title"/>
          </p:nvPr>
        </p:nvSpPr>
        <p:spPr>
          <a:xfrm>
            <a:off x="716800" y="612648"/>
            <a:ext cx="7711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5324" name="Google Shape;5324;p78"/>
          <p:cNvSpPr txBox="1"/>
          <p:nvPr>
            <p:ph idx="1" type="subTitle"/>
          </p:nvPr>
        </p:nvSpPr>
        <p:spPr>
          <a:xfrm>
            <a:off x="793500" y="1031425"/>
            <a:ext cx="7557000" cy="3424200"/>
          </a:xfrm>
          <a:prstGeom prst="rect">
            <a:avLst/>
          </a:prstGeom>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a:solidFill>
                  <a:schemeClr val="lt1"/>
                </a:solidFill>
              </a:rPr>
              <a:t>Did you like the resources on this template? Get them for free at our other websites.</a:t>
            </a:r>
            <a:endParaRPr sz="2400">
              <a:solidFill>
                <a:schemeClr val="lt1"/>
              </a:solidFill>
              <a:latin typeface="Oswald SemiBold"/>
              <a:ea typeface="Oswald SemiBold"/>
              <a:cs typeface="Oswald SemiBold"/>
              <a:sym typeface="Oswald SemiBold"/>
            </a:endParaRPr>
          </a:p>
          <a:p>
            <a:pPr indent="0" lvl="0" marL="0" rtl="0" algn="l">
              <a:spcBef>
                <a:spcPts val="1200"/>
              </a:spcBef>
              <a:spcAft>
                <a:spcPts val="0"/>
              </a:spcAft>
              <a:buClr>
                <a:schemeClr val="dk1"/>
              </a:buClr>
              <a:buSzPts val="1100"/>
              <a:buFont typeface="Arial"/>
              <a:buNone/>
            </a:pPr>
            <a:r>
              <a:rPr lang="en" sz="2900">
                <a:solidFill>
                  <a:schemeClr val="dk1"/>
                </a:solidFill>
                <a:latin typeface="Bebas Neue"/>
                <a:ea typeface="Bebas Neue"/>
                <a:cs typeface="Bebas Neue"/>
                <a:sym typeface="Bebas Neue"/>
              </a:rPr>
              <a:t>Vectors</a:t>
            </a:r>
            <a:endParaRPr sz="2900">
              <a:solidFill>
                <a:schemeClr val="dk1"/>
              </a:solidFill>
              <a:latin typeface="Bebas Neue"/>
              <a:ea typeface="Bebas Neue"/>
              <a:cs typeface="Bebas Neue"/>
              <a:sym typeface="Bebas Neue"/>
            </a:endParaRPr>
          </a:p>
          <a:p>
            <a:pPr indent="-317500" lvl="0" marL="457200" rtl="0" algn="l">
              <a:spcBef>
                <a:spcPts val="0"/>
              </a:spcBef>
              <a:spcAft>
                <a:spcPts val="0"/>
              </a:spcAft>
              <a:buSzPts val="1400"/>
              <a:buChar char="●"/>
            </a:pPr>
            <a:r>
              <a:rPr lang="en">
                <a:uFill>
                  <a:noFill/>
                </a:uFill>
                <a:hlinkClick r:id="rId3"/>
              </a:rPr>
              <a:t>Flat eco city concept with solar panels wind turbines modern buildings recycling sign lightbulbs green trees batteries globe</a:t>
            </a:r>
            <a:endParaRPr/>
          </a:p>
          <a:p>
            <a:pPr indent="-317500" lvl="0" marL="457200" rtl="0" algn="l">
              <a:spcBef>
                <a:spcPts val="0"/>
              </a:spcBef>
              <a:spcAft>
                <a:spcPts val="0"/>
              </a:spcAft>
              <a:buSzPts val="1400"/>
              <a:buChar char="●"/>
            </a:pPr>
            <a:r>
              <a:rPr lang="en">
                <a:uFill>
                  <a:noFill/>
                </a:uFill>
                <a:hlinkClick r:id="rId4"/>
              </a:rPr>
              <a:t>Flat ecology landing page template</a:t>
            </a:r>
            <a:endParaRPr/>
          </a:p>
          <a:p>
            <a:pPr indent="-317500" lvl="0" marL="457200" rtl="0" algn="l">
              <a:spcBef>
                <a:spcPts val="0"/>
              </a:spcBef>
              <a:spcAft>
                <a:spcPts val="0"/>
              </a:spcAft>
              <a:buSzPts val="1400"/>
              <a:buChar char="●"/>
            </a:pPr>
            <a:r>
              <a:rPr lang="en">
                <a:uFill>
                  <a:noFill/>
                </a:uFill>
                <a:hlinkClick r:id="rId5"/>
              </a:rPr>
              <a:t>Flat world environment day horizontal banners set with solar panels and wind turbines</a:t>
            </a:r>
            <a:endParaRPr/>
          </a:p>
          <a:p>
            <a:pPr indent="-317500" lvl="0" marL="457200" rtl="0" algn="l">
              <a:spcBef>
                <a:spcPts val="0"/>
              </a:spcBef>
              <a:spcAft>
                <a:spcPts val="0"/>
              </a:spcAft>
              <a:buSzPts val="1400"/>
              <a:buChar char="●"/>
            </a:pPr>
            <a:r>
              <a:rPr lang="en">
                <a:uFill>
                  <a:noFill/>
                </a:uFill>
                <a:hlinkClick r:id="rId6"/>
              </a:rPr>
              <a:t>Flat alternative eco energy concept with windmills ecological factory solar panels adaptive for tablet mobile laptop design</a:t>
            </a:r>
            <a:endParaRPr/>
          </a:p>
          <a:p>
            <a:pPr indent="-317500" lvl="0" marL="457200" rtl="0" algn="l">
              <a:spcBef>
                <a:spcPts val="0"/>
              </a:spcBef>
              <a:spcAft>
                <a:spcPts val="0"/>
              </a:spcAft>
              <a:buSzPts val="1400"/>
              <a:buChar char="●"/>
            </a:pPr>
            <a:r>
              <a:rPr lang="en">
                <a:uFill>
                  <a:noFill/>
                </a:uFill>
                <a:hlinkClick r:id="rId7"/>
              </a:rPr>
              <a:t>What we promote nature banner template</a:t>
            </a:r>
            <a:endParaRPr sz="2500">
              <a:latin typeface="Skranji"/>
              <a:ea typeface="Skranji"/>
              <a:cs typeface="Skranji"/>
              <a:sym typeface="Skranj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43"/>
          <p:cNvSpPr txBox="1"/>
          <p:nvPr>
            <p:ph type="title"/>
          </p:nvPr>
        </p:nvSpPr>
        <p:spPr>
          <a:xfrm>
            <a:off x="2229750" y="1312900"/>
            <a:ext cx="4684500" cy="1745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1215" name="Google Shape;1215;p43"/>
          <p:cNvSpPr txBox="1"/>
          <p:nvPr>
            <p:ph idx="1" type="subTitle"/>
          </p:nvPr>
        </p:nvSpPr>
        <p:spPr>
          <a:xfrm>
            <a:off x="2229750" y="3058450"/>
            <a:ext cx="4684500" cy="70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1216" name="Google Shape;1216;p43"/>
          <p:cNvGrpSpPr/>
          <p:nvPr/>
        </p:nvGrpSpPr>
        <p:grpSpPr>
          <a:xfrm flipH="1">
            <a:off x="7254997" y="571406"/>
            <a:ext cx="1328802" cy="4624451"/>
            <a:chOff x="299324" y="2437171"/>
            <a:chExt cx="613425" cy="2134822"/>
          </a:xfrm>
        </p:grpSpPr>
        <p:sp>
          <p:nvSpPr>
            <p:cNvPr id="1217" name="Google Shape;1217;p43"/>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3"/>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3"/>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3"/>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3"/>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3"/>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3"/>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3"/>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3"/>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43"/>
          <p:cNvGrpSpPr/>
          <p:nvPr/>
        </p:nvGrpSpPr>
        <p:grpSpPr>
          <a:xfrm flipH="1">
            <a:off x="8164986" y="2122402"/>
            <a:ext cx="883210" cy="3073716"/>
            <a:chOff x="299324" y="2437171"/>
            <a:chExt cx="613425" cy="2134822"/>
          </a:xfrm>
        </p:grpSpPr>
        <p:sp>
          <p:nvSpPr>
            <p:cNvPr id="1230" name="Google Shape;1230;p43"/>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3"/>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3"/>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 name="Google Shape;1242;p43"/>
          <p:cNvGrpSpPr/>
          <p:nvPr/>
        </p:nvGrpSpPr>
        <p:grpSpPr>
          <a:xfrm flipH="1">
            <a:off x="7213482" y="2735432"/>
            <a:ext cx="707095" cy="2460809"/>
            <a:chOff x="299324" y="2437171"/>
            <a:chExt cx="613425" cy="2134822"/>
          </a:xfrm>
        </p:grpSpPr>
        <p:sp>
          <p:nvSpPr>
            <p:cNvPr id="1243" name="Google Shape;1243;p43"/>
            <p:cNvSpPr/>
            <p:nvPr/>
          </p:nvSpPr>
          <p:spPr>
            <a:xfrm>
              <a:off x="510488" y="4261643"/>
              <a:ext cx="61474" cy="310350"/>
            </a:xfrm>
            <a:custGeom>
              <a:rect b="b" l="l" r="r" t="t"/>
              <a:pathLst>
                <a:path extrusionOk="0" h="7346" w="1455">
                  <a:moveTo>
                    <a:pt x="31" y="1"/>
                  </a:moveTo>
                  <a:cubicBezTo>
                    <a:pt x="18" y="2017"/>
                    <a:pt x="9" y="6817"/>
                    <a:pt x="0" y="7345"/>
                  </a:cubicBezTo>
                  <a:lnTo>
                    <a:pt x="1455" y="7345"/>
                  </a:lnTo>
                  <a:cubicBezTo>
                    <a:pt x="1445" y="6817"/>
                    <a:pt x="1436" y="2017"/>
                    <a:pt x="14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a:off x="546780" y="4261643"/>
              <a:ext cx="25181" cy="310350"/>
            </a:xfrm>
            <a:custGeom>
              <a:rect b="b" l="l" r="r" t="t"/>
              <a:pathLst>
                <a:path extrusionOk="0" h="7346" w="596">
                  <a:moveTo>
                    <a:pt x="0" y="1"/>
                  </a:moveTo>
                  <a:lnTo>
                    <a:pt x="0" y="7345"/>
                  </a:lnTo>
                  <a:lnTo>
                    <a:pt x="596" y="7345"/>
                  </a:lnTo>
                  <a:cubicBezTo>
                    <a:pt x="586" y="6817"/>
                    <a:pt x="577" y="2017"/>
                    <a:pt x="5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516614" y="2731399"/>
              <a:ext cx="48926" cy="1530331"/>
            </a:xfrm>
            <a:custGeom>
              <a:rect b="b" l="l" r="r" t="t"/>
              <a:pathLst>
                <a:path extrusionOk="0" h="36223" w="1158">
                  <a:moveTo>
                    <a:pt x="462" y="0"/>
                  </a:moveTo>
                  <a:cubicBezTo>
                    <a:pt x="420" y="1451"/>
                    <a:pt x="10" y="35145"/>
                    <a:pt x="1" y="36223"/>
                  </a:cubicBezTo>
                  <a:lnTo>
                    <a:pt x="1158" y="36223"/>
                  </a:lnTo>
                  <a:cubicBezTo>
                    <a:pt x="1149" y="35145"/>
                    <a:pt x="739" y="1451"/>
                    <a:pt x="6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a:off x="543569" y="2731399"/>
              <a:ext cx="19689" cy="1530331"/>
            </a:xfrm>
            <a:custGeom>
              <a:rect b="b" l="l" r="r" t="t"/>
              <a:pathLst>
                <a:path extrusionOk="0" h="36223" w="466">
                  <a:moveTo>
                    <a:pt x="37" y="0"/>
                  </a:moveTo>
                  <a:lnTo>
                    <a:pt x="37" y="0"/>
                  </a:lnTo>
                  <a:cubicBezTo>
                    <a:pt x="1" y="0"/>
                    <a:pt x="80" y="36223"/>
                    <a:pt x="80" y="36223"/>
                  </a:cubicBezTo>
                  <a:lnTo>
                    <a:pt x="465" y="36223"/>
                  </a:lnTo>
                  <a:cubicBezTo>
                    <a:pt x="450" y="35114"/>
                    <a:pt x="80" y="1451"/>
                    <a:pt x="37" y="0"/>
                  </a:cubicBezTo>
                  <a:close/>
                </a:path>
              </a:pathLst>
            </a:custGeom>
            <a:solidFill>
              <a:srgbClr val="395110">
                <a:alpha val="45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3"/>
            <p:cNvSpPr/>
            <p:nvPr/>
          </p:nvSpPr>
          <p:spPr>
            <a:xfrm>
              <a:off x="299324" y="2437171"/>
              <a:ext cx="242768" cy="291634"/>
            </a:xfrm>
            <a:custGeom>
              <a:rect b="b" l="l" r="r" t="t"/>
              <a:pathLst>
                <a:path extrusionOk="0" h="6903" w="5746">
                  <a:moveTo>
                    <a:pt x="209" y="1"/>
                  </a:moveTo>
                  <a:cubicBezTo>
                    <a:pt x="203" y="1"/>
                    <a:pt x="198" y="2"/>
                    <a:pt x="195" y="5"/>
                  </a:cubicBezTo>
                  <a:cubicBezTo>
                    <a:pt x="0" y="169"/>
                    <a:pt x="1160" y="1900"/>
                    <a:pt x="2794" y="3876"/>
                  </a:cubicBezTo>
                  <a:cubicBezTo>
                    <a:pt x="4326" y="5734"/>
                    <a:pt x="5237" y="6903"/>
                    <a:pt x="5504" y="6903"/>
                  </a:cubicBezTo>
                  <a:cubicBezTo>
                    <a:pt x="5521" y="6903"/>
                    <a:pt x="5536" y="6898"/>
                    <a:pt x="5548" y="6888"/>
                  </a:cubicBezTo>
                  <a:cubicBezTo>
                    <a:pt x="5745" y="6727"/>
                    <a:pt x="5499" y="5999"/>
                    <a:pt x="5220" y="4997"/>
                  </a:cubicBezTo>
                  <a:cubicBezTo>
                    <a:pt x="5074" y="4492"/>
                    <a:pt x="550" y="1"/>
                    <a:pt x="2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a:off x="325097" y="2454156"/>
              <a:ext cx="204786" cy="247993"/>
            </a:xfrm>
            <a:custGeom>
              <a:rect b="b" l="l" r="r" t="t"/>
              <a:pathLst>
                <a:path extrusionOk="0" h="5870" w="4847">
                  <a:moveTo>
                    <a:pt x="1" y="1"/>
                  </a:moveTo>
                  <a:lnTo>
                    <a:pt x="4847" y="5870"/>
                  </a:lnTo>
                  <a:cubicBezTo>
                    <a:pt x="4792" y="5606"/>
                    <a:pt x="4695" y="5281"/>
                    <a:pt x="4604" y="4977"/>
                  </a:cubicBezTo>
                  <a:cubicBezTo>
                    <a:pt x="4570" y="4862"/>
                    <a:pt x="4540" y="4746"/>
                    <a:pt x="4504" y="4625"/>
                  </a:cubicBezTo>
                  <a:cubicBezTo>
                    <a:pt x="4400" y="4248"/>
                    <a:pt x="1200" y="1015"/>
                    <a:pt x="1" y="1"/>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3"/>
            <p:cNvSpPr/>
            <p:nvPr/>
          </p:nvSpPr>
          <p:spPr>
            <a:xfrm>
              <a:off x="393626" y="2737145"/>
              <a:ext cx="158733" cy="341909"/>
            </a:xfrm>
            <a:custGeom>
              <a:rect b="b" l="l" r="r" t="t"/>
              <a:pathLst>
                <a:path extrusionOk="0" h="8093" w="3757">
                  <a:moveTo>
                    <a:pt x="3467" y="0"/>
                  </a:moveTo>
                  <a:cubicBezTo>
                    <a:pt x="3206" y="0"/>
                    <a:pt x="2716" y="548"/>
                    <a:pt x="2047" y="1243"/>
                  </a:cubicBezTo>
                  <a:cubicBezTo>
                    <a:pt x="1673" y="1625"/>
                    <a:pt x="0" y="8001"/>
                    <a:pt x="234" y="8089"/>
                  </a:cubicBezTo>
                  <a:cubicBezTo>
                    <a:pt x="240" y="8091"/>
                    <a:pt x="246" y="8092"/>
                    <a:pt x="252" y="8092"/>
                  </a:cubicBezTo>
                  <a:cubicBezTo>
                    <a:pt x="517" y="8092"/>
                    <a:pt x="1415" y="6245"/>
                    <a:pt x="2290" y="3902"/>
                  </a:cubicBezTo>
                  <a:cubicBezTo>
                    <a:pt x="3185" y="1501"/>
                    <a:pt x="3756" y="98"/>
                    <a:pt x="3522" y="10"/>
                  </a:cubicBezTo>
                  <a:cubicBezTo>
                    <a:pt x="3505" y="3"/>
                    <a:pt x="3487" y="0"/>
                    <a:pt x="3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a:off x="409258" y="2753960"/>
              <a:ext cx="112300" cy="301225"/>
            </a:xfrm>
            <a:custGeom>
              <a:rect b="b" l="l" r="r" t="t"/>
              <a:pathLst>
                <a:path extrusionOk="0" h="7130" w="2658">
                  <a:moveTo>
                    <a:pt x="2657" y="0"/>
                  </a:moveTo>
                  <a:cubicBezTo>
                    <a:pt x="2460" y="186"/>
                    <a:pt x="2226" y="426"/>
                    <a:pt x="2005" y="653"/>
                  </a:cubicBezTo>
                  <a:cubicBezTo>
                    <a:pt x="1926" y="738"/>
                    <a:pt x="1838" y="829"/>
                    <a:pt x="1753" y="917"/>
                  </a:cubicBezTo>
                  <a:cubicBezTo>
                    <a:pt x="1479" y="1194"/>
                    <a:pt x="274" y="5584"/>
                    <a:pt x="1" y="7130"/>
                  </a:cubicBezTo>
                  <a:lnTo>
                    <a:pt x="2657"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544203" y="2669714"/>
              <a:ext cx="368547" cy="84030"/>
            </a:xfrm>
            <a:custGeom>
              <a:rect b="b" l="l" r="r" t="t"/>
              <a:pathLst>
                <a:path extrusionOk="0" h="1989" w="8723">
                  <a:moveTo>
                    <a:pt x="8014" y="1"/>
                  </a:moveTo>
                  <a:cubicBezTo>
                    <a:pt x="7196" y="1"/>
                    <a:pt x="5712" y="158"/>
                    <a:pt x="4030" y="443"/>
                  </a:cubicBezTo>
                  <a:cubicBezTo>
                    <a:pt x="1504" y="868"/>
                    <a:pt x="1" y="1074"/>
                    <a:pt x="40" y="1323"/>
                  </a:cubicBezTo>
                  <a:cubicBezTo>
                    <a:pt x="86" y="1572"/>
                    <a:pt x="842" y="1727"/>
                    <a:pt x="1847" y="1982"/>
                  </a:cubicBezTo>
                  <a:cubicBezTo>
                    <a:pt x="1865" y="1987"/>
                    <a:pt x="1891" y="1989"/>
                    <a:pt x="1923" y="1989"/>
                  </a:cubicBezTo>
                  <a:cubicBezTo>
                    <a:pt x="2808" y="1989"/>
                    <a:pt x="8723" y="367"/>
                    <a:pt x="8684" y="124"/>
                  </a:cubicBezTo>
                  <a:cubicBezTo>
                    <a:pt x="8669" y="41"/>
                    <a:pt x="8426" y="1"/>
                    <a:pt x="80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570651" y="2681882"/>
              <a:ext cx="317002" cy="67469"/>
            </a:xfrm>
            <a:custGeom>
              <a:rect b="b" l="l" r="r" t="t"/>
              <a:pathLst>
                <a:path extrusionOk="0" h="1597" w="7503">
                  <a:moveTo>
                    <a:pt x="7503" y="0"/>
                  </a:moveTo>
                  <a:lnTo>
                    <a:pt x="0" y="1263"/>
                  </a:lnTo>
                  <a:cubicBezTo>
                    <a:pt x="258" y="1345"/>
                    <a:pt x="583" y="1427"/>
                    <a:pt x="893" y="1503"/>
                  </a:cubicBezTo>
                  <a:cubicBezTo>
                    <a:pt x="1005" y="1530"/>
                    <a:pt x="1124" y="1561"/>
                    <a:pt x="1248" y="1591"/>
                  </a:cubicBezTo>
                  <a:cubicBezTo>
                    <a:pt x="1262" y="1594"/>
                    <a:pt x="1282" y="1596"/>
                    <a:pt x="1308" y="1596"/>
                  </a:cubicBezTo>
                  <a:cubicBezTo>
                    <a:pt x="1953" y="1596"/>
                    <a:pt x="6083" y="511"/>
                    <a:pt x="7503" y="0"/>
                  </a:cubicBez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519445" y="2711288"/>
              <a:ext cx="42630" cy="38149"/>
            </a:xfrm>
            <a:custGeom>
              <a:rect b="b" l="l" r="r" t="t"/>
              <a:pathLst>
                <a:path extrusionOk="0" h="903" w="1009">
                  <a:moveTo>
                    <a:pt x="503" y="1"/>
                  </a:moveTo>
                  <a:cubicBezTo>
                    <a:pt x="402" y="1"/>
                    <a:pt x="300" y="35"/>
                    <a:pt x="216" y="106"/>
                  </a:cubicBezTo>
                  <a:cubicBezTo>
                    <a:pt x="25" y="264"/>
                    <a:pt x="1" y="549"/>
                    <a:pt x="156" y="740"/>
                  </a:cubicBezTo>
                  <a:cubicBezTo>
                    <a:pt x="247" y="847"/>
                    <a:pt x="377" y="903"/>
                    <a:pt x="508" y="903"/>
                  </a:cubicBezTo>
                  <a:cubicBezTo>
                    <a:pt x="608" y="903"/>
                    <a:pt x="708" y="870"/>
                    <a:pt x="790" y="801"/>
                  </a:cubicBezTo>
                  <a:cubicBezTo>
                    <a:pt x="981" y="640"/>
                    <a:pt x="1009" y="355"/>
                    <a:pt x="851" y="166"/>
                  </a:cubicBezTo>
                  <a:cubicBezTo>
                    <a:pt x="762" y="57"/>
                    <a:pt x="633" y="1"/>
                    <a:pt x="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526247" y="2717583"/>
              <a:ext cx="28645" cy="25602"/>
            </a:xfrm>
            <a:custGeom>
              <a:rect b="b" l="l" r="r" t="t"/>
              <a:pathLst>
                <a:path extrusionOk="0" h="606" w="678">
                  <a:moveTo>
                    <a:pt x="337" y="1"/>
                  </a:moveTo>
                  <a:cubicBezTo>
                    <a:pt x="270" y="1"/>
                    <a:pt x="203" y="23"/>
                    <a:pt x="146" y="69"/>
                  </a:cubicBezTo>
                  <a:cubicBezTo>
                    <a:pt x="19" y="175"/>
                    <a:pt x="1" y="367"/>
                    <a:pt x="107" y="494"/>
                  </a:cubicBezTo>
                  <a:cubicBezTo>
                    <a:pt x="166" y="567"/>
                    <a:pt x="252" y="605"/>
                    <a:pt x="338" y="605"/>
                  </a:cubicBezTo>
                  <a:cubicBezTo>
                    <a:pt x="406" y="605"/>
                    <a:pt x="475" y="582"/>
                    <a:pt x="532" y="534"/>
                  </a:cubicBezTo>
                  <a:cubicBezTo>
                    <a:pt x="660" y="430"/>
                    <a:pt x="678" y="242"/>
                    <a:pt x="571" y="111"/>
                  </a:cubicBezTo>
                  <a:cubicBezTo>
                    <a:pt x="511" y="39"/>
                    <a:pt x="424" y="1"/>
                    <a:pt x="3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43"/>
          <p:cNvGrpSpPr/>
          <p:nvPr/>
        </p:nvGrpSpPr>
        <p:grpSpPr>
          <a:xfrm flipH="1">
            <a:off x="530544" y="1506185"/>
            <a:ext cx="1328817" cy="3666053"/>
            <a:chOff x="1526272" y="3742139"/>
            <a:chExt cx="405770" cy="1119508"/>
          </a:xfrm>
        </p:grpSpPr>
        <p:sp>
          <p:nvSpPr>
            <p:cNvPr id="1256" name="Google Shape;1256;p43"/>
            <p:cNvSpPr/>
            <p:nvPr/>
          </p:nvSpPr>
          <p:spPr>
            <a:xfrm>
              <a:off x="1665630" y="3742139"/>
              <a:ext cx="195471" cy="58177"/>
            </a:xfrm>
            <a:custGeom>
              <a:rect b="b" l="l" r="r" t="t"/>
              <a:pathLst>
                <a:path extrusionOk="0" h="2142" w="7197">
                  <a:moveTo>
                    <a:pt x="1173" y="1"/>
                  </a:moveTo>
                  <a:lnTo>
                    <a:pt x="1" y="2105"/>
                  </a:lnTo>
                  <a:lnTo>
                    <a:pt x="7197" y="2141"/>
                  </a:lnTo>
                  <a:lnTo>
                    <a:pt x="4103" y="1"/>
                  </a:lnTo>
                  <a:close/>
                </a:path>
              </a:pathLst>
            </a:custGeom>
            <a:solidFill>
              <a:srgbClr val="D6A5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1613429" y="3742139"/>
              <a:ext cx="168175" cy="58177"/>
            </a:xfrm>
            <a:custGeom>
              <a:rect b="b" l="l" r="r" t="t"/>
              <a:pathLst>
                <a:path extrusionOk="0" h="2142" w="6192">
                  <a:moveTo>
                    <a:pt x="3095" y="1"/>
                  </a:moveTo>
                  <a:lnTo>
                    <a:pt x="1" y="2141"/>
                  </a:lnTo>
                  <a:lnTo>
                    <a:pt x="6192" y="2141"/>
                  </a:lnTo>
                  <a:lnTo>
                    <a:pt x="30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1648900" y="3762020"/>
              <a:ext cx="94707" cy="30365"/>
            </a:xfrm>
            <a:custGeom>
              <a:rect b="b" l="l" r="r" t="t"/>
              <a:pathLst>
                <a:path extrusionOk="0" h="1118" w="3487">
                  <a:moveTo>
                    <a:pt x="1759" y="1"/>
                  </a:moveTo>
                  <a:lnTo>
                    <a:pt x="1" y="1118"/>
                  </a:lnTo>
                  <a:lnTo>
                    <a:pt x="3486" y="1118"/>
                  </a:lnTo>
                  <a:lnTo>
                    <a:pt x="175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1699037" y="3742139"/>
              <a:ext cx="176513" cy="49920"/>
            </a:xfrm>
            <a:custGeom>
              <a:rect b="b" l="l" r="r" t="t"/>
              <a:pathLst>
                <a:path extrusionOk="0" h="1838" w="6499">
                  <a:moveTo>
                    <a:pt x="77" y="1"/>
                  </a:moveTo>
                  <a:cubicBezTo>
                    <a:pt x="7" y="1"/>
                    <a:pt x="1" y="40"/>
                    <a:pt x="64" y="80"/>
                  </a:cubicBezTo>
                  <a:lnTo>
                    <a:pt x="2472" y="1759"/>
                  </a:lnTo>
                  <a:cubicBezTo>
                    <a:pt x="2536" y="1804"/>
                    <a:pt x="2642" y="1838"/>
                    <a:pt x="2715" y="1838"/>
                  </a:cubicBezTo>
                  <a:lnTo>
                    <a:pt x="6422" y="1838"/>
                  </a:lnTo>
                  <a:cubicBezTo>
                    <a:pt x="6489" y="1838"/>
                    <a:pt x="6498" y="1801"/>
                    <a:pt x="6428" y="1759"/>
                  </a:cubicBezTo>
                  <a:lnTo>
                    <a:pt x="4024" y="80"/>
                  </a:lnTo>
                  <a:cubicBezTo>
                    <a:pt x="3960" y="34"/>
                    <a:pt x="3854" y="1"/>
                    <a:pt x="37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3"/>
            <p:cNvSpPr/>
            <p:nvPr/>
          </p:nvSpPr>
          <p:spPr>
            <a:xfrm>
              <a:off x="1704822" y="3744203"/>
              <a:ext cx="165350" cy="45710"/>
            </a:xfrm>
            <a:custGeom>
              <a:rect b="b" l="l" r="r" t="t"/>
              <a:pathLst>
                <a:path extrusionOk="0" h="1683" w="6088">
                  <a:moveTo>
                    <a:pt x="0" y="1"/>
                  </a:moveTo>
                  <a:lnTo>
                    <a:pt x="574" y="404"/>
                  </a:lnTo>
                  <a:lnTo>
                    <a:pt x="1418" y="404"/>
                  </a:lnTo>
                  <a:lnTo>
                    <a:pt x="841" y="1"/>
                  </a:lnTo>
                  <a:close/>
                  <a:moveTo>
                    <a:pt x="947" y="1"/>
                  </a:moveTo>
                  <a:lnTo>
                    <a:pt x="1521" y="404"/>
                  </a:lnTo>
                  <a:lnTo>
                    <a:pt x="2365" y="404"/>
                  </a:lnTo>
                  <a:lnTo>
                    <a:pt x="1792" y="1"/>
                  </a:lnTo>
                  <a:close/>
                  <a:moveTo>
                    <a:pt x="1889" y="1"/>
                  </a:moveTo>
                  <a:lnTo>
                    <a:pt x="2463" y="404"/>
                  </a:lnTo>
                  <a:lnTo>
                    <a:pt x="3310" y="404"/>
                  </a:lnTo>
                  <a:lnTo>
                    <a:pt x="2733" y="1"/>
                  </a:lnTo>
                  <a:close/>
                  <a:moveTo>
                    <a:pt x="2836" y="1"/>
                  </a:moveTo>
                  <a:lnTo>
                    <a:pt x="3407" y="404"/>
                  </a:lnTo>
                  <a:lnTo>
                    <a:pt x="4251" y="404"/>
                  </a:lnTo>
                  <a:lnTo>
                    <a:pt x="3677" y="1"/>
                  </a:lnTo>
                  <a:close/>
                  <a:moveTo>
                    <a:pt x="610" y="429"/>
                  </a:moveTo>
                  <a:lnTo>
                    <a:pt x="1187" y="830"/>
                  </a:lnTo>
                  <a:lnTo>
                    <a:pt x="2034" y="830"/>
                  </a:lnTo>
                  <a:lnTo>
                    <a:pt x="1458" y="429"/>
                  </a:lnTo>
                  <a:close/>
                  <a:moveTo>
                    <a:pt x="1561" y="429"/>
                  </a:moveTo>
                  <a:lnTo>
                    <a:pt x="2132" y="830"/>
                  </a:lnTo>
                  <a:lnTo>
                    <a:pt x="2976" y="830"/>
                  </a:lnTo>
                  <a:lnTo>
                    <a:pt x="2402" y="429"/>
                  </a:lnTo>
                  <a:close/>
                  <a:moveTo>
                    <a:pt x="2505" y="429"/>
                  </a:moveTo>
                  <a:lnTo>
                    <a:pt x="3079" y="830"/>
                  </a:lnTo>
                  <a:lnTo>
                    <a:pt x="3923" y="830"/>
                  </a:lnTo>
                  <a:lnTo>
                    <a:pt x="3346" y="429"/>
                  </a:lnTo>
                  <a:close/>
                  <a:moveTo>
                    <a:pt x="3449" y="429"/>
                  </a:moveTo>
                  <a:lnTo>
                    <a:pt x="4023" y="830"/>
                  </a:lnTo>
                  <a:lnTo>
                    <a:pt x="4870" y="830"/>
                  </a:lnTo>
                  <a:lnTo>
                    <a:pt x="4296" y="429"/>
                  </a:lnTo>
                  <a:close/>
                  <a:moveTo>
                    <a:pt x="1227" y="854"/>
                  </a:moveTo>
                  <a:lnTo>
                    <a:pt x="1798" y="1258"/>
                  </a:lnTo>
                  <a:lnTo>
                    <a:pt x="2642" y="1258"/>
                  </a:lnTo>
                  <a:lnTo>
                    <a:pt x="2068" y="854"/>
                  </a:lnTo>
                  <a:close/>
                  <a:moveTo>
                    <a:pt x="2168" y="854"/>
                  </a:moveTo>
                  <a:lnTo>
                    <a:pt x="2745" y="1258"/>
                  </a:lnTo>
                  <a:lnTo>
                    <a:pt x="3586" y="1258"/>
                  </a:lnTo>
                  <a:lnTo>
                    <a:pt x="3012" y="854"/>
                  </a:lnTo>
                  <a:close/>
                  <a:moveTo>
                    <a:pt x="3112" y="854"/>
                  </a:moveTo>
                  <a:lnTo>
                    <a:pt x="3686" y="1258"/>
                  </a:lnTo>
                  <a:lnTo>
                    <a:pt x="4530" y="1258"/>
                  </a:lnTo>
                  <a:lnTo>
                    <a:pt x="3953" y="854"/>
                  </a:lnTo>
                  <a:close/>
                  <a:moveTo>
                    <a:pt x="4057" y="854"/>
                  </a:moveTo>
                  <a:lnTo>
                    <a:pt x="4630" y="1258"/>
                  </a:lnTo>
                  <a:lnTo>
                    <a:pt x="5478" y="1258"/>
                  </a:lnTo>
                  <a:lnTo>
                    <a:pt x="4904" y="854"/>
                  </a:lnTo>
                  <a:close/>
                  <a:moveTo>
                    <a:pt x="1837" y="1279"/>
                  </a:moveTo>
                  <a:lnTo>
                    <a:pt x="2411" y="1683"/>
                  </a:lnTo>
                  <a:lnTo>
                    <a:pt x="3255" y="1683"/>
                  </a:lnTo>
                  <a:lnTo>
                    <a:pt x="2678" y="1279"/>
                  </a:lnTo>
                  <a:close/>
                  <a:moveTo>
                    <a:pt x="2781" y="1279"/>
                  </a:moveTo>
                  <a:lnTo>
                    <a:pt x="3355" y="1683"/>
                  </a:lnTo>
                  <a:lnTo>
                    <a:pt x="4196" y="1683"/>
                  </a:lnTo>
                  <a:lnTo>
                    <a:pt x="3625" y="1279"/>
                  </a:lnTo>
                  <a:close/>
                  <a:moveTo>
                    <a:pt x="3723" y="1279"/>
                  </a:moveTo>
                  <a:lnTo>
                    <a:pt x="4300" y="1683"/>
                  </a:lnTo>
                  <a:lnTo>
                    <a:pt x="5144" y="1683"/>
                  </a:lnTo>
                  <a:lnTo>
                    <a:pt x="4570" y="1279"/>
                  </a:lnTo>
                  <a:close/>
                  <a:moveTo>
                    <a:pt x="4667" y="1279"/>
                  </a:moveTo>
                  <a:lnTo>
                    <a:pt x="5241" y="1683"/>
                  </a:lnTo>
                  <a:lnTo>
                    <a:pt x="6088" y="1683"/>
                  </a:lnTo>
                  <a:lnTo>
                    <a:pt x="5514" y="1279"/>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3"/>
            <p:cNvSpPr/>
            <p:nvPr/>
          </p:nvSpPr>
          <p:spPr>
            <a:xfrm>
              <a:off x="1859362" y="3808953"/>
              <a:ext cx="66406" cy="1052694"/>
            </a:xfrm>
            <a:custGeom>
              <a:rect b="b" l="l" r="r" t="t"/>
              <a:pathLst>
                <a:path extrusionOk="0" h="38759" w="2445">
                  <a:moveTo>
                    <a:pt x="0" y="0"/>
                  </a:moveTo>
                  <a:lnTo>
                    <a:pt x="0" y="38758"/>
                  </a:lnTo>
                  <a:lnTo>
                    <a:pt x="2444" y="38758"/>
                  </a:lnTo>
                  <a:lnTo>
                    <a:pt x="244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1535751" y="3808953"/>
              <a:ext cx="323476" cy="1052694"/>
            </a:xfrm>
            <a:custGeom>
              <a:rect b="b" l="l" r="r" t="t"/>
              <a:pathLst>
                <a:path extrusionOk="0" h="38759" w="11910">
                  <a:moveTo>
                    <a:pt x="1" y="0"/>
                  </a:moveTo>
                  <a:lnTo>
                    <a:pt x="1" y="38758"/>
                  </a:lnTo>
                  <a:lnTo>
                    <a:pt x="11909" y="38758"/>
                  </a:lnTo>
                  <a:lnTo>
                    <a:pt x="119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1859362" y="3792521"/>
              <a:ext cx="72680" cy="21728"/>
            </a:xfrm>
            <a:custGeom>
              <a:rect b="b" l="l" r="r" t="t"/>
              <a:pathLst>
                <a:path extrusionOk="0" h="800" w="2676">
                  <a:moveTo>
                    <a:pt x="0" y="1"/>
                  </a:moveTo>
                  <a:lnTo>
                    <a:pt x="0" y="799"/>
                  </a:lnTo>
                  <a:lnTo>
                    <a:pt x="2675" y="799"/>
                  </a:lnTo>
                  <a:lnTo>
                    <a:pt x="267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1526272" y="3792521"/>
              <a:ext cx="333036" cy="21728"/>
            </a:xfrm>
            <a:custGeom>
              <a:rect b="b" l="l" r="r" t="t"/>
              <a:pathLst>
                <a:path extrusionOk="0" h="800" w="12262">
                  <a:moveTo>
                    <a:pt x="1" y="1"/>
                  </a:moveTo>
                  <a:lnTo>
                    <a:pt x="1" y="799"/>
                  </a:lnTo>
                  <a:lnTo>
                    <a:pt x="12261" y="799"/>
                  </a:lnTo>
                  <a:lnTo>
                    <a:pt x="12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1549353" y="3825276"/>
              <a:ext cx="290395" cy="1021189"/>
            </a:xfrm>
            <a:custGeom>
              <a:rect b="b" l="l" r="r" t="t"/>
              <a:pathLst>
                <a:path extrusionOk="0" h="37599" w="10692">
                  <a:moveTo>
                    <a:pt x="1643" y="1109"/>
                  </a:moveTo>
                  <a:lnTo>
                    <a:pt x="1" y="1109"/>
                  </a:lnTo>
                  <a:lnTo>
                    <a:pt x="1" y="0"/>
                  </a:lnTo>
                  <a:lnTo>
                    <a:pt x="1643" y="0"/>
                  </a:lnTo>
                  <a:close/>
                  <a:moveTo>
                    <a:pt x="4661" y="0"/>
                  </a:moveTo>
                  <a:lnTo>
                    <a:pt x="3016" y="0"/>
                  </a:lnTo>
                  <a:lnTo>
                    <a:pt x="3016" y="1109"/>
                  </a:lnTo>
                  <a:lnTo>
                    <a:pt x="4661" y="1109"/>
                  </a:lnTo>
                  <a:close/>
                  <a:moveTo>
                    <a:pt x="7673" y="0"/>
                  </a:moveTo>
                  <a:lnTo>
                    <a:pt x="6034" y="0"/>
                  </a:lnTo>
                  <a:lnTo>
                    <a:pt x="6034" y="1109"/>
                  </a:lnTo>
                  <a:lnTo>
                    <a:pt x="7673" y="1109"/>
                  </a:lnTo>
                  <a:close/>
                  <a:moveTo>
                    <a:pt x="10692" y="0"/>
                  </a:moveTo>
                  <a:lnTo>
                    <a:pt x="9052" y="0"/>
                  </a:lnTo>
                  <a:lnTo>
                    <a:pt x="9052" y="1109"/>
                  </a:lnTo>
                  <a:lnTo>
                    <a:pt x="10692" y="1109"/>
                  </a:lnTo>
                  <a:close/>
                  <a:moveTo>
                    <a:pt x="1643" y="1585"/>
                  </a:moveTo>
                  <a:lnTo>
                    <a:pt x="1" y="1585"/>
                  </a:lnTo>
                  <a:lnTo>
                    <a:pt x="1" y="2697"/>
                  </a:lnTo>
                  <a:lnTo>
                    <a:pt x="1643" y="2697"/>
                  </a:lnTo>
                  <a:close/>
                  <a:moveTo>
                    <a:pt x="4661" y="1585"/>
                  </a:moveTo>
                  <a:lnTo>
                    <a:pt x="3016" y="1585"/>
                  </a:lnTo>
                  <a:lnTo>
                    <a:pt x="3016" y="2697"/>
                  </a:lnTo>
                  <a:lnTo>
                    <a:pt x="4661" y="2697"/>
                  </a:lnTo>
                  <a:close/>
                  <a:moveTo>
                    <a:pt x="7673" y="1585"/>
                  </a:moveTo>
                  <a:lnTo>
                    <a:pt x="6034" y="1585"/>
                  </a:lnTo>
                  <a:lnTo>
                    <a:pt x="6034" y="2697"/>
                  </a:lnTo>
                  <a:lnTo>
                    <a:pt x="7673" y="2697"/>
                  </a:lnTo>
                  <a:close/>
                  <a:moveTo>
                    <a:pt x="10692" y="1585"/>
                  </a:moveTo>
                  <a:lnTo>
                    <a:pt x="9052" y="1585"/>
                  </a:lnTo>
                  <a:lnTo>
                    <a:pt x="9052" y="2697"/>
                  </a:lnTo>
                  <a:lnTo>
                    <a:pt x="10692" y="2697"/>
                  </a:lnTo>
                  <a:close/>
                  <a:moveTo>
                    <a:pt x="1643" y="3176"/>
                  </a:moveTo>
                  <a:lnTo>
                    <a:pt x="1" y="3176"/>
                  </a:lnTo>
                  <a:lnTo>
                    <a:pt x="1" y="4284"/>
                  </a:lnTo>
                  <a:lnTo>
                    <a:pt x="1643" y="4284"/>
                  </a:lnTo>
                  <a:close/>
                  <a:moveTo>
                    <a:pt x="4661" y="3176"/>
                  </a:moveTo>
                  <a:lnTo>
                    <a:pt x="3016" y="3176"/>
                  </a:lnTo>
                  <a:lnTo>
                    <a:pt x="3016" y="4284"/>
                  </a:lnTo>
                  <a:lnTo>
                    <a:pt x="4661" y="4284"/>
                  </a:lnTo>
                  <a:close/>
                  <a:moveTo>
                    <a:pt x="7673" y="3176"/>
                  </a:moveTo>
                  <a:lnTo>
                    <a:pt x="6034" y="3176"/>
                  </a:lnTo>
                  <a:lnTo>
                    <a:pt x="6034" y="4284"/>
                  </a:lnTo>
                  <a:lnTo>
                    <a:pt x="7673" y="4284"/>
                  </a:lnTo>
                  <a:close/>
                  <a:moveTo>
                    <a:pt x="10692" y="3176"/>
                  </a:moveTo>
                  <a:lnTo>
                    <a:pt x="9052" y="3176"/>
                  </a:lnTo>
                  <a:lnTo>
                    <a:pt x="9052" y="4284"/>
                  </a:lnTo>
                  <a:lnTo>
                    <a:pt x="10692" y="4284"/>
                  </a:lnTo>
                  <a:close/>
                  <a:moveTo>
                    <a:pt x="1643" y="4761"/>
                  </a:moveTo>
                  <a:lnTo>
                    <a:pt x="1" y="4761"/>
                  </a:lnTo>
                  <a:lnTo>
                    <a:pt x="1" y="5869"/>
                  </a:lnTo>
                  <a:lnTo>
                    <a:pt x="1643" y="5869"/>
                  </a:lnTo>
                  <a:close/>
                  <a:moveTo>
                    <a:pt x="4661" y="4761"/>
                  </a:moveTo>
                  <a:lnTo>
                    <a:pt x="3016" y="4761"/>
                  </a:lnTo>
                  <a:lnTo>
                    <a:pt x="3016" y="5869"/>
                  </a:lnTo>
                  <a:lnTo>
                    <a:pt x="4661" y="5869"/>
                  </a:lnTo>
                  <a:close/>
                  <a:moveTo>
                    <a:pt x="7673" y="4761"/>
                  </a:moveTo>
                  <a:lnTo>
                    <a:pt x="6034" y="4761"/>
                  </a:lnTo>
                  <a:lnTo>
                    <a:pt x="6034" y="5869"/>
                  </a:lnTo>
                  <a:lnTo>
                    <a:pt x="7673" y="5869"/>
                  </a:lnTo>
                  <a:close/>
                  <a:moveTo>
                    <a:pt x="10692" y="4761"/>
                  </a:moveTo>
                  <a:lnTo>
                    <a:pt x="9052" y="4761"/>
                  </a:lnTo>
                  <a:lnTo>
                    <a:pt x="9052" y="5869"/>
                  </a:lnTo>
                  <a:lnTo>
                    <a:pt x="10692" y="5869"/>
                  </a:lnTo>
                  <a:close/>
                  <a:moveTo>
                    <a:pt x="1643" y="6349"/>
                  </a:moveTo>
                  <a:lnTo>
                    <a:pt x="1" y="6349"/>
                  </a:lnTo>
                  <a:lnTo>
                    <a:pt x="1" y="7460"/>
                  </a:lnTo>
                  <a:lnTo>
                    <a:pt x="1643" y="7460"/>
                  </a:lnTo>
                  <a:close/>
                  <a:moveTo>
                    <a:pt x="4661" y="6349"/>
                  </a:moveTo>
                  <a:lnTo>
                    <a:pt x="3016" y="6349"/>
                  </a:lnTo>
                  <a:lnTo>
                    <a:pt x="3016" y="7460"/>
                  </a:lnTo>
                  <a:lnTo>
                    <a:pt x="4661" y="7460"/>
                  </a:lnTo>
                  <a:close/>
                  <a:moveTo>
                    <a:pt x="7673" y="6349"/>
                  </a:moveTo>
                  <a:lnTo>
                    <a:pt x="6034" y="6349"/>
                  </a:lnTo>
                  <a:lnTo>
                    <a:pt x="6034" y="7460"/>
                  </a:lnTo>
                  <a:lnTo>
                    <a:pt x="7673" y="7460"/>
                  </a:lnTo>
                  <a:close/>
                  <a:moveTo>
                    <a:pt x="10692" y="6349"/>
                  </a:moveTo>
                  <a:lnTo>
                    <a:pt x="9052" y="6349"/>
                  </a:lnTo>
                  <a:lnTo>
                    <a:pt x="9052" y="7460"/>
                  </a:lnTo>
                  <a:lnTo>
                    <a:pt x="10692" y="7460"/>
                  </a:lnTo>
                  <a:close/>
                  <a:moveTo>
                    <a:pt x="1643" y="7940"/>
                  </a:moveTo>
                  <a:lnTo>
                    <a:pt x="1" y="7940"/>
                  </a:lnTo>
                  <a:lnTo>
                    <a:pt x="1" y="9045"/>
                  </a:lnTo>
                  <a:lnTo>
                    <a:pt x="1643" y="9045"/>
                  </a:lnTo>
                  <a:close/>
                  <a:moveTo>
                    <a:pt x="4661" y="7940"/>
                  </a:moveTo>
                  <a:lnTo>
                    <a:pt x="3016" y="7940"/>
                  </a:lnTo>
                  <a:lnTo>
                    <a:pt x="3016" y="9045"/>
                  </a:lnTo>
                  <a:lnTo>
                    <a:pt x="4661" y="9045"/>
                  </a:lnTo>
                  <a:close/>
                  <a:moveTo>
                    <a:pt x="7673" y="7940"/>
                  </a:moveTo>
                  <a:lnTo>
                    <a:pt x="6034" y="7940"/>
                  </a:lnTo>
                  <a:lnTo>
                    <a:pt x="6034" y="9045"/>
                  </a:lnTo>
                  <a:lnTo>
                    <a:pt x="7673" y="9045"/>
                  </a:lnTo>
                  <a:close/>
                  <a:moveTo>
                    <a:pt x="10692" y="7940"/>
                  </a:moveTo>
                  <a:lnTo>
                    <a:pt x="9052" y="7940"/>
                  </a:lnTo>
                  <a:lnTo>
                    <a:pt x="9052" y="9045"/>
                  </a:lnTo>
                  <a:lnTo>
                    <a:pt x="10692" y="9045"/>
                  </a:lnTo>
                  <a:close/>
                  <a:moveTo>
                    <a:pt x="1643" y="9525"/>
                  </a:moveTo>
                  <a:lnTo>
                    <a:pt x="1" y="9525"/>
                  </a:lnTo>
                  <a:lnTo>
                    <a:pt x="1" y="10633"/>
                  </a:lnTo>
                  <a:lnTo>
                    <a:pt x="1643" y="10633"/>
                  </a:lnTo>
                  <a:close/>
                  <a:moveTo>
                    <a:pt x="4661" y="9525"/>
                  </a:moveTo>
                  <a:lnTo>
                    <a:pt x="3016" y="9525"/>
                  </a:lnTo>
                  <a:lnTo>
                    <a:pt x="3016" y="10633"/>
                  </a:lnTo>
                  <a:lnTo>
                    <a:pt x="4661" y="10633"/>
                  </a:lnTo>
                  <a:close/>
                  <a:moveTo>
                    <a:pt x="7673" y="9525"/>
                  </a:moveTo>
                  <a:lnTo>
                    <a:pt x="6034" y="9525"/>
                  </a:lnTo>
                  <a:lnTo>
                    <a:pt x="6034" y="10633"/>
                  </a:lnTo>
                  <a:lnTo>
                    <a:pt x="7673" y="10633"/>
                  </a:lnTo>
                  <a:close/>
                  <a:moveTo>
                    <a:pt x="10692" y="9525"/>
                  </a:moveTo>
                  <a:lnTo>
                    <a:pt x="9052" y="9525"/>
                  </a:lnTo>
                  <a:lnTo>
                    <a:pt x="9052" y="10633"/>
                  </a:lnTo>
                  <a:lnTo>
                    <a:pt x="10692" y="10633"/>
                  </a:lnTo>
                  <a:close/>
                  <a:moveTo>
                    <a:pt x="1643" y="11113"/>
                  </a:moveTo>
                  <a:lnTo>
                    <a:pt x="1" y="11113"/>
                  </a:lnTo>
                  <a:lnTo>
                    <a:pt x="1" y="12221"/>
                  </a:lnTo>
                  <a:lnTo>
                    <a:pt x="1643" y="12221"/>
                  </a:lnTo>
                  <a:close/>
                  <a:moveTo>
                    <a:pt x="4661" y="11113"/>
                  </a:moveTo>
                  <a:lnTo>
                    <a:pt x="3016" y="11113"/>
                  </a:lnTo>
                  <a:lnTo>
                    <a:pt x="3016" y="12221"/>
                  </a:lnTo>
                  <a:lnTo>
                    <a:pt x="4661" y="12221"/>
                  </a:lnTo>
                  <a:close/>
                  <a:moveTo>
                    <a:pt x="7673" y="11113"/>
                  </a:moveTo>
                  <a:lnTo>
                    <a:pt x="6034" y="11113"/>
                  </a:lnTo>
                  <a:lnTo>
                    <a:pt x="6034" y="12221"/>
                  </a:lnTo>
                  <a:lnTo>
                    <a:pt x="7673" y="12221"/>
                  </a:lnTo>
                  <a:close/>
                  <a:moveTo>
                    <a:pt x="10692" y="11113"/>
                  </a:moveTo>
                  <a:lnTo>
                    <a:pt x="9052" y="11113"/>
                  </a:lnTo>
                  <a:lnTo>
                    <a:pt x="9052" y="12221"/>
                  </a:lnTo>
                  <a:lnTo>
                    <a:pt x="10692" y="12221"/>
                  </a:lnTo>
                  <a:close/>
                  <a:moveTo>
                    <a:pt x="8718" y="1109"/>
                  </a:moveTo>
                  <a:lnTo>
                    <a:pt x="8017" y="1109"/>
                  </a:lnTo>
                  <a:lnTo>
                    <a:pt x="8017" y="0"/>
                  </a:lnTo>
                  <a:lnTo>
                    <a:pt x="8718" y="0"/>
                  </a:lnTo>
                  <a:close/>
                  <a:moveTo>
                    <a:pt x="8718" y="1585"/>
                  </a:moveTo>
                  <a:lnTo>
                    <a:pt x="8017" y="1585"/>
                  </a:lnTo>
                  <a:lnTo>
                    <a:pt x="8017" y="2697"/>
                  </a:lnTo>
                  <a:lnTo>
                    <a:pt x="8718" y="2697"/>
                  </a:lnTo>
                  <a:close/>
                  <a:moveTo>
                    <a:pt x="8718" y="3176"/>
                  </a:moveTo>
                  <a:lnTo>
                    <a:pt x="8017" y="3176"/>
                  </a:lnTo>
                  <a:lnTo>
                    <a:pt x="8017" y="4284"/>
                  </a:lnTo>
                  <a:lnTo>
                    <a:pt x="8718" y="4284"/>
                  </a:lnTo>
                  <a:close/>
                  <a:moveTo>
                    <a:pt x="8718" y="4761"/>
                  </a:moveTo>
                  <a:lnTo>
                    <a:pt x="8017" y="4761"/>
                  </a:lnTo>
                  <a:lnTo>
                    <a:pt x="8017" y="5869"/>
                  </a:lnTo>
                  <a:lnTo>
                    <a:pt x="8718" y="5869"/>
                  </a:lnTo>
                  <a:close/>
                  <a:moveTo>
                    <a:pt x="8718" y="6349"/>
                  </a:moveTo>
                  <a:lnTo>
                    <a:pt x="8017" y="6349"/>
                  </a:lnTo>
                  <a:lnTo>
                    <a:pt x="8017" y="7460"/>
                  </a:lnTo>
                  <a:lnTo>
                    <a:pt x="8718" y="7460"/>
                  </a:lnTo>
                  <a:close/>
                  <a:moveTo>
                    <a:pt x="8718" y="7940"/>
                  </a:moveTo>
                  <a:lnTo>
                    <a:pt x="8017" y="7940"/>
                  </a:lnTo>
                  <a:lnTo>
                    <a:pt x="8017" y="9045"/>
                  </a:lnTo>
                  <a:lnTo>
                    <a:pt x="8718" y="9045"/>
                  </a:lnTo>
                  <a:close/>
                  <a:moveTo>
                    <a:pt x="8718" y="9525"/>
                  </a:moveTo>
                  <a:lnTo>
                    <a:pt x="8017" y="9525"/>
                  </a:lnTo>
                  <a:lnTo>
                    <a:pt x="8017" y="10633"/>
                  </a:lnTo>
                  <a:lnTo>
                    <a:pt x="8718" y="10633"/>
                  </a:lnTo>
                  <a:close/>
                  <a:moveTo>
                    <a:pt x="8718" y="11113"/>
                  </a:moveTo>
                  <a:lnTo>
                    <a:pt x="8017" y="11113"/>
                  </a:lnTo>
                  <a:lnTo>
                    <a:pt x="8017" y="12221"/>
                  </a:lnTo>
                  <a:lnTo>
                    <a:pt x="8718" y="12221"/>
                  </a:lnTo>
                  <a:close/>
                  <a:moveTo>
                    <a:pt x="5673" y="1109"/>
                  </a:moveTo>
                  <a:lnTo>
                    <a:pt x="4971" y="1109"/>
                  </a:lnTo>
                  <a:lnTo>
                    <a:pt x="4971" y="0"/>
                  </a:lnTo>
                  <a:lnTo>
                    <a:pt x="5673" y="0"/>
                  </a:lnTo>
                  <a:close/>
                  <a:moveTo>
                    <a:pt x="5673" y="1585"/>
                  </a:moveTo>
                  <a:lnTo>
                    <a:pt x="4971" y="1585"/>
                  </a:lnTo>
                  <a:lnTo>
                    <a:pt x="4971" y="2697"/>
                  </a:lnTo>
                  <a:lnTo>
                    <a:pt x="5673" y="2697"/>
                  </a:lnTo>
                  <a:close/>
                  <a:moveTo>
                    <a:pt x="5673" y="3176"/>
                  </a:moveTo>
                  <a:lnTo>
                    <a:pt x="4971" y="3176"/>
                  </a:lnTo>
                  <a:lnTo>
                    <a:pt x="4971" y="4284"/>
                  </a:lnTo>
                  <a:lnTo>
                    <a:pt x="5673" y="4284"/>
                  </a:lnTo>
                  <a:close/>
                  <a:moveTo>
                    <a:pt x="5673" y="4761"/>
                  </a:moveTo>
                  <a:lnTo>
                    <a:pt x="4971" y="4761"/>
                  </a:lnTo>
                  <a:lnTo>
                    <a:pt x="4971" y="5869"/>
                  </a:lnTo>
                  <a:lnTo>
                    <a:pt x="5673" y="5869"/>
                  </a:lnTo>
                  <a:close/>
                  <a:moveTo>
                    <a:pt x="5673" y="6349"/>
                  </a:moveTo>
                  <a:lnTo>
                    <a:pt x="4971" y="6349"/>
                  </a:lnTo>
                  <a:lnTo>
                    <a:pt x="4971" y="7460"/>
                  </a:lnTo>
                  <a:lnTo>
                    <a:pt x="5673" y="7460"/>
                  </a:lnTo>
                  <a:close/>
                  <a:moveTo>
                    <a:pt x="5673" y="7940"/>
                  </a:moveTo>
                  <a:lnTo>
                    <a:pt x="4971" y="7940"/>
                  </a:lnTo>
                  <a:lnTo>
                    <a:pt x="4971" y="9045"/>
                  </a:lnTo>
                  <a:lnTo>
                    <a:pt x="5673" y="9045"/>
                  </a:lnTo>
                  <a:close/>
                  <a:moveTo>
                    <a:pt x="5673" y="9525"/>
                  </a:moveTo>
                  <a:lnTo>
                    <a:pt x="4971" y="9525"/>
                  </a:lnTo>
                  <a:lnTo>
                    <a:pt x="4971" y="10633"/>
                  </a:lnTo>
                  <a:lnTo>
                    <a:pt x="5673" y="10633"/>
                  </a:lnTo>
                  <a:close/>
                  <a:moveTo>
                    <a:pt x="5673" y="11113"/>
                  </a:moveTo>
                  <a:lnTo>
                    <a:pt x="4971" y="11113"/>
                  </a:lnTo>
                  <a:lnTo>
                    <a:pt x="4971" y="12221"/>
                  </a:lnTo>
                  <a:lnTo>
                    <a:pt x="5673" y="12221"/>
                  </a:lnTo>
                  <a:close/>
                  <a:moveTo>
                    <a:pt x="2676" y="1109"/>
                  </a:moveTo>
                  <a:lnTo>
                    <a:pt x="1974" y="1109"/>
                  </a:lnTo>
                  <a:lnTo>
                    <a:pt x="1974" y="0"/>
                  </a:lnTo>
                  <a:lnTo>
                    <a:pt x="2676" y="0"/>
                  </a:lnTo>
                  <a:close/>
                  <a:moveTo>
                    <a:pt x="2676" y="1585"/>
                  </a:moveTo>
                  <a:lnTo>
                    <a:pt x="1974" y="1585"/>
                  </a:lnTo>
                  <a:lnTo>
                    <a:pt x="1974" y="2697"/>
                  </a:lnTo>
                  <a:lnTo>
                    <a:pt x="2676" y="2697"/>
                  </a:lnTo>
                  <a:close/>
                  <a:moveTo>
                    <a:pt x="2676" y="3176"/>
                  </a:moveTo>
                  <a:lnTo>
                    <a:pt x="1974" y="3176"/>
                  </a:lnTo>
                  <a:lnTo>
                    <a:pt x="1974" y="4284"/>
                  </a:lnTo>
                  <a:lnTo>
                    <a:pt x="2676" y="4284"/>
                  </a:lnTo>
                  <a:close/>
                  <a:moveTo>
                    <a:pt x="2676" y="4761"/>
                  </a:moveTo>
                  <a:lnTo>
                    <a:pt x="1974" y="4761"/>
                  </a:lnTo>
                  <a:lnTo>
                    <a:pt x="1974" y="5869"/>
                  </a:lnTo>
                  <a:lnTo>
                    <a:pt x="2676" y="5869"/>
                  </a:lnTo>
                  <a:close/>
                  <a:moveTo>
                    <a:pt x="2676" y="6349"/>
                  </a:moveTo>
                  <a:lnTo>
                    <a:pt x="1974" y="6349"/>
                  </a:lnTo>
                  <a:lnTo>
                    <a:pt x="1974" y="7460"/>
                  </a:lnTo>
                  <a:lnTo>
                    <a:pt x="2676" y="7460"/>
                  </a:lnTo>
                  <a:close/>
                  <a:moveTo>
                    <a:pt x="2676" y="7940"/>
                  </a:moveTo>
                  <a:lnTo>
                    <a:pt x="1974" y="7940"/>
                  </a:lnTo>
                  <a:lnTo>
                    <a:pt x="1974" y="9045"/>
                  </a:lnTo>
                  <a:lnTo>
                    <a:pt x="2676" y="9045"/>
                  </a:lnTo>
                  <a:close/>
                  <a:moveTo>
                    <a:pt x="2676" y="9525"/>
                  </a:moveTo>
                  <a:lnTo>
                    <a:pt x="1974" y="9525"/>
                  </a:lnTo>
                  <a:lnTo>
                    <a:pt x="1974" y="10633"/>
                  </a:lnTo>
                  <a:lnTo>
                    <a:pt x="2676" y="10633"/>
                  </a:lnTo>
                  <a:close/>
                  <a:moveTo>
                    <a:pt x="2676" y="11113"/>
                  </a:moveTo>
                  <a:lnTo>
                    <a:pt x="1974" y="11113"/>
                  </a:lnTo>
                  <a:lnTo>
                    <a:pt x="1974" y="12221"/>
                  </a:lnTo>
                  <a:lnTo>
                    <a:pt x="2676" y="12221"/>
                  </a:lnTo>
                  <a:close/>
                  <a:moveTo>
                    <a:pt x="1643" y="13800"/>
                  </a:moveTo>
                  <a:lnTo>
                    <a:pt x="1" y="13800"/>
                  </a:lnTo>
                  <a:lnTo>
                    <a:pt x="1" y="12692"/>
                  </a:lnTo>
                  <a:lnTo>
                    <a:pt x="1643" y="12692"/>
                  </a:lnTo>
                  <a:close/>
                  <a:moveTo>
                    <a:pt x="4661" y="12686"/>
                  </a:moveTo>
                  <a:lnTo>
                    <a:pt x="3016" y="12686"/>
                  </a:lnTo>
                  <a:lnTo>
                    <a:pt x="3016" y="13794"/>
                  </a:lnTo>
                  <a:lnTo>
                    <a:pt x="4661" y="13794"/>
                  </a:lnTo>
                  <a:close/>
                  <a:moveTo>
                    <a:pt x="7673" y="12686"/>
                  </a:moveTo>
                  <a:lnTo>
                    <a:pt x="6034" y="12686"/>
                  </a:lnTo>
                  <a:lnTo>
                    <a:pt x="6034" y="13794"/>
                  </a:lnTo>
                  <a:lnTo>
                    <a:pt x="7673" y="13794"/>
                  </a:lnTo>
                  <a:close/>
                  <a:moveTo>
                    <a:pt x="10692" y="12686"/>
                  </a:moveTo>
                  <a:lnTo>
                    <a:pt x="9052" y="12686"/>
                  </a:lnTo>
                  <a:lnTo>
                    <a:pt x="9052" y="13794"/>
                  </a:lnTo>
                  <a:lnTo>
                    <a:pt x="10692" y="13794"/>
                  </a:lnTo>
                  <a:close/>
                  <a:moveTo>
                    <a:pt x="1643" y="14274"/>
                  </a:moveTo>
                  <a:lnTo>
                    <a:pt x="1" y="14274"/>
                  </a:lnTo>
                  <a:lnTo>
                    <a:pt x="1" y="15382"/>
                  </a:lnTo>
                  <a:lnTo>
                    <a:pt x="1643" y="15382"/>
                  </a:lnTo>
                  <a:close/>
                  <a:moveTo>
                    <a:pt x="4661" y="14274"/>
                  </a:moveTo>
                  <a:lnTo>
                    <a:pt x="3016" y="14274"/>
                  </a:lnTo>
                  <a:lnTo>
                    <a:pt x="3016" y="15382"/>
                  </a:lnTo>
                  <a:lnTo>
                    <a:pt x="4661" y="15382"/>
                  </a:lnTo>
                  <a:close/>
                  <a:moveTo>
                    <a:pt x="7673" y="14274"/>
                  </a:moveTo>
                  <a:lnTo>
                    <a:pt x="6034" y="14274"/>
                  </a:lnTo>
                  <a:lnTo>
                    <a:pt x="6034" y="15382"/>
                  </a:lnTo>
                  <a:lnTo>
                    <a:pt x="7673" y="15382"/>
                  </a:lnTo>
                  <a:close/>
                  <a:moveTo>
                    <a:pt x="10692" y="14274"/>
                  </a:moveTo>
                  <a:lnTo>
                    <a:pt x="9052" y="14274"/>
                  </a:lnTo>
                  <a:lnTo>
                    <a:pt x="9052" y="15382"/>
                  </a:lnTo>
                  <a:lnTo>
                    <a:pt x="10692" y="15382"/>
                  </a:lnTo>
                  <a:close/>
                  <a:moveTo>
                    <a:pt x="1643" y="15865"/>
                  </a:moveTo>
                  <a:lnTo>
                    <a:pt x="1" y="15865"/>
                  </a:lnTo>
                  <a:lnTo>
                    <a:pt x="1" y="16973"/>
                  </a:lnTo>
                  <a:lnTo>
                    <a:pt x="1643" y="16973"/>
                  </a:lnTo>
                  <a:close/>
                  <a:moveTo>
                    <a:pt x="4661" y="15865"/>
                  </a:moveTo>
                  <a:lnTo>
                    <a:pt x="3016" y="15865"/>
                  </a:lnTo>
                  <a:lnTo>
                    <a:pt x="3016" y="16973"/>
                  </a:lnTo>
                  <a:lnTo>
                    <a:pt x="4661" y="16973"/>
                  </a:lnTo>
                  <a:close/>
                  <a:moveTo>
                    <a:pt x="7673" y="15865"/>
                  </a:moveTo>
                  <a:lnTo>
                    <a:pt x="6034" y="15865"/>
                  </a:lnTo>
                  <a:lnTo>
                    <a:pt x="6034" y="16973"/>
                  </a:lnTo>
                  <a:lnTo>
                    <a:pt x="7673" y="16973"/>
                  </a:lnTo>
                  <a:close/>
                  <a:moveTo>
                    <a:pt x="10692" y="15865"/>
                  </a:moveTo>
                  <a:lnTo>
                    <a:pt x="9052" y="15865"/>
                  </a:lnTo>
                  <a:lnTo>
                    <a:pt x="9052" y="16973"/>
                  </a:lnTo>
                  <a:lnTo>
                    <a:pt x="10692" y="16973"/>
                  </a:lnTo>
                  <a:close/>
                  <a:moveTo>
                    <a:pt x="1643" y="17450"/>
                  </a:moveTo>
                  <a:lnTo>
                    <a:pt x="1" y="17450"/>
                  </a:lnTo>
                  <a:lnTo>
                    <a:pt x="1" y="18558"/>
                  </a:lnTo>
                  <a:lnTo>
                    <a:pt x="1643" y="18558"/>
                  </a:lnTo>
                  <a:close/>
                  <a:moveTo>
                    <a:pt x="4661" y="17450"/>
                  </a:moveTo>
                  <a:lnTo>
                    <a:pt x="3016" y="17450"/>
                  </a:lnTo>
                  <a:lnTo>
                    <a:pt x="3016" y="18558"/>
                  </a:lnTo>
                  <a:lnTo>
                    <a:pt x="4661" y="18558"/>
                  </a:lnTo>
                  <a:close/>
                  <a:moveTo>
                    <a:pt x="7673" y="17450"/>
                  </a:moveTo>
                  <a:lnTo>
                    <a:pt x="6034" y="17450"/>
                  </a:lnTo>
                  <a:lnTo>
                    <a:pt x="6034" y="18558"/>
                  </a:lnTo>
                  <a:lnTo>
                    <a:pt x="7673" y="18558"/>
                  </a:lnTo>
                  <a:close/>
                  <a:moveTo>
                    <a:pt x="10692" y="17450"/>
                  </a:moveTo>
                  <a:lnTo>
                    <a:pt x="9052" y="17450"/>
                  </a:lnTo>
                  <a:lnTo>
                    <a:pt x="9052" y="18558"/>
                  </a:lnTo>
                  <a:lnTo>
                    <a:pt x="10692" y="18558"/>
                  </a:lnTo>
                  <a:close/>
                  <a:moveTo>
                    <a:pt x="1643" y="19038"/>
                  </a:moveTo>
                  <a:lnTo>
                    <a:pt x="1" y="19038"/>
                  </a:lnTo>
                  <a:lnTo>
                    <a:pt x="1" y="20149"/>
                  </a:lnTo>
                  <a:lnTo>
                    <a:pt x="1643" y="20149"/>
                  </a:lnTo>
                  <a:close/>
                  <a:moveTo>
                    <a:pt x="4661" y="19038"/>
                  </a:moveTo>
                  <a:lnTo>
                    <a:pt x="3016" y="19038"/>
                  </a:lnTo>
                  <a:lnTo>
                    <a:pt x="3016" y="20149"/>
                  </a:lnTo>
                  <a:lnTo>
                    <a:pt x="4661" y="20149"/>
                  </a:lnTo>
                  <a:close/>
                  <a:moveTo>
                    <a:pt x="7673" y="19038"/>
                  </a:moveTo>
                  <a:lnTo>
                    <a:pt x="6034" y="19038"/>
                  </a:lnTo>
                  <a:lnTo>
                    <a:pt x="6034" y="20149"/>
                  </a:lnTo>
                  <a:lnTo>
                    <a:pt x="7673" y="20149"/>
                  </a:lnTo>
                  <a:close/>
                  <a:moveTo>
                    <a:pt x="10692" y="19038"/>
                  </a:moveTo>
                  <a:lnTo>
                    <a:pt x="9052" y="19038"/>
                  </a:lnTo>
                  <a:lnTo>
                    <a:pt x="9052" y="20149"/>
                  </a:lnTo>
                  <a:lnTo>
                    <a:pt x="10692" y="20149"/>
                  </a:lnTo>
                  <a:close/>
                  <a:moveTo>
                    <a:pt x="1643" y="20626"/>
                  </a:moveTo>
                  <a:lnTo>
                    <a:pt x="1" y="20626"/>
                  </a:lnTo>
                  <a:lnTo>
                    <a:pt x="1" y="21734"/>
                  </a:lnTo>
                  <a:lnTo>
                    <a:pt x="1643" y="21734"/>
                  </a:lnTo>
                  <a:close/>
                  <a:moveTo>
                    <a:pt x="4661" y="20626"/>
                  </a:moveTo>
                  <a:lnTo>
                    <a:pt x="3016" y="20626"/>
                  </a:lnTo>
                  <a:lnTo>
                    <a:pt x="3016" y="21734"/>
                  </a:lnTo>
                  <a:lnTo>
                    <a:pt x="4661" y="21734"/>
                  </a:lnTo>
                  <a:close/>
                  <a:moveTo>
                    <a:pt x="7673" y="20626"/>
                  </a:moveTo>
                  <a:lnTo>
                    <a:pt x="6034" y="20626"/>
                  </a:lnTo>
                  <a:lnTo>
                    <a:pt x="6034" y="21734"/>
                  </a:lnTo>
                  <a:lnTo>
                    <a:pt x="7673" y="21734"/>
                  </a:lnTo>
                  <a:close/>
                  <a:moveTo>
                    <a:pt x="10692" y="20626"/>
                  </a:moveTo>
                  <a:lnTo>
                    <a:pt x="9052" y="20626"/>
                  </a:lnTo>
                  <a:lnTo>
                    <a:pt x="9052" y="21734"/>
                  </a:lnTo>
                  <a:lnTo>
                    <a:pt x="10692" y="21734"/>
                  </a:lnTo>
                  <a:close/>
                  <a:moveTo>
                    <a:pt x="1643" y="22214"/>
                  </a:moveTo>
                  <a:lnTo>
                    <a:pt x="1" y="22214"/>
                  </a:lnTo>
                  <a:lnTo>
                    <a:pt x="1" y="23325"/>
                  </a:lnTo>
                  <a:lnTo>
                    <a:pt x="1643" y="23325"/>
                  </a:lnTo>
                  <a:close/>
                  <a:moveTo>
                    <a:pt x="4661" y="22214"/>
                  </a:moveTo>
                  <a:lnTo>
                    <a:pt x="3016" y="22214"/>
                  </a:lnTo>
                  <a:lnTo>
                    <a:pt x="3016" y="23325"/>
                  </a:lnTo>
                  <a:lnTo>
                    <a:pt x="4661" y="23325"/>
                  </a:lnTo>
                  <a:close/>
                  <a:moveTo>
                    <a:pt x="7673" y="22214"/>
                  </a:moveTo>
                  <a:lnTo>
                    <a:pt x="6034" y="22214"/>
                  </a:lnTo>
                  <a:lnTo>
                    <a:pt x="6034" y="23325"/>
                  </a:lnTo>
                  <a:lnTo>
                    <a:pt x="7673" y="23325"/>
                  </a:lnTo>
                  <a:close/>
                  <a:moveTo>
                    <a:pt x="10692" y="22214"/>
                  </a:moveTo>
                  <a:lnTo>
                    <a:pt x="9052" y="22214"/>
                  </a:lnTo>
                  <a:lnTo>
                    <a:pt x="9052" y="23325"/>
                  </a:lnTo>
                  <a:lnTo>
                    <a:pt x="10692" y="23325"/>
                  </a:lnTo>
                  <a:close/>
                  <a:moveTo>
                    <a:pt x="1643" y="23799"/>
                  </a:moveTo>
                  <a:lnTo>
                    <a:pt x="1" y="23799"/>
                  </a:lnTo>
                  <a:lnTo>
                    <a:pt x="1" y="24907"/>
                  </a:lnTo>
                  <a:lnTo>
                    <a:pt x="1643" y="24907"/>
                  </a:lnTo>
                  <a:close/>
                  <a:moveTo>
                    <a:pt x="4661" y="23799"/>
                  </a:moveTo>
                  <a:lnTo>
                    <a:pt x="3016" y="23799"/>
                  </a:lnTo>
                  <a:lnTo>
                    <a:pt x="3016" y="24907"/>
                  </a:lnTo>
                  <a:lnTo>
                    <a:pt x="4661" y="24907"/>
                  </a:lnTo>
                  <a:close/>
                  <a:moveTo>
                    <a:pt x="7673" y="23799"/>
                  </a:moveTo>
                  <a:lnTo>
                    <a:pt x="6034" y="23799"/>
                  </a:lnTo>
                  <a:lnTo>
                    <a:pt x="6034" y="24907"/>
                  </a:lnTo>
                  <a:lnTo>
                    <a:pt x="7673" y="24907"/>
                  </a:lnTo>
                  <a:close/>
                  <a:moveTo>
                    <a:pt x="10692" y="23799"/>
                  </a:moveTo>
                  <a:lnTo>
                    <a:pt x="9052" y="23799"/>
                  </a:lnTo>
                  <a:lnTo>
                    <a:pt x="9052" y="24907"/>
                  </a:lnTo>
                  <a:lnTo>
                    <a:pt x="10692" y="24907"/>
                  </a:lnTo>
                  <a:close/>
                  <a:moveTo>
                    <a:pt x="8718" y="13800"/>
                  </a:moveTo>
                  <a:lnTo>
                    <a:pt x="8017" y="13800"/>
                  </a:lnTo>
                  <a:lnTo>
                    <a:pt x="8017" y="12692"/>
                  </a:lnTo>
                  <a:lnTo>
                    <a:pt x="8718" y="12692"/>
                  </a:lnTo>
                  <a:close/>
                  <a:moveTo>
                    <a:pt x="8718" y="14274"/>
                  </a:moveTo>
                  <a:lnTo>
                    <a:pt x="8017" y="14274"/>
                  </a:lnTo>
                  <a:lnTo>
                    <a:pt x="8017" y="15382"/>
                  </a:lnTo>
                  <a:lnTo>
                    <a:pt x="8718" y="15382"/>
                  </a:lnTo>
                  <a:close/>
                  <a:moveTo>
                    <a:pt x="8718" y="15865"/>
                  </a:moveTo>
                  <a:lnTo>
                    <a:pt x="8017" y="15865"/>
                  </a:lnTo>
                  <a:lnTo>
                    <a:pt x="8017" y="16973"/>
                  </a:lnTo>
                  <a:lnTo>
                    <a:pt x="8718" y="16973"/>
                  </a:lnTo>
                  <a:close/>
                  <a:moveTo>
                    <a:pt x="8718" y="17450"/>
                  </a:moveTo>
                  <a:lnTo>
                    <a:pt x="8017" y="17450"/>
                  </a:lnTo>
                  <a:lnTo>
                    <a:pt x="8017" y="18558"/>
                  </a:lnTo>
                  <a:lnTo>
                    <a:pt x="8718" y="18558"/>
                  </a:lnTo>
                  <a:close/>
                  <a:moveTo>
                    <a:pt x="8718" y="19038"/>
                  </a:moveTo>
                  <a:lnTo>
                    <a:pt x="8017" y="19038"/>
                  </a:lnTo>
                  <a:lnTo>
                    <a:pt x="8017" y="20149"/>
                  </a:lnTo>
                  <a:lnTo>
                    <a:pt x="8718" y="20149"/>
                  </a:lnTo>
                  <a:close/>
                  <a:moveTo>
                    <a:pt x="8718" y="20626"/>
                  </a:moveTo>
                  <a:lnTo>
                    <a:pt x="8017" y="20626"/>
                  </a:lnTo>
                  <a:lnTo>
                    <a:pt x="8017" y="21734"/>
                  </a:lnTo>
                  <a:lnTo>
                    <a:pt x="8718" y="21734"/>
                  </a:lnTo>
                  <a:close/>
                  <a:moveTo>
                    <a:pt x="8718" y="22214"/>
                  </a:moveTo>
                  <a:lnTo>
                    <a:pt x="8017" y="22214"/>
                  </a:lnTo>
                  <a:lnTo>
                    <a:pt x="8017" y="23325"/>
                  </a:lnTo>
                  <a:lnTo>
                    <a:pt x="8718" y="23325"/>
                  </a:lnTo>
                  <a:close/>
                  <a:moveTo>
                    <a:pt x="8718" y="23799"/>
                  </a:moveTo>
                  <a:lnTo>
                    <a:pt x="8017" y="23799"/>
                  </a:lnTo>
                  <a:lnTo>
                    <a:pt x="8017" y="24907"/>
                  </a:lnTo>
                  <a:lnTo>
                    <a:pt x="8718" y="24907"/>
                  </a:lnTo>
                  <a:close/>
                  <a:moveTo>
                    <a:pt x="5673" y="13800"/>
                  </a:moveTo>
                  <a:lnTo>
                    <a:pt x="4971" y="13800"/>
                  </a:lnTo>
                  <a:lnTo>
                    <a:pt x="4971" y="12692"/>
                  </a:lnTo>
                  <a:lnTo>
                    <a:pt x="5673" y="12692"/>
                  </a:lnTo>
                  <a:close/>
                  <a:moveTo>
                    <a:pt x="5673" y="14274"/>
                  </a:moveTo>
                  <a:lnTo>
                    <a:pt x="4971" y="14274"/>
                  </a:lnTo>
                  <a:lnTo>
                    <a:pt x="4971" y="15382"/>
                  </a:lnTo>
                  <a:lnTo>
                    <a:pt x="5673" y="15382"/>
                  </a:lnTo>
                  <a:close/>
                  <a:moveTo>
                    <a:pt x="5673" y="15865"/>
                  </a:moveTo>
                  <a:lnTo>
                    <a:pt x="4971" y="15865"/>
                  </a:lnTo>
                  <a:lnTo>
                    <a:pt x="4971" y="16973"/>
                  </a:lnTo>
                  <a:lnTo>
                    <a:pt x="5673" y="16973"/>
                  </a:lnTo>
                  <a:close/>
                  <a:moveTo>
                    <a:pt x="5673" y="17450"/>
                  </a:moveTo>
                  <a:lnTo>
                    <a:pt x="4971" y="17450"/>
                  </a:lnTo>
                  <a:lnTo>
                    <a:pt x="4971" y="18558"/>
                  </a:lnTo>
                  <a:lnTo>
                    <a:pt x="5673" y="18558"/>
                  </a:lnTo>
                  <a:close/>
                  <a:moveTo>
                    <a:pt x="5673" y="19038"/>
                  </a:moveTo>
                  <a:lnTo>
                    <a:pt x="4971" y="19038"/>
                  </a:lnTo>
                  <a:lnTo>
                    <a:pt x="4971" y="20149"/>
                  </a:lnTo>
                  <a:lnTo>
                    <a:pt x="5673" y="20149"/>
                  </a:lnTo>
                  <a:close/>
                  <a:moveTo>
                    <a:pt x="5673" y="20626"/>
                  </a:moveTo>
                  <a:lnTo>
                    <a:pt x="4971" y="20626"/>
                  </a:lnTo>
                  <a:lnTo>
                    <a:pt x="4971" y="21734"/>
                  </a:lnTo>
                  <a:lnTo>
                    <a:pt x="5673" y="21734"/>
                  </a:lnTo>
                  <a:close/>
                  <a:moveTo>
                    <a:pt x="5673" y="22214"/>
                  </a:moveTo>
                  <a:lnTo>
                    <a:pt x="4971" y="22214"/>
                  </a:lnTo>
                  <a:lnTo>
                    <a:pt x="4971" y="23325"/>
                  </a:lnTo>
                  <a:lnTo>
                    <a:pt x="5673" y="23325"/>
                  </a:lnTo>
                  <a:close/>
                  <a:moveTo>
                    <a:pt x="5673" y="23799"/>
                  </a:moveTo>
                  <a:lnTo>
                    <a:pt x="4971" y="23799"/>
                  </a:lnTo>
                  <a:lnTo>
                    <a:pt x="4971" y="24907"/>
                  </a:lnTo>
                  <a:lnTo>
                    <a:pt x="5673" y="24907"/>
                  </a:lnTo>
                  <a:close/>
                  <a:moveTo>
                    <a:pt x="2676" y="13800"/>
                  </a:moveTo>
                  <a:lnTo>
                    <a:pt x="1974" y="13800"/>
                  </a:lnTo>
                  <a:lnTo>
                    <a:pt x="1974" y="12692"/>
                  </a:lnTo>
                  <a:lnTo>
                    <a:pt x="2676" y="12692"/>
                  </a:lnTo>
                  <a:close/>
                  <a:moveTo>
                    <a:pt x="2676" y="14274"/>
                  </a:moveTo>
                  <a:lnTo>
                    <a:pt x="1974" y="14274"/>
                  </a:lnTo>
                  <a:lnTo>
                    <a:pt x="1974" y="15382"/>
                  </a:lnTo>
                  <a:lnTo>
                    <a:pt x="2676" y="15382"/>
                  </a:lnTo>
                  <a:close/>
                  <a:moveTo>
                    <a:pt x="2676" y="15865"/>
                  </a:moveTo>
                  <a:lnTo>
                    <a:pt x="1974" y="15865"/>
                  </a:lnTo>
                  <a:lnTo>
                    <a:pt x="1974" y="16973"/>
                  </a:lnTo>
                  <a:lnTo>
                    <a:pt x="2676" y="16973"/>
                  </a:lnTo>
                  <a:close/>
                  <a:moveTo>
                    <a:pt x="2676" y="17450"/>
                  </a:moveTo>
                  <a:lnTo>
                    <a:pt x="1974" y="17450"/>
                  </a:lnTo>
                  <a:lnTo>
                    <a:pt x="1974" y="18558"/>
                  </a:lnTo>
                  <a:lnTo>
                    <a:pt x="2676" y="18558"/>
                  </a:lnTo>
                  <a:close/>
                  <a:moveTo>
                    <a:pt x="2676" y="19038"/>
                  </a:moveTo>
                  <a:lnTo>
                    <a:pt x="1974" y="19038"/>
                  </a:lnTo>
                  <a:lnTo>
                    <a:pt x="1974" y="20149"/>
                  </a:lnTo>
                  <a:lnTo>
                    <a:pt x="2676" y="20149"/>
                  </a:lnTo>
                  <a:close/>
                  <a:moveTo>
                    <a:pt x="2676" y="20626"/>
                  </a:moveTo>
                  <a:lnTo>
                    <a:pt x="1974" y="20626"/>
                  </a:lnTo>
                  <a:lnTo>
                    <a:pt x="1974" y="21734"/>
                  </a:lnTo>
                  <a:lnTo>
                    <a:pt x="2676" y="21734"/>
                  </a:lnTo>
                  <a:close/>
                  <a:moveTo>
                    <a:pt x="2676" y="22214"/>
                  </a:moveTo>
                  <a:lnTo>
                    <a:pt x="1974" y="22214"/>
                  </a:lnTo>
                  <a:lnTo>
                    <a:pt x="1974" y="23325"/>
                  </a:lnTo>
                  <a:lnTo>
                    <a:pt x="2676" y="23325"/>
                  </a:lnTo>
                  <a:close/>
                  <a:moveTo>
                    <a:pt x="2676" y="23799"/>
                  </a:moveTo>
                  <a:lnTo>
                    <a:pt x="1974" y="23799"/>
                  </a:lnTo>
                  <a:lnTo>
                    <a:pt x="1974" y="24907"/>
                  </a:lnTo>
                  <a:lnTo>
                    <a:pt x="2676" y="24907"/>
                  </a:lnTo>
                  <a:close/>
                  <a:moveTo>
                    <a:pt x="1643" y="26486"/>
                  </a:moveTo>
                  <a:lnTo>
                    <a:pt x="1" y="26486"/>
                  </a:lnTo>
                  <a:lnTo>
                    <a:pt x="1" y="25374"/>
                  </a:lnTo>
                  <a:lnTo>
                    <a:pt x="1643" y="25374"/>
                  </a:lnTo>
                  <a:close/>
                  <a:moveTo>
                    <a:pt x="4661" y="25374"/>
                  </a:moveTo>
                  <a:lnTo>
                    <a:pt x="3016" y="25374"/>
                  </a:lnTo>
                  <a:lnTo>
                    <a:pt x="3016" y="26486"/>
                  </a:lnTo>
                  <a:lnTo>
                    <a:pt x="4661" y="26486"/>
                  </a:lnTo>
                  <a:close/>
                  <a:moveTo>
                    <a:pt x="7673" y="25374"/>
                  </a:moveTo>
                  <a:lnTo>
                    <a:pt x="6034" y="25374"/>
                  </a:lnTo>
                  <a:lnTo>
                    <a:pt x="6034" y="26486"/>
                  </a:lnTo>
                  <a:lnTo>
                    <a:pt x="7673" y="26486"/>
                  </a:lnTo>
                  <a:close/>
                  <a:moveTo>
                    <a:pt x="10692" y="25374"/>
                  </a:moveTo>
                  <a:lnTo>
                    <a:pt x="9052" y="25374"/>
                  </a:lnTo>
                  <a:lnTo>
                    <a:pt x="9052" y="26486"/>
                  </a:lnTo>
                  <a:lnTo>
                    <a:pt x="10692" y="26486"/>
                  </a:lnTo>
                  <a:close/>
                  <a:moveTo>
                    <a:pt x="1643" y="26965"/>
                  </a:moveTo>
                  <a:lnTo>
                    <a:pt x="1" y="26965"/>
                  </a:lnTo>
                  <a:lnTo>
                    <a:pt x="1" y="28074"/>
                  </a:lnTo>
                  <a:lnTo>
                    <a:pt x="1643" y="28074"/>
                  </a:lnTo>
                  <a:close/>
                  <a:moveTo>
                    <a:pt x="4661" y="26965"/>
                  </a:moveTo>
                  <a:lnTo>
                    <a:pt x="3016" y="26965"/>
                  </a:lnTo>
                  <a:lnTo>
                    <a:pt x="3016" y="28074"/>
                  </a:lnTo>
                  <a:lnTo>
                    <a:pt x="4661" y="28074"/>
                  </a:lnTo>
                  <a:close/>
                  <a:moveTo>
                    <a:pt x="7673" y="26965"/>
                  </a:moveTo>
                  <a:lnTo>
                    <a:pt x="6034" y="26965"/>
                  </a:lnTo>
                  <a:lnTo>
                    <a:pt x="6034" y="28074"/>
                  </a:lnTo>
                  <a:lnTo>
                    <a:pt x="7673" y="28074"/>
                  </a:lnTo>
                  <a:close/>
                  <a:moveTo>
                    <a:pt x="10692" y="26965"/>
                  </a:moveTo>
                  <a:lnTo>
                    <a:pt x="9052" y="26965"/>
                  </a:lnTo>
                  <a:lnTo>
                    <a:pt x="9052" y="28074"/>
                  </a:lnTo>
                  <a:lnTo>
                    <a:pt x="10692" y="28074"/>
                  </a:lnTo>
                  <a:close/>
                  <a:moveTo>
                    <a:pt x="1643" y="28550"/>
                  </a:moveTo>
                  <a:lnTo>
                    <a:pt x="1" y="28550"/>
                  </a:lnTo>
                  <a:lnTo>
                    <a:pt x="1" y="29659"/>
                  </a:lnTo>
                  <a:lnTo>
                    <a:pt x="1643" y="29659"/>
                  </a:lnTo>
                  <a:close/>
                  <a:moveTo>
                    <a:pt x="4661" y="28550"/>
                  </a:moveTo>
                  <a:lnTo>
                    <a:pt x="3016" y="28550"/>
                  </a:lnTo>
                  <a:lnTo>
                    <a:pt x="3016" y="29659"/>
                  </a:lnTo>
                  <a:lnTo>
                    <a:pt x="4661" y="29659"/>
                  </a:lnTo>
                  <a:close/>
                  <a:moveTo>
                    <a:pt x="7673" y="28550"/>
                  </a:moveTo>
                  <a:lnTo>
                    <a:pt x="6034" y="28550"/>
                  </a:lnTo>
                  <a:lnTo>
                    <a:pt x="6034" y="29659"/>
                  </a:lnTo>
                  <a:lnTo>
                    <a:pt x="7673" y="29659"/>
                  </a:lnTo>
                  <a:close/>
                  <a:moveTo>
                    <a:pt x="10692" y="28550"/>
                  </a:moveTo>
                  <a:lnTo>
                    <a:pt x="9052" y="28550"/>
                  </a:lnTo>
                  <a:lnTo>
                    <a:pt x="9052" y="29659"/>
                  </a:lnTo>
                  <a:lnTo>
                    <a:pt x="10692" y="29659"/>
                  </a:lnTo>
                  <a:close/>
                  <a:moveTo>
                    <a:pt x="1643" y="30138"/>
                  </a:moveTo>
                  <a:lnTo>
                    <a:pt x="1" y="30138"/>
                  </a:lnTo>
                  <a:lnTo>
                    <a:pt x="1" y="31250"/>
                  </a:lnTo>
                  <a:lnTo>
                    <a:pt x="1643" y="31250"/>
                  </a:lnTo>
                  <a:close/>
                  <a:moveTo>
                    <a:pt x="4661" y="30138"/>
                  </a:moveTo>
                  <a:lnTo>
                    <a:pt x="3016" y="30138"/>
                  </a:lnTo>
                  <a:lnTo>
                    <a:pt x="3016" y="31250"/>
                  </a:lnTo>
                  <a:lnTo>
                    <a:pt x="4661" y="31250"/>
                  </a:lnTo>
                  <a:close/>
                  <a:moveTo>
                    <a:pt x="7673" y="30138"/>
                  </a:moveTo>
                  <a:lnTo>
                    <a:pt x="6034" y="30138"/>
                  </a:lnTo>
                  <a:lnTo>
                    <a:pt x="6034" y="31250"/>
                  </a:lnTo>
                  <a:lnTo>
                    <a:pt x="7673" y="31250"/>
                  </a:lnTo>
                  <a:close/>
                  <a:moveTo>
                    <a:pt x="10692" y="30138"/>
                  </a:moveTo>
                  <a:lnTo>
                    <a:pt x="9052" y="30138"/>
                  </a:lnTo>
                  <a:lnTo>
                    <a:pt x="9052" y="31250"/>
                  </a:lnTo>
                  <a:lnTo>
                    <a:pt x="10692" y="31250"/>
                  </a:lnTo>
                  <a:close/>
                  <a:moveTo>
                    <a:pt x="1643" y="31729"/>
                  </a:moveTo>
                  <a:lnTo>
                    <a:pt x="1" y="31729"/>
                  </a:lnTo>
                  <a:lnTo>
                    <a:pt x="1" y="32841"/>
                  </a:lnTo>
                  <a:lnTo>
                    <a:pt x="1643" y="32841"/>
                  </a:lnTo>
                  <a:close/>
                  <a:moveTo>
                    <a:pt x="4661" y="31729"/>
                  </a:moveTo>
                  <a:lnTo>
                    <a:pt x="3016" y="31729"/>
                  </a:lnTo>
                  <a:lnTo>
                    <a:pt x="3016" y="32841"/>
                  </a:lnTo>
                  <a:lnTo>
                    <a:pt x="4661" y="32841"/>
                  </a:lnTo>
                  <a:close/>
                  <a:moveTo>
                    <a:pt x="7673" y="31729"/>
                  </a:moveTo>
                  <a:lnTo>
                    <a:pt x="6034" y="31729"/>
                  </a:lnTo>
                  <a:lnTo>
                    <a:pt x="6034" y="32841"/>
                  </a:lnTo>
                  <a:lnTo>
                    <a:pt x="7673" y="32841"/>
                  </a:lnTo>
                  <a:close/>
                  <a:moveTo>
                    <a:pt x="10692" y="31729"/>
                  </a:moveTo>
                  <a:lnTo>
                    <a:pt x="9052" y="31729"/>
                  </a:lnTo>
                  <a:lnTo>
                    <a:pt x="9052" y="32841"/>
                  </a:lnTo>
                  <a:lnTo>
                    <a:pt x="10692" y="32841"/>
                  </a:lnTo>
                  <a:close/>
                  <a:moveTo>
                    <a:pt x="1643" y="33314"/>
                  </a:moveTo>
                  <a:lnTo>
                    <a:pt x="1" y="33314"/>
                  </a:lnTo>
                  <a:lnTo>
                    <a:pt x="1" y="34422"/>
                  </a:lnTo>
                  <a:lnTo>
                    <a:pt x="1643" y="34422"/>
                  </a:lnTo>
                  <a:close/>
                  <a:moveTo>
                    <a:pt x="4661" y="33314"/>
                  </a:moveTo>
                  <a:lnTo>
                    <a:pt x="3016" y="33314"/>
                  </a:lnTo>
                  <a:lnTo>
                    <a:pt x="3016" y="34422"/>
                  </a:lnTo>
                  <a:lnTo>
                    <a:pt x="4661" y="34422"/>
                  </a:lnTo>
                  <a:close/>
                  <a:moveTo>
                    <a:pt x="7673" y="33314"/>
                  </a:moveTo>
                  <a:lnTo>
                    <a:pt x="6034" y="33314"/>
                  </a:lnTo>
                  <a:lnTo>
                    <a:pt x="6034" y="34422"/>
                  </a:lnTo>
                  <a:lnTo>
                    <a:pt x="7673" y="34422"/>
                  </a:lnTo>
                  <a:close/>
                  <a:moveTo>
                    <a:pt x="10692" y="33314"/>
                  </a:moveTo>
                  <a:lnTo>
                    <a:pt x="9052" y="33314"/>
                  </a:lnTo>
                  <a:lnTo>
                    <a:pt x="9052" y="34422"/>
                  </a:lnTo>
                  <a:lnTo>
                    <a:pt x="10692" y="34422"/>
                  </a:lnTo>
                  <a:close/>
                  <a:moveTo>
                    <a:pt x="1643" y="34902"/>
                  </a:moveTo>
                  <a:lnTo>
                    <a:pt x="1" y="34902"/>
                  </a:lnTo>
                  <a:lnTo>
                    <a:pt x="1" y="36013"/>
                  </a:lnTo>
                  <a:lnTo>
                    <a:pt x="1643" y="36013"/>
                  </a:lnTo>
                  <a:close/>
                  <a:moveTo>
                    <a:pt x="4661" y="34902"/>
                  </a:moveTo>
                  <a:lnTo>
                    <a:pt x="3016" y="34902"/>
                  </a:lnTo>
                  <a:lnTo>
                    <a:pt x="3016" y="36013"/>
                  </a:lnTo>
                  <a:lnTo>
                    <a:pt x="4661" y="36013"/>
                  </a:lnTo>
                  <a:close/>
                  <a:moveTo>
                    <a:pt x="7673" y="34902"/>
                  </a:moveTo>
                  <a:lnTo>
                    <a:pt x="6034" y="34902"/>
                  </a:lnTo>
                  <a:lnTo>
                    <a:pt x="6034" y="36013"/>
                  </a:lnTo>
                  <a:lnTo>
                    <a:pt x="7673" y="36013"/>
                  </a:lnTo>
                  <a:close/>
                  <a:moveTo>
                    <a:pt x="10692" y="34902"/>
                  </a:moveTo>
                  <a:lnTo>
                    <a:pt x="9052" y="34902"/>
                  </a:lnTo>
                  <a:lnTo>
                    <a:pt x="9052" y="36013"/>
                  </a:lnTo>
                  <a:lnTo>
                    <a:pt x="10692" y="36013"/>
                  </a:lnTo>
                  <a:close/>
                  <a:moveTo>
                    <a:pt x="1643" y="36490"/>
                  </a:moveTo>
                  <a:lnTo>
                    <a:pt x="1" y="36490"/>
                  </a:lnTo>
                  <a:lnTo>
                    <a:pt x="1" y="37598"/>
                  </a:lnTo>
                  <a:lnTo>
                    <a:pt x="1643" y="37598"/>
                  </a:lnTo>
                  <a:close/>
                  <a:moveTo>
                    <a:pt x="4661" y="36490"/>
                  </a:moveTo>
                  <a:lnTo>
                    <a:pt x="3016" y="36490"/>
                  </a:lnTo>
                  <a:lnTo>
                    <a:pt x="3016" y="37598"/>
                  </a:lnTo>
                  <a:lnTo>
                    <a:pt x="4661" y="37598"/>
                  </a:lnTo>
                  <a:close/>
                  <a:moveTo>
                    <a:pt x="7673" y="36490"/>
                  </a:moveTo>
                  <a:lnTo>
                    <a:pt x="6034" y="36490"/>
                  </a:lnTo>
                  <a:lnTo>
                    <a:pt x="6034" y="37598"/>
                  </a:lnTo>
                  <a:lnTo>
                    <a:pt x="7673" y="37598"/>
                  </a:lnTo>
                  <a:close/>
                  <a:moveTo>
                    <a:pt x="10692" y="36490"/>
                  </a:moveTo>
                  <a:lnTo>
                    <a:pt x="9052" y="36490"/>
                  </a:lnTo>
                  <a:lnTo>
                    <a:pt x="9052" y="37598"/>
                  </a:lnTo>
                  <a:lnTo>
                    <a:pt x="10692" y="37598"/>
                  </a:lnTo>
                  <a:close/>
                  <a:moveTo>
                    <a:pt x="8718" y="26486"/>
                  </a:moveTo>
                  <a:lnTo>
                    <a:pt x="8017" y="26486"/>
                  </a:lnTo>
                  <a:lnTo>
                    <a:pt x="8017" y="25374"/>
                  </a:lnTo>
                  <a:lnTo>
                    <a:pt x="8718" y="25374"/>
                  </a:lnTo>
                  <a:close/>
                  <a:moveTo>
                    <a:pt x="8718" y="26965"/>
                  </a:moveTo>
                  <a:lnTo>
                    <a:pt x="8017" y="26965"/>
                  </a:lnTo>
                  <a:lnTo>
                    <a:pt x="8017" y="28074"/>
                  </a:lnTo>
                  <a:lnTo>
                    <a:pt x="8718" y="28074"/>
                  </a:lnTo>
                  <a:close/>
                  <a:moveTo>
                    <a:pt x="8718" y="28550"/>
                  </a:moveTo>
                  <a:lnTo>
                    <a:pt x="8017" y="28550"/>
                  </a:lnTo>
                  <a:lnTo>
                    <a:pt x="8017" y="29659"/>
                  </a:lnTo>
                  <a:lnTo>
                    <a:pt x="8718" y="29659"/>
                  </a:lnTo>
                  <a:close/>
                  <a:moveTo>
                    <a:pt x="8718" y="30138"/>
                  </a:moveTo>
                  <a:lnTo>
                    <a:pt x="8017" y="30138"/>
                  </a:lnTo>
                  <a:lnTo>
                    <a:pt x="8017" y="31250"/>
                  </a:lnTo>
                  <a:lnTo>
                    <a:pt x="8718" y="31250"/>
                  </a:lnTo>
                  <a:close/>
                  <a:moveTo>
                    <a:pt x="8718" y="31729"/>
                  </a:moveTo>
                  <a:lnTo>
                    <a:pt x="8017" y="31729"/>
                  </a:lnTo>
                  <a:lnTo>
                    <a:pt x="8017" y="32841"/>
                  </a:lnTo>
                  <a:lnTo>
                    <a:pt x="8718" y="32841"/>
                  </a:lnTo>
                  <a:close/>
                  <a:moveTo>
                    <a:pt x="8718" y="33314"/>
                  </a:moveTo>
                  <a:lnTo>
                    <a:pt x="8017" y="33314"/>
                  </a:lnTo>
                  <a:lnTo>
                    <a:pt x="8017" y="34422"/>
                  </a:lnTo>
                  <a:lnTo>
                    <a:pt x="8718" y="34422"/>
                  </a:lnTo>
                  <a:close/>
                  <a:moveTo>
                    <a:pt x="8718" y="34902"/>
                  </a:moveTo>
                  <a:lnTo>
                    <a:pt x="8017" y="34902"/>
                  </a:lnTo>
                  <a:lnTo>
                    <a:pt x="8017" y="36013"/>
                  </a:lnTo>
                  <a:lnTo>
                    <a:pt x="8718" y="36013"/>
                  </a:lnTo>
                  <a:close/>
                  <a:moveTo>
                    <a:pt x="8718" y="36490"/>
                  </a:moveTo>
                  <a:lnTo>
                    <a:pt x="8017" y="36490"/>
                  </a:lnTo>
                  <a:lnTo>
                    <a:pt x="8017" y="37598"/>
                  </a:lnTo>
                  <a:lnTo>
                    <a:pt x="8718" y="37598"/>
                  </a:lnTo>
                  <a:close/>
                  <a:moveTo>
                    <a:pt x="5673" y="26486"/>
                  </a:moveTo>
                  <a:lnTo>
                    <a:pt x="4971" y="26486"/>
                  </a:lnTo>
                  <a:lnTo>
                    <a:pt x="4971" y="25374"/>
                  </a:lnTo>
                  <a:lnTo>
                    <a:pt x="5673" y="25374"/>
                  </a:lnTo>
                  <a:close/>
                  <a:moveTo>
                    <a:pt x="5673" y="26965"/>
                  </a:moveTo>
                  <a:lnTo>
                    <a:pt x="4971" y="26965"/>
                  </a:lnTo>
                  <a:lnTo>
                    <a:pt x="4971" y="28074"/>
                  </a:lnTo>
                  <a:lnTo>
                    <a:pt x="5673" y="28074"/>
                  </a:lnTo>
                  <a:close/>
                  <a:moveTo>
                    <a:pt x="5673" y="28550"/>
                  </a:moveTo>
                  <a:lnTo>
                    <a:pt x="4971" y="28550"/>
                  </a:lnTo>
                  <a:lnTo>
                    <a:pt x="4971" y="29659"/>
                  </a:lnTo>
                  <a:lnTo>
                    <a:pt x="5673" y="29659"/>
                  </a:lnTo>
                  <a:close/>
                  <a:moveTo>
                    <a:pt x="5673" y="30138"/>
                  </a:moveTo>
                  <a:lnTo>
                    <a:pt x="4971" y="30138"/>
                  </a:lnTo>
                  <a:lnTo>
                    <a:pt x="4971" y="31250"/>
                  </a:lnTo>
                  <a:lnTo>
                    <a:pt x="5673" y="31250"/>
                  </a:lnTo>
                  <a:close/>
                  <a:moveTo>
                    <a:pt x="5673" y="31729"/>
                  </a:moveTo>
                  <a:lnTo>
                    <a:pt x="4971" y="31729"/>
                  </a:lnTo>
                  <a:lnTo>
                    <a:pt x="4971" y="32841"/>
                  </a:lnTo>
                  <a:lnTo>
                    <a:pt x="5673" y="32841"/>
                  </a:lnTo>
                  <a:close/>
                  <a:moveTo>
                    <a:pt x="5673" y="33314"/>
                  </a:moveTo>
                  <a:lnTo>
                    <a:pt x="4971" y="33314"/>
                  </a:lnTo>
                  <a:lnTo>
                    <a:pt x="4971" y="34422"/>
                  </a:lnTo>
                  <a:lnTo>
                    <a:pt x="5673" y="34422"/>
                  </a:lnTo>
                  <a:close/>
                  <a:moveTo>
                    <a:pt x="5673" y="34902"/>
                  </a:moveTo>
                  <a:lnTo>
                    <a:pt x="4971" y="34902"/>
                  </a:lnTo>
                  <a:lnTo>
                    <a:pt x="4971" y="36013"/>
                  </a:lnTo>
                  <a:lnTo>
                    <a:pt x="5673" y="36013"/>
                  </a:lnTo>
                  <a:close/>
                  <a:moveTo>
                    <a:pt x="5673" y="36490"/>
                  </a:moveTo>
                  <a:lnTo>
                    <a:pt x="4971" y="36490"/>
                  </a:lnTo>
                  <a:lnTo>
                    <a:pt x="4971" y="37598"/>
                  </a:lnTo>
                  <a:lnTo>
                    <a:pt x="5673" y="37598"/>
                  </a:lnTo>
                  <a:close/>
                  <a:moveTo>
                    <a:pt x="2676" y="26486"/>
                  </a:moveTo>
                  <a:lnTo>
                    <a:pt x="1974" y="26486"/>
                  </a:lnTo>
                  <a:lnTo>
                    <a:pt x="1974" y="25374"/>
                  </a:lnTo>
                  <a:lnTo>
                    <a:pt x="2676" y="25374"/>
                  </a:lnTo>
                  <a:close/>
                  <a:moveTo>
                    <a:pt x="2676" y="26965"/>
                  </a:moveTo>
                  <a:lnTo>
                    <a:pt x="1974" y="26965"/>
                  </a:lnTo>
                  <a:lnTo>
                    <a:pt x="1974" y="28074"/>
                  </a:lnTo>
                  <a:lnTo>
                    <a:pt x="2676" y="28074"/>
                  </a:lnTo>
                  <a:close/>
                  <a:moveTo>
                    <a:pt x="2676" y="28550"/>
                  </a:moveTo>
                  <a:lnTo>
                    <a:pt x="1974" y="28550"/>
                  </a:lnTo>
                  <a:lnTo>
                    <a:pt x="1974" y="29659"/>
                  </a:lnTo>
                  <a:lnTo>
                    <a:pt x="2676" y="29659"/>
                  </a:lnTo>
                  <a:close/>
                  <a:moveTo>
                    <a:pt x="2676" y="30138"/>
                  </a:moveTo>
                  <a:lnTo>
                    <a:pt x="1974" y="30138"/>
                  </a:lnTo>
                  <a:lnTo>
                    <a:pt x="1974" y="31250"/>
                  </a:lnTo>
                  <a:lnTo>
                    <a:pt x="2676" y="31250"/>
                  </a:lnTo>
                  <a:close/>
                  <a:moveTo>
                    <a:pt x="2676" y="31729"/>
                  </a:moveTo>
                  <a:lnTo>
                    <a:pt x="1974" y="31729"/>
                  </a:lnTo>
                  <a:lnTo>
                    <a:pt x="1974" y="32841"/>
                  </a:lnTo>
                  <a:lnTo>
                    <a:pt x="2676" y="32841"/>
                  </a:lnTo>
                  <a:close/>
                  <a:moveTo>
                    <a:pt x="2676" y="33314"/>
                  </a:moveTo>
                  <a:lnTo>
                    <a:pt x="1974" y="33314"/>
                  </a:lnTo>
                  <a:lnTo>
                    <a:pt x="1974" y="34422"/>
                  </a:lnTo>
                  <a:lnTo>
                    <a:pt x="2676" y="34422"/>
                  </a:lnTo>
                  <a:close/>
                  <a:moveTo>
                    <a:pt x="2676" y="34902"/>
                  </a:moveTo>
                  <a:lnTo>
                    <a:pt x="1974" y="34902"/>
                  </a:lnTo>
                  <a:lnTo>
                    <a:pt x="1974" y="36013"/>
                  </a:lnTo>
                  <a:lnTo>
                    <a:pt x="2676" y="36013"/>
                  </a:lnTo>
                  <a:close/>
                  <a:moveTo>
                    <a:pt x="2676" y="36490"/>
                  </a:moveTo>
                  <a:lnTo>
                    <a:pt x="1974" y="36490"/>
                  </a:lnTo>
                  <a:lnTo>
                    <a:pt x="1974" y="37598"/>
                  </a:lnTo>
                  <a:lnTo>
                    <a:pt x="2676" y="3759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6" name="Google Shape;1266;p43"/>
            <p:cNvGrpSpPr/>
            <p:nvPr/>
          </p:nvGrpSpPr>
          <p:grpSpPr>
            <a:xfrm>
              <a:off x="1869954" y="3825276"/>
              <a:ext cx="51495" cy="1021189"/>
              <a:chOff x="1975879" y="3825276"/>
              <a:chExt cx="51495" cy="1021189"/>
            </a:xfrm>
          </p:grpSpPr>
          <p:sp>
            <p:nvSpPr>
              <p:cNvPr id="1267" name="Google Shape;1267;p43"/>
              <p:cNvSpPr/>
              <p:nvPr/>
            </p:nvSpPr>
            <p:spPr>
              <a:xfrm>
                <a:off x="2004913" y="3997715"/>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1975879" y="3825276"/>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2004913" y="404084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2004913" y="38683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2004913" y="3911536"/>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2004913" y="3825276"/>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2004913" y="408397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2004913" y="395458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1990464"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1990464"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2004913" y="4127105"/>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3"/>
              <p:cNvSpPr/>
              <p:nvPr/>
            </p:nvSpPr>
            <p:spPr>
              <a:xfrm>
                <a:off x="1990464"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3"/>
              <p:cNvSpPr/>
              <p:nvPr/>
            </p:nvSpPr>
            <p:spPr>
              <a:xfrm>
                <a:off x="1990464"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1990464"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1990464"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1990464"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1990464"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2019416" y="412710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2019416" y="408397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1975879" y="38683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2019416" y="404084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1975879" y="3911536"/>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2019416" y="3825276"/>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1975879" y="395458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2019416" y="3997715"/>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2019416" y="38683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2019416" y="3911536"/>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2019416" y="3954585"/>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1975879" y="408397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1975879" y="412710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1975879" y="3997715"/>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1975879" y="4040845"/>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1990464"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1990464"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1990464"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1975879" y="4212931"/>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1975879" y="4256142"/>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1975879" y="4169800"/>
                <a:ext cx="7849" cy="30148"/>
              </a:xfrm>
              <a:custGeom>
                <a:rect b="b" l="l" r="r" t="t"/>
                <a:pathLst>
                  <a:path extrusionOk="0" h="1110"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3"/>
              <p:cNvSpPr/>
              <p:nvPr/>
            </p:nvSpPr>
            <p:spPr>
              <a:xfrm>
                <a:off x="1990464"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3"/>
              <p:cNvSpPr/>
              <p:nvPr/>
            </p:nvSpPr>
            <p:spPr>
              <a:xfrm>
                <a:off x="1990464"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3"/>
              <p:cNvSpPr/>
              <p:nvPr/>
            </p:nvSpPr>
            <p:spPr>
              <a:xfrm>
                <a:off x="1990464"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3"/>
              <p:cNvSpPr/>
              <p:nvPr/>
            </p:nvSpPr>
            <p:spPr>
              <a:xfrm>
                <a:off x="1975879" y="429919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3"/>
              <p:cNvSpPr/>
              <p:nvPr/>
            </p:nvSpPr>
            <p:spPr>
              <a:xfrm>
                <a:off x="1990464"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3"/>
              <p:cNvSpPr/>
              <p:nvPr/>
            </p:nvSpPr>
            <p:spPr>
              <a:xfrm>
                <a:off x="1990464"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3"/>
              <p:cNvSpPr/>
              <p:nvPr/>
            </p:nvSpPr>
            <p:spPr>
              <a:xfrm>
                <a:off x="2019416" y="4212931"/>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3"/>
              <p:cNvSpPr/>
              <p:nvPr/>
            </p:nvSpPr>
            <p:spPr>
              <a:xfrm>
                <a:off x="2019416" y="4256142"/>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3"/>
              <p:cNvSpPr/>
              <p:nvPr/>
            </p:nvSpPr>
            <p:spPr>
              <a:xfrm>
                <a:off x="1975879" y="434232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3"/>
              <p:cNvSpPr/>
              <p:nvPr/>
            </p:nvSpPr>
            <p:spPr>
              <a:xfrm>
                <a:off x="2019416" y="4169800"/>
                <a:ext cx="7958" cy="30148"/>
              </a:xfrm>
              <a:custGeom>
                <a:rect b="b" l="l" r="r" t="t"/>
                <a:pathLst>
                  <a:path extrusionOk="0" h="1110"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3"/>
              <p:cNvSpPr/>
              <p:nvPr/>
            </p:nvSpPr>
            <p:spPr>
              <a:xfrm>
                <a:off x="2004913" y="4169800"/>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3"/>
              <p:cNvSpPr/>
              <p:nvPr/>
            </p:nvSpPr>
            <p:spPr>
              <a:xfrm>
                <a:off x="2019416" y="442858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3"/>
              <p:cNvSpPr/>
              <p:nvPr/>
            </p:nvSpPr>
            <p:spPr>
              <a:xfrm>
                <a:off x="2004913" y="4212931"/>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3"/>
              <p:cNvSpPr/>
              <p:nvPr/>
            </p:nvSpPr>
            <p:spPr>
              <a:xfrm>
                <a:off x="2019416" y="438545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3"/>
              <p:cNvSpPr/>
              <p:nvPr/>
            </p:nvSpPr>
            <p:spPr>
              <a:xfrm>
                <a:off x="2019416" y="4299191"/>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3"/>
              <p:cNvSpPr/>
              <p:nvPr/>
            </p:nvSpPr>
            <p:spPr>
              <a:xfrm>
                <a:off x="2019416" y="4342321"/>
                <a:ext cx="7958" cy="30202"/>
              </a:xfrm>
              <a:custGeom>
                <a:rect b="b" l="l" r="r" t="t"/>
                <a:pathLst>
                  <a:path extrusionOk="0" h="1112" w="293">
                    <a:moveTo>
                      <a:pt x="1" y="1"/>
                    </a:moveTo>
                    <a:lnTo>
                      <a:pt x="1"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3"/>
              <p:cNvSpPr/>
              <p:nvPr/>
            </p:nvSpPr>
            <p:spPr>
              <a:xfrm>
                <a:off x="2004913" y="4471630"/>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3"/>
              <p:cNvSpPr/>
              <p:nvPr/>
            </p:nvSpPr>
            <p:spPr>
              <a:xfrm>
                <a:off x="2004913" y="4256142"/>
                <a:ext cx="7931" cy="30148"/>
              </a:xfrm>
              <a:custGeom>
                <a:rect b="b" l="l" r="r" t="t"/>
                <a:pathLst>
                  <a:path extrusionOk="0" h="1110"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3"/>
              <p:cNvSpPr/>
              <p:nvPr/>
            </p:nvSpPr>
            <p:spPr>
              <a:xfrm>
                <a:off x="1975879" y="4471630"/>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3"/>
              <p:cNvSpPr/>
              <p:nvPr/>
            </p:nvSpPr>
            <p:spPr>
              <a:xfrm>
                <a:off x="2019416" y="4471630"/>
                <a:ext cx="7958" cy="30120"/>
              </a:xfrm>
              <a:custGeom>
                <a:rect b="b" l="l" r="r" t="t"/>
                <a:pathLst>
                  <a:path extrusionOk="0" h="1109" w="293">
                    <a:moveTo>
                      <a:pt x="1" y="1"/>
                    </a:moveTo>
                    <a:lnTo>
                      <a:pt x="1"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3"/>
              <p:cNvSpPr/>
              <p:nvPr/>
            </p:nvSpPr>
            <p:spPr>
              <a:xfrm>
                <a:off x="1975879" y="4385451"/>
                <a:ext cx="7849" cy="30120"/>
              </a:xfrm>
              <a:custGeom>
                <a:rect b="b" l="l" r="r" t="t"/>
                <a:pathLst>
                  <a:path extrusionOk="0" h="1109" w="289">
                    <a:moveTo>
                      <a:pt x="0" y="1"/>
                    </a:moveTo>
                    <a:lnTo>
                      <a:pt x="0" y="1109"/>
                    </a:lnTo>
                    <a:lnTo>
                      <a:pt x="289" y="1109"/>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3"/>
              <p:cNvSpPr/>
              <p:nvPr/>
            </p:nvSpPr>
            <p:spPr>
              <a:xfrm>
                <a:off x="1975879" y="4428581"/>
                <a:ext cx="7849" cy="30202"/>
              </a:xfrm>
              <a:custGeom>
                <a:rect b="b" l="l" r="r" t="t"/>
                <a:pathLst>
                  <a:path extrusionOk="0" h="1112" w="289">
                    <a:moveTo>
                      <a:pt x="0" y="1"/>
                    </a:moveTo>
                    <a:lnTo>
                      <a:pt x="0" y="1112"/>
                    </a:lnTo>
                    <a:lnTo>
                      <a:pt x="289" y="1112"/>
                    </a:lnTo>
                    <a:lnTo>
                      <a:pt x="289"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3"/>
              <p:cNvSpPr/>
              <p:nvPr/>
            </p:nvSpPr>
            <p:spPr>
              <a:xfrm>
                <a:off x="2004913" y="434232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3"/>
              <p:cNvSpPr/>
              <p:nvPr/>
            </p:nvSpPr>
            <p:spPr>
              <a:xfrm>
                <a:off x="2004913" y="429919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3"/>
              <p:cNvSpPr/>
              <p:nvPr/>
            </p:nvSpPr>
            <p:spPr>
              <a:xfrm>
                <a:off x="2004913" y="4385451"/>
                <a:ext cx="7931" cy="30120"/>
              </a:xfrm>
              <a:custGeom>
                <a:rect b="b" l="l" r="r" t="t"/>
                <a:pathLst>
                  <a:path extrusionOk="0" h="1109" w="292">
                    <a:moveTo>
                      <a:pt x="0" y="1"/>
                    </a:moveTo>
                    <a:lnTo>
                      <a:pt x="0" y="1109"/>
                    </a:lnTo>
                    <a:lnTo>
                      <a:pt x="292" y="1109"/>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3"/>
              <p:cNvSpPr/>
              <p:nvPr/>
            </p:nvSpPr>
            <p:spPr>
              <a:xfrm>
                <a:off x="2004913" y="4428581"/>
                <a:ext cx="7931" cy="30202"/>
              </a:xfrm>
              <a:custGeom>
                <a:rect b="b" l="l" r="r" t="t"/>
                <a:pathLst>
                  <a:path extrusionOk="0" h="1112" w="292">
                    <a:moveTo>
                      <a:pt x="0" y="1"/>
                    </a:moveTo>
                    <a:lnTo>
                      <a:pt x="0" y="1112"/>
                    </a:lnTo>
                    <a:lnTo>
                      <a:pt x="292" y="1112"/>
                    </a:lnTo>
                    <a:lnTo>
                      <a:pt x="292"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3"/>
              <p:cNvSpPr/>
              <p:nvPr/>
            </p:nvSpPr>
            <p:spPr>
              <a:xfrm>
                <a:off x="1975879" y="460069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3"/>
              <p:cNvSpPr/>
              <p:nvPr/>
            </p:nvSpPr>
            <p:spPr>
              <a:xfrm>
                <a:off x="1975879" y="4557645"/>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3"/>
              <p:cNvSpPr/>
              <p:nvPr/>
            </p:nvSpPr>
            <p:spPr>
              <a:xfrm>
                <a:off x="1975879" y="4514434"/>
                <a:ext cx="7849" cy="30120"/>
              </a:xfrm>
              <a:custGeom>
                <a:rect b="b" l="l" r="r" t="t"/>
                <a:pathLst>
                  <a:path extrusionOk="0" h="1109" w="289">
                    <a:moveTo>
                      <a:pt x="0" y="0"/>
                    </a:moveTo>
                    <a:lnTo>
                      <a:pt x="0" y="1109"/>
                    </a:lnTo>
                    <a:lnTo>
                      <a:pt x="289" y="1109"/>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3"/>
              <p:cNvSpPr/>
              <p:nvPr/>
            </p:nvSpPr>
            <p:spPr>
              <a:xfrm>
                <a:off x="1975879" y="4643824"/>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3"/>
              <p:cNvSpPr/>
              <p:nvPr/>
            </p:nvSpPr>
            <p:spPr>
              <a:xfrm>
                <a:off x="1975879" y="4773214"/>
                <a:ext cx="7849" cy="30202"/>
              </a:xfrm>
              <a:custGeom>
                <a:rect b="b" l="l" r="r" t="t"/>
                <a:pathLst>
                  <a:path extrusionOk="0" h="1112" w="289">
                    <a:moveTo>
                      <a:pt x="0" y="0"/>
                    </a:moveTo>
                    <a:lnTo>
                      <a:pt x="0" y="1111"/>
                    </a:lnTo>
                    <a:lnTo>
                      <a:pt x="289" y="1111"/>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3"/>
              <p:cNvSpPr/>
              <p:nvPr/>
            </p:nvSpPr>
            <p:spPr>
              <a:xfrm>
                <a:off x="1975879" y="4687036"/>
                <a:ext cx="7849" cy="30202"/>
              </a:xfrm>
              <a:custGeom>
                <a:rect b="b" l="l" r="r" t="t"/>
                <a:pathLst>
                  <a:path extrusionOk="0" h="1112" w="289">
                    <a:moveTo>
                      <a:pt x="0" y="0"/>
                    </a:moveTo>
                    <a:lnTo>
                      <a:pt x="0" y="1112"/>
                    </a:lnTo>
                    <a:lnTo>
                      <a:pt x="289" y="1112"/>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3"/>
              <p:cNvSpPr/>
              <p:nvPr/>
            </p:nvSpPr>
            <p:spPr>
              <a:xfrm>
                <a:off x="1975879" y="481634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3"/>
              <p:cNvSpPr/>
              <p:nvPr/>
            </p:nvSpPr>
            <p:spPr>
              <a:xfrm>
                <a:off x="1975879" y="4730084"/>
                <a:ext cx="7849" cy="30120"/>
              </a:xfrm>
              <a:custGeom>
                <a:rect b="b" l="l" r="r" t="t"/>
                <a:pathLst>
                  <a:path extrusionOk="0" h="1109" w="289">
                    <a:moveTo>
                      <a:pt x="0" y="0"/>
                    </a:moveTo>
                    <a:lnTo>
                      <a:pt x="0" y="1108"/>
                    </a:lnTo>
                    <a:lnTo>
                      <a:pt x="289" y="1108"/>
                    </a:lnTo>
                    <a:lnTo>
                      <a:pt x="28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3"/>
              <p:cNvSpPr/>
              <p:nvPr/>
            </p:nvSpPr>
            <p:spPr>
              <a:xfrm>
                <a:off x="1990464"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3"/>
              <p:cNvSpPr/>
              <p:nvPr/>
            </p:nvSpPr>
            <p:spPr>
              <a:xfrm>
                <a:off x="2019416"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3"/>
              <p:cNvSpPr/>
              <p:nvPr/>
            </p:nvSpPr>
            <p:spPr>
              <a:xfrm>
                <a:off x="2019416"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3"/>
              <p:cNvSpPr/>
              <p:nvPr/>
            </p:nvSpPr>
            <p:spPr>
              <a:xfrm>
                <a:off x="2004913" y="4557645"/>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3"/>
              <p:cNvSpPr/>
              <p:nvPr/>
            </p:nvSpPr>
            <p:spPr>
              <a:xfrm>
                <a:off x="2019416"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3"/>
              <p:cNvSpPr/>
              <p:nvPr/>
            </p:nvSpPr>
            <p:spPr>
              <a:xfrm>
                <a:off x="2004913" y="451443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3"/>
              <p:cNvSpPr/>
              <p:nvPr/>
            </p:nvSpPr>
            <p:spPr>
              <a:xfrm>
                <a:off x="2019416"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3"/>
              <p:cNvSpPr/>
              <p:nvPr/>
            </p:nvSpPr>
            <p:spPr>
              <a:xfrm>
                <a:off x="2019416" y="4557645"/>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3"/>
              <p:cNvSpPr/>
              <p:nvPr/>
            </p:nvSpPr>
            <p:spPr>
              <a:xfrm>
                <a:off x="2019416"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3"/>
              <p:cNvSpPr/>
              <p:nvPr/>
            </p:nvSpPr>
            <p:spPr>
              <a:xfrm>
                <a:off x="2019416"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3"/>
              <p:cNvSpPr/>
              <p:nvPr/>
            </p:nvSpPr>
            <p:spPr>
              <a:xfrm>
                <a:off x="2004913" y="4600694"/>
                <a:ext cx="7931" cy="30120"/>
              </a:xfrm>
              <a:custGeom>
                <a:rect b="b" l="l" r="r" t="t"/>
                <a:pathLst>
                  <a:path extrusionOk="0" h="1109" w="292">
                    <a:moveTo>
                      <a:pt x="0" y="0"/>
                    </a:moveTo>
                    <a:lnTo>
                      <a:pt x="0"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3"/>
              <p:cNvSpPr/>
              <p:nvPr/>
            </p:nvSpPr>
            <p:spPr>
              <a:xfrm>
                <a:off x="2019416"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3"/>
              <p:cNvSpPr/>
              <p:nvPr/>
            </p:nvSpPr>
            <p:spPr>
              <a:xfrm>
                <a:off x="2004913" y="4643824"/>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3"/>
              <p:cNvSpPr/>
              <p:nvPr/>
            </p:nvSpPr>
            <p:spPr>
              <a:xfrm>
                <a:off x="1990464" y="4687036"/>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3"/>
              <p:cNvSpPr/>
              <p:nvPr/>
            </p:nvSpPr>
            <p:spPr>
              <a:xfrm>
                <a:off x="1990464" y="4643824"/>
                <a:ext cx="7958" cy="30202"/>
              </a:xfrm>
              <a:custGeom>
                <a:rect b="b" l="l" r="r" t="t"/>
                <a:pathLst>
                  <a:path extrusionOk="0" h="1112" w="293">
                    <a:moveTo>
                      <a:pt x="1" y="0"/>
                    </a:moveTo>
                    <a:lnTo>
                      <a:pt x="1"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3"/>
              <p:cNvSpPr/>
              <p:nvPr/>
            </p:nvSpPr>
            <p:spPr>
              <a:xfrm>
                <a:off x="1990464" y="4773214"/>
                <a:ext cx="7958" cy="30202"/>
              </a:xfrm>
              <a:custGeom>
                <a:rect b="b" l="l" r="r" t="t"/>
                <a:pathLst>
                  <a:path extrusionOk="0" h="1112" w="293">
                    <a:moveTo>
                      <a:pt x="1" y="0"/>
                    </a:moveTo>
                    <a:lnTo>
                      <a:pt x="1"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3"/>
              <p:cNvSpPr/>
              <p:nvPr/>
            </p:nvSpPr>
            <p:spPr>
              <a:xfrm>
                <a:off x="1990464" y="460069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3"/>
              <p:cNvSpPr/>
              <p:nvPr/>
            </p:nvSpPr>
            <p:spPr>
              <a:xfrm>
                <a:off x="1990464" y="473008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3"/>
              <p:cNvSpPr/>
              <p:nvPr/>
            </p:nvSpPr>
            <p:spPr>
              <a:xfrm>
                <a:off x="2004913" y="4687036"/>
                <a:ext cx="7931" cy="30202"/>
              </a:xfrm>
              <a:custGeom>
                <a:rect b="b" l="l" r="r" t="t"/>
                <a:pathLst>
                  <a:path extrusionOk="0" h="1112" w="292">
                    <a:moveTo>
                      <a:pt x="0" y="0"/>
                    </a:moveTo>
                    <a:lnTo>
                      <a:pt x="0" y="1112"/>
                    </a:lnTo>
                    <a:lnTo>
                      <a:pt x="292" y="1112"/>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3"/>
              <p:cNvSpPr/>
              <p:nvPr/>
            </p:nvSpPr>
            <p:spPr>
              <a:xfrm>
                <a:off x="1990464" y="4816344"/>
                <a:ext cx="7958" cy="30120"/>
              </a:xfrm>
              <a:custGeom>
                <a:rect b="b" l="l" r="r" t="t"/>
                <a:pathLst>
                  <a:path extrusionOk="0" h="1109" w="293">
                    <a:moveTo>
                      <a:pt x="1" y="0"/>
                    </a:moveTo>
                    <a:lnTo>
                      <a:pt x="1"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3"/>
              <p:cNvSpPr/>
              <p:nvPr/>
            </p:nvSpPr>
            <p:spPr>
              <a:xfrm>
                <a:off x="2004913" y="473008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3"/>
              <p:cNvSpPr/>
              <p:nvPr/>
            </p:nvSpPr>
            <p:spPr>
              <a:xfrm>
                <a:off x="2004913" y="4773214"/>
                <a:ext cx="7931" cy="30202"/>
              </a:xfrm>
              <a:custGeom>
                <a:rect b="b" l="l" r="r" t="t"/>
                <a:pathLst>
                  <a:path extrusionOk="0" h="1112" w="292">
                    <a:moveTo>
                      <a:pt x="0" y="0"/>
                    </a:moveTo>
                    <a:lnTo>
                      <a:pt x="0" y="1111"/>
                    </a:lnTo>
                    <a:lnTo>
                      <a:pt x="292" y="1111"/>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3"/>
              <p:cNvSpPr/>
              <p:nvPr/>
            </p:nvSpPr>
            <p:spPr>
              <a:xfrm>
                <a:off x="1990464" y="4514434"/>
                <a:ext cx="7958" cy="30120"/>
              </a:xfrm>
              <a:custGeom>
                <a:rect b="b" l="l" r="r" t="t"/>
                <a:pathLst>
                  <a:path extrusionOk="0" h="1109" w="293">
                    <a:moveTo>
                      <a:pt x="1" y="0"/>
                    </a:moveTo>
                    <a:lnTo>
                      <a:pt x="1" y="1109"/>
                    </a:lnTo>
                    <a:lnTo>
                      <a:pt x="292" y="1109"/>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3"/>
              <p:cNvSpPr/>
              <p:nvPr/>
            </p:nvSpPr>
            <p:spPr>
              <a:xfrm>
                <a:off x="2004913" y="4816344"/>
                <a:ext cx="7931" cy="30120"/>
              </a:xfrm>
              <a:custGeom>
                <a:rect b="b" l="l" r="r" t="t"/>
                <a:pathLst>
                  <a:path extrusionOk="0" h="1109" w="292">
                    <a:moveTo>
                      <a:pt x="0" y="0"/>
                    </a:moveTo>
                    <a:lnTo>
                      <a:pt x="0" y="1108"/>
                    </a:lnTo>
                    <a:lnTo>
                      <a:pt x="292" y="1108"/>
                    </a:lnTo>
                    <a:lnTo>
                      <a:pt x="292"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63" name="Google Shape;1363;p43"/>
          <p:cNvSpPr/>
          <p:nvPr/>
        </p:nvSpPr>
        <p:spPr>
          <a:xfrm>
            <a:off x="558975" y="3240861"/>
            <a:ext cx="1738529" cy="899389"/>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8" name="Shape 5328"/>
        <p:cNvGrpSpPr/>
        <p:nvPr/>
      </p:nvGrpSpPr>
      <p:grpSpPr>
        <a:xfrm>
          <a:off x="0" y="0"/>
          <a:ext cx="0" cy="0"/>
          <a:chOff x="0" y="0"/>
          <a:chExt cx="0" cy="0"/>
        </a:xfrm>
      </p:grpSpPr>
      <p:sp>
        <p:nvSpPr>
          <p:cNvPr id="5329" name="Google Shape;5329;p79"/>
          <p:cNvSpPr txBox="1"/>
          <p:nvPr>
            <p:ph type="title"/>
          </p:nvPr>
        </p:nvSpPr>
        <p:spPr>
          <a:xfrm>
            <a:off x="716800" y="612648"/>
            <a:ext cx="7711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5330" name="Google Shape;5330;p79"/>
          <p:cNvSpPr txBox="1"/>
          <p:nvPr>
            <p:ph idx="1" type="subTitle"/>
          </p:nvPr>
        </p:nvSpPr>
        <p:spPr>
          <a:xfrm>
            <a:off x="793500" y="1031425"/>
            <a:ext cx="7557000" cy="3424200"/>
          </a:xfrm>
          <a:prstGeom prst="rect">
            <a:avLst/>
          </a:prstGeom>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a:solidFill>
                  <a:schemeClr val="lt1"/>
                </a:solidFill>
              </a:rPr>
              <a:t>Did you like the resources on this template? Get them for free at our other websites.</a:t>
            </a:r>
            <a:endParaRPr sz="2400">
              <a:solidFill>
                <a:schemeClr val="lt1"/>
              </a:solidFill>
              <a:latin typeface="Oswald SemiBold"/>
              <a:ea typeface="Oswald SemiBold"/>
              <a:cs typeface="Oswald SemiBold"/>
              <a:sym typeface="Oswald SemiBold"/>
            </a:endParaRPr>
          </a:p>
          <a:p>
            <a:pPr indent="0" lvl="0" marL="0" rtl="0" algn="l">
              <a:spcBef>
                <a:spcPts val="1200"/>
              </a:spcBef>
              <a:spcAft>
                <a:spcPts val="0"/>
              </a:spcAft>
              <a:buClr>
                <a:schemeClr val="dk1"/>
              </a:buClr>
              <a:buSzPts val="1100"/>
              <a:buFont typeface="Arial"/>
              <a:buNone/>
            </a:pPr>
            <a:r>
              <a:rPr lang="en" sz="2900">
                <a:solidFill>
                  <a:schemeClr val="dk1"/>
                </a:solidFill>
                <a:latin typeface="Bebas Neue"/>
                <a:ea typeface="Bebas Neue"/>
                <a:cs typeface="Bebas Neue"/>
                <a:sym typeface="Bebas Neue"/>
              </a:rPr>
              <a:t>Photos</a:t>
            </a:r>
            <a:endParaRPr sz="2900">
              <a:solidFill>
                <a:schemeClr val="dk1"/>
              </a:solidFill>
              <a:latin typeface="Bebas Neue"/>
              <a:ea typeface="Bebas Neue"/>
              <a:cs typeface="Bebas Neue"/>
              <a:sym typeface="Bebas Neue"/>
            </a:endParaRPr>
          </a:p>
          <a:p>
            <a:pPr indent="-317500" lvl="0" marL="457200" rtl="0" algn="l">
              <a:spcBef>
                <a:spcPts val="0"/>
              </a:spcBef>
              <a:spcAft>
                <a:spcPts val="0"/>
              </a:spcAft>
              <a:buSzPts val="1400"/>
              <a:buChar char="●"/>
            </a:pPr>
            <a:r>
              <a:rPr lang="en">
                <a:uFill>
                  <a:noFill/>
                </a:uFill>
                <a:hlinkClick r:id="rId3"/>
              </a:rPr>
              <a:t>Full shot smiley engineers with laptop</a:t>
            </a:r>
            <a:endParaRPr/>
          </a:p>
          <a:p>
            <a:pPr indent="-317500" lvl="0" marL="457200" rtl="0" algn="l">
              <a:spcBef>
                <a:spcPts val="0"/>
              </a:spcBef>
              <a:spcAft>
                <a:spcPts val="0"/>
              </a:spcAft>
              <a:buSzPts val="1400"/>
              <a:buChar char="●"/>
            </a:pPr>
            <a:r>
              <a:rPr lang="en">
                <a:uFill>
                  <a:noFill/>
                </a:uFill>
                <a:hlinkClick r:id="rId4"/>
              </a:rPr>
              <a:t>Person working in building and construction</a:t>
            </a:r>
            <a:endParaRPr/>
          </a:p>
          <a:p>
            <a:pPr indent="-317500" lvl="0" marL="457200" rtl="0" algn="l">
              <a:spcBef>
                <a:spcPts val="0"/>
              </a:spcBef>
              <a:spcAft>
                <a:spcPts val="0"/>
              </a:spcAft>
              <a:buSzPts val="1400"/>
              <a:buChar char="●"/>
            </a:pPr>
            <a:r>
              <a:rPr lang="en">
                <a:uFill>
                  <a:noFill/>
                </a:uFill>
                <a:hlinkClick r:id="rId5"/>
              </a:rPr>
              <a:t>Medium shot engineer holding tablet</a:t>
            </a:r>
            <a:endParaRPr/>
          </a:p>
          <a:p>
            <a:pPr indent="-317500" lvl="0" marL="457200" rtl="0" algn="l">
              <a:spcBef>
                <a:spcPts val="0"/>
              </a:spcBef>
              <a:spcAft>
                <a:spcPts val="0"/>
              </a:spcAft>
              <a:buSzPts val="1400"/>
              <a:buChar char="●"/>
            </a:pPr>
            <a:r>
              <a:rPr lang="en">
                <a:uFill>
                  <a:noFill/>
                </a:uFill>
                <a:hlinkClick r:id="rId6"/>
              </a:rPr>
              <a:t>Wind farms fields</a:t>
            </a:r>
            <a:endParaRPr sz="2300">
              <a:latin typeface="Skranji"/>
              <a:ea typeface="Skranji"/>
              <a:cs typeface="Skranji"/>
              <a:sym typeface="Skranji"/>
            </a:endParaRPr>
          </a:p>
          <a:p>
            <a:pPr indent="0" lvl="0" marL="0" rtl="0" algn="l">
              <a:spcBef>
                <a:spcPts val="1000"/>
              </a:spcBef>
              <a:spcAft>
                <a:spcPts val="0"/>
              </a:spcAft>
              <a:buNone/>
            </a:pPr>
            <a:r>
              <a:rPr lang="en" sz="2900">
                <a:solidFill>
                  <a:schemeClr val="dk1"/>
                </a:solidFill>
                <a:latin typeface="Bebas Neue"/>
                <a:ea typeface="Bebas Neue"/>
                <a:cs typeface="Bebas Neue"/>
                <a:sym typeface="Bebas Neue"/>
              </a:rPr>
              <a:t>Icons</a:t>
            </a:r>
            <a:endParaRPr sz="2900">
              <a:solidFill>
                <a:schemeClr val="dk1"/>
              </a:solidFill>
              <a:latin typeface="Bebas Neue"/>
              <a:ea typeface="Bebas Neue"/>
              <a:cs typeface="Bebas Neue"/>
              <a:sym typeface="Bebas Neue"/>
            </a:endParaRPr>
          </a:p>
          <a:p>
            <a:pPr indent="-317500" lvl="0" marL="457200" rtl="0" algn="l">
              <a:spcBef>
                <a:spcPts val="0"/>
              </a:spcBef>
              <a:spcAft>
                <a:spcPts val="0"/>
              </a:spcAft>
              <a:buSzPts val="1400"/>
              <a:buChar char="●"/>
            </a:pPr>
            <a:r>
              <a:rPr lang="en">
                <a:uFill>
                  <a:noFill/>
                </a:uFill>
                <a:hlinkClick r:id="rId7"/>
              </a:rPr>
              <a:t>Icon Pack: Renewable Energy Flat</a:t>
            </a:r>
            <a:endParaRPr sz="2500">
              <a:latin typeface="Skranji"/>
              <a:ea typeface="Skranji"/>
              <a:cs typeface="Skranji"/>
              <a:sym typeface="Skranji"/>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34" name="Shape 5334"/>
        <p:cNvGrpSpPr/>
        <p:nvPr/>
      </p:nvGrpSpPr>
      <p:grpSpPr>
        <a:xfrm>
          <a:off x="0" y="0"/>
          <a:ext cx="0" cy="0"/>
          <a:chOff x="0" y="0"/>
          <a:chExt cx="0" cy="0"/>
        </a:xfrm>
      </p:grpSpPr>
      <p:sp>
        <p:nvSpPr>
          <p:cNvPr id="5335" name="Google Shape;5335;p80"/>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3">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val="tx"/>
                    </a:ext>
                  </a:extLst>
                </a:hlinkClick>
              </a:rPr>
              <a:t>https://slidesgo.com/slidesgo-school</a:t>
            </a:r>
            <a:endParaRPr sz="1000" u="sng">
              <a:solidFill>
                <a:srgbClr val="869FB2"/>
              </a:solidFill>
            </a:endParaRPr>
          </a:p>
        </p:txBody>
      </p:sp>
      <p:sp>
        <p:nvSpPr>
          <p:cNvPr id="5336" name="Google Shape;5336;p8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a:t>
            </a:r>
            <a:endParaRPr/>
          </a:p>
        </p:txBody>
      </p:sp>
      <p:sp>
        <p:nvSpPr>
          <p:cNvPr id="5337" name="Google Shape;5337;p80"/>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b="1" lang="en" sz="1000" u="sng">
                <a:solidFill>
                  <a:srgbClr val="869FB2"/>
                </a:solidFill>
                <a:hlinkClick r:id="rId5">
                  <a:extLst>
                    <a:ext uri="{A12FA001-AC4F-418D-AE19-62706E023703}">
                      <ahyp:hlinkClr val="tx"/>
                    </a:ext>
                  </a:extLst>
                </a:hlinkClick>
              </a:rPr>
              <a:t>Slidesgo</a:t>
            </a:r>
            <a:r>
              <a:rPr lang="en" sz="1000">
                <a:solidFill>
                  <a:srgbClr val="435D74"/>
                </a:solidFill>
              </a:rPr>
              <a:t> </a:t>
            </a:r>
            <a:r>
              <a:rPr lang="en" sz="1000">
                <a:solidFill>
                  <a:srgbClr val="FFFFFF"/>
                </a:solidFill>
              </a:rPr>
              <a:t>by keeping the </a:t>
            </a:r>
            <a:r>
              <a:rPr b="1" lang="en" sz="1000">
                <a:solidFill>
                  <a:schemeClr val="hlink"/>
                </a:solidFill>
                <a:uFill>
                  <a:noFill/>
                </a:uFill>
                <a:hlinkClick action="ppaction://hlinksldjump" r:id="rId6"/>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As a Free user, you are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Clr>
                <a:srgbClr val="000000"/>
              </a:buClr>
              <a:buSzPts val="1100"/>
              <a:buFont typeface="Arial"/>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41" name="Shape 5341"/>
        <p:cNvGrpSpPr/>
        <p:nvPr/>
      </p:nvGrpSpPr>
      <p:grpSpPr>
        <a:xfrm>
          <a:off x="0" y="0"/>
          <a:ext cx="0" cy="0"/>
          <a:chOff x="0" y="0"/>
          <a:chExt cx="0" cy="0"/>
        </a:xfrm>
      </p:grpSpPr>
      <p:sp>
        <p:nvSpPr>
          <p:cNvPr id="5342" name="Google Shape;5342;p81"/>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b="1" lang="en" sz="1000" u="sng">
                <a:solidFill>
                  <a:schemeClr val="hlink"/>
                </a:solidFill>
                <a:hlinkClick r:id="rId3"/>
              </a:rPr>
              <a:t>Slidesgo</a:t>
            </a:r>
            <a:r>
              <a:rPr lang="en" sz="1000">
                <a:solidFill>
                  <a:schemeClr val="lt1"/>
                </a:solidFill>
              </a:rPr>
              <a:t> or keeping the </a:t>
            </a:r>
            <a:r>
              <a:rPr b="1" lang="en" sz="1000">
                <a:solidFill>
                  <a:schemeClr val="hlink"/>
                </a:solidFill>
                <a:uFill>
                  <a:noFill/>
                </a:uFill>
                <a:hlinkClick action="ppaction://hlinksldjump" r:id="rId4"/>
              </a:rPr>
              <a:t>Thanks</a:t>
            </a:r>
            <a:r>
              <a:rPr lang="en" sz="1000">
                <a:solidFill>
                  <a:schemeClr val="lt1"/>
                </a:solidFill>
              </a:rPr>
              <a:t> slide.</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5343" name="Google Shape;5343;p81"/>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5344" name="Google Shape;5344;p8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48" name="Shape 5348"/>
        <p:cNvGrpSpPr/>
        <p:nvPr/>
      </p:nvGrpSpPr>
      <p:grpSpPr>
        <a:xfrm>
          <a:off x="0" y="0"/>
          <a:ext cx="0" cy="0"/>
          <a:chOff x="0" y="0"/>
          <a:chExt cx="0" cy="0"/>
        </a:xfrm>
      </p:grpSpPr>
      <p:sp>
        <p:nvSpPr>
          <p:cNvPr id="5349" name="Google Shape;5349;p82"/>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5350" name="Google Shape;5350;p82"/>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rgbClr val="EFEFEF"/>
                </a:solidFill>
              </a:rPr>
              <a:t>Bebas Neue</a:t>
            </a:r>
            <a:endParaRPr b="1" sz="1100">
              <a:solidFill>
                <a:srgbClr val="EFEFE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3">
                  <a:extLst>
                    <a:ext uri="{A12FA001-AC4F-418D-AE19-62706E023703}">
                      <ahyp:hlinkClr val="tx"/>
                    </a:ext>
                  </a:extLst>
                </a:hlinkClick>
              </a:rPr>
              <a:t>https://fonts.google.com/specimen/Bebas+Neue</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t/>
            </a:r>
            <a:endParaRPr sz="800">
              <a:solidFill>
                <a:srgbClr val="435D74"/>
              </a:solidFill>
            </a:endParaRPr>
          </a:p>
          <a:p>
            <a:pPr indent="0" lvl="0" marL="0" rtl="0" algn="ctr">
              <a:lnSpc>
                <a:spcPct val="115000"/>
              </a:lnSpc>
              <a:spcBef>
                <a:spcPts val="0"/>
              </a:spcBef>
              <a:spcAft>
                <a:spcPts val="0"/>
              </a:spcAft>
              <a:buNone/>
            </a:pPr>
            <a:r>
              <a:rPr b="1" lang="en" sz="1100">
                <a:solidFill>
                  <a:srgbClr val="FFFFFF"/>
                </a:solidFill>
              </a:rPr>
              <a:t>Barlow</a:t>
            </a:r>
            <a:endParaRPr b="1" sz="1100">
              <a:solidFill>
                <a:srgbClr val="FFFFFF"/>
              </a:solidFill>
            </a:endParaRPr>
          </a:p>
          <a:p>
            <a:pPr indent="0" lvl="0" marL="0" rtl="0" algn="ctr">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4">
                  <a:extLst>
                    <a:ext uri="{A12FA001-AC4F-418D-AE19-62706E023703}">
                      <ahyp:hlinkClr val="tx"/>
                    </a:ext>
                  </a:extLst>
                </a:hlinkClick>
              </a:rPr>
              <a:t>https://fonts.google.com/specimen/Barlow</a:t>
            </a:r>
            <a:r>
              <a:rPr lang="en" sz="1100">
                <a:solidFill>
                  <a:srgbClr val="FFFFFF"/>
                </a:solidFill>
              </a:rPr>
              <a:t>)</a:t>
            </a:r>
            <a:endParaRPr sz="1100">
              <a:solidFill>
                <a:srgbClr val="FFFFFF"/>
              </a:solidFill>
            </a:endParaRPr>
          </a:p>
        </p:txBody>
      </p:sp>
      <p:sp>
        <p:nvSpPr>
          <p:cNvPr id="5351" name="Google Shape;5351;p82"/>
          <p:cNvSpPr/>
          <p:nvPr/>
        </p:nvSpPr>
        <p:spPr>
          <a:xfrm>
            <a:off x="2052650" y="2988225"/>
            <a:ext cx="791400" cy="754200"/>
          </a:xfrm>
          <a:prstGeom prst="roundRect">
            <a:avLst>
              <a:gd fmla="val 16667" name="adj"/>
            </a:avLst>
          </a:prstGeom>
          <a:solidFill>
            <a:srgbClr val="87878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2"/>
          <p:cNvSpPr/>
          <p:nvPr/>
        </p:nvSpPr>
        <p:spPr>
          <a:xfrm>
            <a:off x="3114470" y="2988225"/>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2"/>
          <p:cNvSpPr/>
          <p:nvPr/>
        </p:nvSpPr>
        <p:spPr>
          <a:xfrm>
            <a:off x="4176289" y="2988225"/>
            <a:ext cx="791400" cy="754200"/>
          </a:xfrm>
          <a:prstGeom prst="roundRect">
            <a:avLst>
              <a:gd fmla="val 16667" name="adj"/>
            </a:avLst>
          </a:prstGeom>
          <a:solidFill>
            <a:srgbClr val="E5EE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2"/>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#878787</a:t>
            </a:r>
            <a:endParaRPr sz="1000">
              <a:solidFill>
                <a:srgbClr val="FFFFFF"/>
              </a:solidFill>
            </a:endParaRPr>
          </a:p>
        </p:txBody>
      </p:sp>
      <p:sp>
        <p:nvSpPr>
          <p:cNvPr id="5355" name="Google Shape;5355;p82"/>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#434343</a:t>
            </a:r>
            <a:endParaRPr sz="1000">
              <a:solidFill>
                <a:srgbClr val="FFFFFF"/>
              </a:solidFill>
            </a:endParaRPr>
          </a:p>
        </p:txBody>
      </p:sp>
      <p:sp>
        <p:nvSpPr>
          <p:cNvPr id="5356" name="Google Shape;5356;p82"/>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#e5eef3</a:t>
            </a:r>
            <a:endParaRPr sz="1000">
              <a:solidFill>
                <a:schemeClr val="dk1"/>
              </a:solidFill>
            </a:endParaRPr>
          </a:p>
        </p:txBody>
      </p:sp>
      <p:sp>
        <p:nvSpPr>
          <p:cNvPr id="5357" name="Google Shape;5357;p82"/>
          <p:cNvSpPr/>
          <p:nvPr/>
        </p:nvSpPr>
        <p:spPr>
          <a:xfrm>
            <a:off x="5238125" y="2988225"/>
            <a:ext cx="791400" cy="754200"/>
          </a:xfrm>
          <a:prstGeom prst="roundRect">
            <a:avLst>
              <a:gd fmla="val 16667" name="adj"/>
            </a:avLst>
          </a:prstGeom>
          <a:solidFill>
            <a:srgbClr val="9CAB9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2"/>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#9cab9f</a:t>
            </a:r>
            <a:endParaRPr sz="1000">
              <a:solidFill>
                <a:srgbClr val="FFFFFF"/>
              </a:solidFill>
            </a:endParaRPr>
          </a:p>
        </p:txBody>
      </p:sp>
      <p:sp>
        <p:nvSpPr>
          <p:cNvPr id="5359" name="Google Shape;5359;p82"/>
          <p:cNvSpPr/>
          <p:nvPr/>
        </p:nvSpPr>
        <p:spPr>
          <a:xfrm>
            <a:off x="2052650" y="3919325"/>
            <a:ext cx="791400" cy="754200"/>
          </a:xfrm>
          <a:prstGeom prst="roundRect">
            <a:avLst>
              <a:gd fmla="val 16667" name="adj"/>
            </a:avLst>
          </a:prstGeom>
          <a:solidFill>
            <a:srgbClr val="A2BD4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2"/>
          <p:cNvSpPr/>
          <p:nvPr/>
        </p:nvSpPr>
        <p:spPr>
          <a:xfrm>
            <a:off x="3114470" y="3919325"/>
            <a:ext cx="791400" cy="754200"/>
          </a:xfrm>
          <a:prstGeom prst="roundRect">
            <a:avLst>
              <a:gd fmla="val 16667" name="adj"/>
            </a:avLst>
          </a:prstGeom>
          <a:solidFill>
            <a:srgbClr val="F9E92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2"/>
          <p:cNvSpPr/>
          <p:nvPr/>
        </p:nvSpPr>
        <p:spPr>
          <a:xfrm>
            <a:off x="4176289" y="3919325"/>
            <a:ext cx="791400" cy="754200"/>
          </a:xfrm>
          <a:prstGeom prst="roundRect">
            <a:avLst>
              <a:gd fmla="val 16667" name="adj"/>
            </a:avLst>
          </a:prstGeom>
          <a:solidFill>
            <a:srgbClr val="E3AF7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2"/>
          <p:cNvSpPr txBox="1"/>
          <p:nvPr/>
        </p:nvSpPr>
        <p:spPr>
          <a:xfrm>
            <a:off x="20526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#a2bd4d</a:t>
            </a:r>
            <a:endParaRPr sz="1000">
              <a:solidFill>
                <a:srgbClr val="FFFFFF"/>
              </a:solidFill>
            </a:endParaRPr>
          </a:p>
        </p:txBody>
      </p:sp>
      <p:sp>
        <p:nvSpPr>
          <p:cNvPr id="5363" name="Google Shape;5363;p82"/>
          <p:cNvSpPr txBox="1"/>
          <p:nvPr/>
        </p:nvSpPr>
        <p:spPr>
          <a:xfrm>
            <a:off x="31144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#f9e925</a:t>
            </a:r>
            <a:endParaRPr sz="1000">
              <a:solidFill>
                <a:schemeClr val="dk1"/>
              </a:solidFill>
            </a:endParaRPr>
          </a:p>
        </p:txBody>
      </p:sp>
      <p:sp>
        <p:nvSpPr>
          <p:cNvPr id="5364" name="Google Shape;5364;p82"/>
          <p:cNvSpPr txBox="1"/>
          <p:nvPr/>
        </p:nvSpPr>
        <p:spPr>
          <a:xfrm>
            <a:off x="417630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#e3af7d</a:t>
            </a:r>
            <a:endParaRPr sz="1000">
              <a:solidFill>
                <a:schemeClr val="dk1"/>
              </a:solidFill>
            </a:endParaRPr>
          </a:p>
        </p:txBody>
      </p:sp>
      <p:sp>
        <p:nvSpPr>
          <p:cNvPr id="5365" name="Google Shape;5365;p82"/>
          <p:cNvSpPr/>
          <p:nvPr/>
        </p:nvSpPr>
        <p:spPr>
          <a:xfrm>
            <a:off x="5238125" y="3919325"/>
            <a:ext cx="791400" cy="754200"/>
          </a:xfrm>
          <a:prstGeom prst="roundRect">
            <a:avLst>
              <a:gd fmla="val 16667" name="adj"/>
            </a:avLst>
          </a:prstGeom>
          <a:solidFill>
            <a:srgbClr val="C2934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2"/>
          <p:cNvSpPr txBox="1"/>
          <p:nvPr/>
        </p:nvSpPr>
        <p:spPr>
          <a:xfrm>
            <a:off x="52381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#c2934f</a:t>
            </a:r>
            <a:endParaRPr sz="1000">
              <a:solidFill>
                <a:srgbClr val="FFFFFF"/>
              </a:solidFill>
            </a:endParaRPr>
          </a:p>
        </p:txBody>
      </p:sp>
      <p:sp>
        <p:nvSpPr>
          <p:cNvPr id="5367" name="Google Shape;5367;p82"/>
          <p:cNvSpPr/>
          <p:nvPr/>
        </p:nvSpPr>
        <p:spPr>
          <a:xfrm>
            <a:off x="6299950" y="2988225"/>
            <a:ext cx="791400" cy="754200"/>
          </a:xfrm>
          <a:prstGeom prst="roundRect">
            <a:avLst>
              <a:gd fmla="val 16667" name="adj"/>
            </a:avLst>
          </a:prstGeom>
          <a:solidFill>
            <a:srgbClr val="61791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2"/>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#617915</a:t>
            </a:r>
            <a:endParaRPr sz="1000">
              <a:solidFill>
                <a:srgbClr val="FFFFFF"/>
              </a:solidFill>
            </a:endParaRPr>
          </a:p>
        </p:txBody>
      </p:sp>
      <p:sp>
        <p:nvSpPr>
          <p:cNvPr id="5369" name="Google Shape;5369;p82"/>
          <p:cNvSpPr/>
          <p:nvPr/>
        </p:nvSpPr>
        <p:spPr>
          <a:xfrm>
            <a:off x="6299950" y="3919325"/>
            <a:ext cx="791400" cy="754200"/>
          </a:xfrm>
          <a:prstGeom prst="roundRect">
            <a:avLst>
              <a:gd fmla="val 16667" name="adj"/>
            </a:avLst>
          </a:prstGeom>
          <a:solidFill>
            <a:srgbClr val="557B9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2"/>
          <p:cNvSpPr txBox="1"/>
          <p:nvPr/>
        </p:nvSpPr>
        <p:spPr>
          <a:xfrm>
            <a:off x="62999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#557b9b</a:t>
            </a:r>
            <a:endParaRPr sz="1000">
              <a:solidFill>
                <a:srgbClr val="FFFFFF"/>
              </a:solidFill>
            </a:endParaRPr>
          </a:p>
        </p:txBody>
      </p:sp>
      <p:sp>
        <p:nvSpPr>
          <p:cNvPr id="5371" name="Google Shape;5371;p8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75" name="Shape 5375"/>
        <p:cNvGrpSpPr/>
        <p:nvPr/>
      </p:nvGrpSpPr>
      <p:grpSpPr>
        <a:xfrm>
          <a:off x="0" y="0"/>
          <a:ext cx="0" cy="0"/>
          <a:chOff x="0" y="0"/>
          <a:chExt cx="0" cy="0"/>
        </a:xfrm>
      </p:grpSpPr>
      <p:sp>
        <p:nvSpPr>
          <p:cNvPr id="5376" name="Google Shape;5376;p83"/>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sp>
        <p:nvSpPr>
          <p:cNvPr id="5377" name="Google Shape;5377;p8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5378" name="Google Shape;5378;p83"/>
          <p:cNvPicPr preferRelativeResize="0"/>
          <p:nvPr/>
        </p:nvPicPr>
        <p:blipFill rotWithShape="1">
          <a:blip r:embed="rId4">
            <a:alphaModFix/>
          </a:blip>
          <a:srcRect b="16540" l="0" r="0" t="16547"/>
          <a:stretch/>
        </p:blipFill>
        <p:spPr>
          <a:xfrm>
            <a:off x="510820" y="2688639"/>
            <a:ext cx="1606720" cy="1075075"/>
          </a:xfrm>
          <a:prstGeom prst="rect">
            <a:avLst/>
          </a:prstGeom>
          <a:noFill/>
          <a:ln>
            <a:noFill/>
          </a:ln>
        </p:spPr>
      </p:pic>
      <p:sp>
        <p:nvSpPr>
          <p:cNvPr id="5379" name="Google Shape;5379;p83">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5380" name="Google Shape;5380;p83">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5381" name="Google Shape;5381;p83">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5382" name="Google Shape;5382;p83">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5383" name="Google Shape;5383;p83"/>
          <p:cNvPicPr preferRelativeResize="0"/>
          <p:nvPr/>
        </p:nvPicPr>
        <p:blipFill rotWithShape="1">
          <a:blip r:embed="rId13">
            <a:alphaModFix/>
          </a:blip>
          <a:srcRect b="0" l="0" r="0" t="0"/>
          <a:stretch/>
        </p:blipFill>
        <p:spPr>
          <a:xfrm>
            <a:off x="2255077" y="2410850"/>
            <a:ext cx="1340595" cy="1340605"/>
          </a:xfrm>
          <a:prstGeom prst="rect">
            <a:avLst/>
          </a:prstGeom>
          <a:noFill/>
          <a:ln>
            <a:noFill/>
          </a:ln>
        </p:spPr>
      </p:pic>
      <p:pic>
        <p:nvPicPr>
          <p:cNvPr id="5384" name="Google Shape;5384;p83"/>
          <p:cNvPicPr preferRelativeResize="0"/>
          <p:nvPr/>
        </p:nvPicPr>
        <p:blipFill rotWithShape="1">
          <a:blip r:embed="rId14">
            <a:alphaModFix/>
          </a:blip>
          <a:srcRect b="6377" l="0" r="0" t="6377"/>
          <a:stretch/>
        </p:blipFill>
        <p:spPr>
          <a:xfrm>
            <a:off x="3774275" y="2532512"/>
            <a:ext cx="1448305" cy="1263590"/>
          </a:xfrm>
          <a:prstGeom prst="rect">
            <a:avLst/>
          </a:prstGeom>
          <a:noFill/>
          <a:ln>
            <a:noFill/>
          </a:ln>
        </p:spPr>
      </p:pic>
      <p:pic>
        <p:nvPicPr>
          <p:cNvPr id="5385" name="Google Shape;5385;p83"/>
          <p:cNvPicPr preferRelativeResize="0"/>
          <p:nvPr/>
        </p:nvPicPr>
        <p:blipFill rotWithShape="1">
          <a:blip r:embed="rId15">
            <a:alphaModFix/>
          </a:blip>
          <a:srcRect b="9256" l="0" r="0" t="9256"/>
          <a:stretch/>
        </p:blipFill>
        <p:spPr>
          <a:xfrm>
            <a:off x="5347337" y="2581527"/>
            <a:ext cx="1448285" cy="1180165"/>
          </a:xfrm>
          <a:prstGeom prst="rect">
            <a:avLst/>
          </a:prstGeom>
          <a:noFill/>
          <a:ln>
            <a:noFill/>
          </a:ln>
        </p:spPr>
      </p:pic>
      <p:pic>
        <p:nvPicPr>
          <p:cNvPr id="5386" name="Google Shape;5386;p83"/>
          <p:cNvPicPr preferRelativeResize="0"/>
          <p:nvPr/>
        </p:nvPicPr>
        <p:blipFill rotWithShape="1">
          <a:blip r:embed="rId16">
            <a:alphaModFix/>
          </a:blip>
          <a:srcRect b="14844" l="0" r="0" t="14837"/>
          <a:stretch/>
        </p:blipFill>
        <p:spPr>
          <a:xfrm>
            <a:off x="6836257" y="2523903"/>
            <a:ext cx="1796925" cy="1263600"/>
          </a:xfrm>
          <a:prstGeom prst="rect">
            <a:avLst/>
          </a:prstGeom>
          <a:noFill/>
          <a:ln>
            <a:noFill/>
          </a:ln>
        </p:spPr>
      </p:pic>
      <p:sp>
        <p:nvSpPr>
          <p:cNvPr id="5387" name="Google Shape;5387;p83">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91" name="Shape 5391"/>
        <p:cNvGrpSpPr/>
        <p:nvPr/>
      </p:nvGrpSpPr>
      <p:grpSpPr>
        <a:xfrm>
          <a:off x="0" y="0"/>
          <a:ext cx="0" cy="0"/>
          <a:chOff x="0" y="0"/>
          <a:chExt cx="0" cy="0"/>
        </a:xfrm>
      </p:grpSpPr>
      <p:sp>
        <p:nvSpPr>
          <p:cNvPr id="5392" name="Google Shape;5392;p84"/>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5393" name="Google Shape;5393;p8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5394" name="Google Shape;5394;p84"/>
          <p:cNvGrpSpPr/>
          <p:nvPr/>
        </p:nvGrpSpPr>
        <p:grpSpPr>
          <a:xfrm>
            <a:off x="5082708" y="3095784"/>
            <a:ext cx="442841" cy="514271"/>
            <a:chOff x="4727025" y="1332775"/>
            <a:chExt cx="59900" cy="69625"/>
          </a:xfrm>
        </p:grpSpPr>
        <p:sp>
          <p:nvSpPr>
            <p:cNvPr id="5395" name="Google Shape;5395;p8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84"/>
          <p:cNvGrpSpPr/>
          <p:nvPr/>
        </p:nvGrpSpPr>
        <p:grpSpPr>
          <a:xfrm>
            <a:off x="5758025" y="2343272"/>
            <a:ext cx="500909" cy="500899"/>
            <a:chOff x="4820425" y="1329900"/>
            <a:chExt cx="70175" cy="70350"/>
          </a:xfrm>
        </p:grpSpPr>
        <p:sp>
          <p:nvSpPr>
            <p:cNvPr id="5398" name="Google Shape;5398;p8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2" name="Google Shape;5402;p84"/>
          <p:cNvGrpSpPr/>
          <p:nvPr/>
        </p:nvGrpSpPr>
        <p:grpSpPr>
          <a:xfrm>
            <a:off x="6410648" y="2355062"/>
            <a:ext cx="538135" cy="493119"/>
            <a:chOff x="4903200" y="1331525"/>
            <a:chExt cx="73575" cy="67425"/>
          </a:xfrm>
        </p:grpSpPr>
        <p:sp>
          <p:nvSpPr>
            <p:cNvPr id="5403" name="Google Shape;5403;p8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404" name="Google Shape;5404;p8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5" name="Google Shape;5405;p84"/>
          <p:cNvGrpSpPr/>
          <p:nvPr/>
        </p:nvGrpSpPr>
        <p:grpSpPr>
          <a:xfrm>
            <a:off x="5670599" y="3097040"/>
            <a:ext cx="544563" cy="511895"/>
            <a:chOff x="4815575" y="1416800"/>
            <a:chExt cx="73750" cy="71400"/>
          </a:xfrm>
        </p:grpSpPr>
        <p:sp>
          <p:nvSpPr>
            <p:cNvPr id="5406" name="Google Shape;5406;p8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9" name="Google Shape;5409;p84"/>
          <p:cNvGrpSpPr/>
          <p:nvPr/>
        </p:nvGrpSpPr>
        <p:grpSpPr>
          <a:xfrm>
            <a:off x="6367224" y="3096746"/>
            <a:ext cx="602914" cy="512477"/>
            <a:chOff x="4902475" y="1418875"/>
            <a:chExt cx="74500" cy="63775"/>
          </a:xfrm>
        </p:grpSpPr>
        <p:sp>
          <p:nvSpPr>
            <p:cNvPr id="5410" name="Google Shape;5410;p8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4"/>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84"/>
          <p:cNvGrpSpPr/>
          <p:nvPr/>
        </p:nvGrpSpPr>
        <p:grpSpPr>
          <a:xfrm>
            <a:off x="5783096" y="3835985"/>
            <a:ext cx="515391" cy="525699"/>
            <a:chOff x="4818100" y="1507675"/>
            <a:chExt cx="71225" cy="71625"/>
          </a:xfrm>
        </p:grpSpPr>
        <p:sp>
          <p:nvSpPr>
            <p:cNvPr id="5413" name="Google Shape;5413;p8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84"/>
          <p:cNvGrpSpPr/>
          <p:nvPr/>
        </p:nvGrpSpPr>
        <p:grpSpPr>
          <a:xfrm>
            <a:off x="5121199" y="3857517"/>
            <a:ext cx="522956" cy="489869"/>
            <a:chOff x="4721450" y="1509475"/>
            <a:chExt cx="79350" cy="74325"/>
          </a:xfrm>
        </p:grpSpPr>
        <p:sp>
          <p:nvSpPr>
            <p:cNvPr id="5418" name="Google Shape;5418;p8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2" name="Google Shape;5422;p84"/>
          <p:cNvGrpSpPr/>
          <p:nvPr/>
        </p:nvGrpSpPr>
        <p:grpSpPr>
          <a:xfrm>
            <a:off x="6444441" y="3837269"/>
            <a:ext cx="525704" cy="535436"/>
            <a:chOff x="4906800" y="1507500"/>
            <a:chExt cx="70350" cy="71075"/>
          </a:xfrm>
        </p:grpSpPr>
        <p:sp>
          <p:nvSpPr>
            <p:cNvPr id="5423" name="Google Shape;5423;p8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8" name="Google Shape;5428;p84"/>
          <p:cNvGrpSpPr/>
          <p:nvPr/>
        </p:nvGrpSpPr>
        <p:grpSpPr>
          <a:xfrm>
            <a:off x="4477263" y="2343250"/>
            <a:ext cx="508054" cy="508095"/>
            <a:chOff x="3736598" y="2170606"/>
            <a:chExt cx="404889" cy="404889"/>
          </a:xfrm>
        </p:grpSpPr>
        <p:sp>
          <p:nvSpPr>
            <p:cNvPr id="5429" name="Google Shape;5429;p8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3" name="Google Shape;5433;p84"/>
          <p:cNvGrpSpPr/>
          <p:nvPr/>
        </p:nvGrpSpPr>
        <p:grpSpPr>
          <a:xfrm>
            <a:off x="3765303" y="2343345"/>
            <a:ext cx="575790" cy="507904"/>
            <a:chOff x="3161917" y="2170682"/>
            <a:chExt cx="458870" cy="404737"/>
          </a:xfrm>
        </p:grpSpPr>
        <p:sp>
          <p:nvSpPr>
            <p:cNvPr id="5434" name="Google Shape;5434;p8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435" name="Google Shape;5435;p8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84"/>
          <p:cNvGrpSpPr/>
          <p:nvPr/>
        </p:nvGrpSpPr>
        <p:grpSpPr>
          <a:xfrm>
            <a:off x="3792833" y="3103717"/>
            <a:ext cx="520730" cy="498567"/>
            <a:chOff x="3179914" y="2889488"/>
            <a:chExt cx="422876" cy="404911"/>
          </a:xfrm>
        </p:grpSpPr>
        <p:sp>
          <p:nvSpPr>
            <p:cNvPr id="5438" name="Google Shape;5438;p8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4" name="Google Shape;5444;p84"/>
          <p:cNvGrpSpPr/>
          <p:nvPr/>
        </p:nvGrpSpPr>
        <p:grpSpPr>
          <a:xfrm>
            <a:off x="4421513" y="3103677"/>
            <a:ext cx="516145" cy="498648"/>
            <a:chOff x="3729467" y="2889422"/>
            <a:chExt cx="419153" cy="404977"/>
          </a:xfrm>
        </p:grpSpPr>
        <p:sp>
          <p:nvSpPr>
            <p:cNvPr id="5445" name="Google Shape;5445;p8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2" name="Google Shape;5452;p84"/>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4"/>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4"/>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4"/>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6" name="Google Shape;5456;p84"/>
          <p:cNvGrpSpPr/>
          <p:nvPr/>
        </p:nvGrpSpPr>
        <p:grpSpPr>
          <a:xfrm>
            <a:off x="7141841" y="2550562"/>
            <a:ext cx="166473" cy="141497"/>
            <a:chOff x="4660325" y="1866850"/>
            <a:chExt cx="68350" cy="58100"/>
          </a:xfrm>
        </p:grpSpPr>
        <p:sp>
          <p:nvSpPr>
            <p:cNvPr id="5457" name="Google Shape;5457;p8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84"/>
          <p:cNvGrpSpPr/>
          <p:nvPr/>
        </p:nvGrpSpPr>
        <p:grpSpPr>
          <a:xfrm>
            <a:off x="7451186" y="2576286"/>
            <a:ext cx="162515" cy="90049"/>
            <a:chOff x="4791775" y="1877500"/>
            <a:chExt cx="66725" cy="36975"/>
          </a:xfrm>
        </p:grpSpPr>
        <p:sp>
          <p:nvSpPr>
            <p:cNvPr id="5460" name="Google Shape;5460;p8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84"/>
          <p:cNvGrpSpPr/>
          <p:nvPr/>
        </p:nvGrpSpPr>
        <p:grpSpPr>
          <a:xfrm>
            <a:off x="7772899" y="2576286"/>
            <a:ext cx="144979" cy="90049"/>
            <a:chOff x="4923925" y="1877500"/>
            <a:chExt cx="59525" cy="36975"/>
          </a:xfrm>
        </p:grpSpPr>
        <p:sp>
          <p:nvSpPr>
            <p:cNvPr id="5463" name="Google Shape;5463;p8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5" name="Google Shape;5465;p84"/>
          <p:cNvGrpSpPr/>
          <p:nvPr/>
        </p:nvGrpSpPr>
        <p:grpSpPr>
          <a:xfrm>
            <a:off x="8067390" y="2558477"/>
            <a:ext cx="141447" cy="125667"/>
            <a:chOff x="5058450" y="1870100"/>
            <a:chExt cx="58075" cy="51600"/>
          </a:xfrm>
        </p:grpSpPr>
        <p:sp>
          <p:nvSpPr>
            <p:cNvPr id="5466" name="Google Shape;5466;p8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8" name="Google Shape;5468;p84"/>
          <p:cNvGrpSpPr/>
          <p:nvPr/>
        </p:nvGrpSpPr>
        <p:grpSpPr>
          <a:xfrm>
            <a:off x="7481905" y="2980885"/>
            <a:ext cx="101077" cy="107645"/>
            <a:chOff x="4811425" y="2065025"/>
            <a:chExt cx="41500" cy="44200"/>
          </a:xfrm>
        </p:grpSpPr>
        <p:sp>
          <p:nvSpPr>
            <p:cNvPr id="5469" name="Google Shape;5469;p8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84"/>
          <p:cNvGrpSpPr/>
          <p:nvPr/>
        </p:nvGrpSpPr>
        <p:grpSpPr>
          <a:xfrm>
            <a:off x="7774342" y="2981098"/>
            <a:ext cx="120867" cy="107218"/>
            <a:chOff x="4929875" y="2065025"/>
            <a:chExt cx="49625" cy="44025"/>
          </a:xfrm>
        </p:grpSpPr>
        <p:sp>
          <p:nvSpPr>
            <p:cNvPr id="5472" name="Google Shape;5472;p8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84"/>
          <p:cNvGrpSpPr/>
          <p:nvPr/>
        </p:nvGrpSpPr>
        <p:grpSpPr>
          <a:xfrm>
            <a:off x="8103011" y="2984112"/>
            <a:ext cx="70206" cy="101191"/>
            <a:chOff x="5083925" y="2066350"/>
            <a:chExt cx="28825" cy="41550"/>
          </a:xfrm>
        </p:grpSpPr>
        <p:sp>
          <p:nvSpPr>
            <p:cNvPr id="5475" name="Google Shape;5475;p8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7" name="Google Shape;5477;p84"/>
          <p:cNvGrpSpPr/>
          <p:nvPr/>
        </p:nvGrpSpPr>
        <p:grpSpPr>
          <a:xfrm>
            <a:off x="7134565" y="2999759"/>
            <a:ext cx="181026" cy="69896"/>
            <a:chOff x="4659775" y="2072775"/>
            <a:chExt cx="74325" cy="28700"/>
          </a:xfrm>
        </p:grpSpPr>
        <p:sp>
          <p:nvSpPr>
            <p:cNvPr id="5478" name="Google Shape;5478;p8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84"/>
          <p:cNvGrpSpPr/>
          <p:nvPr/>
        </p:nvGrpSpPr>
        <p:grpSpPr>
          <a:xfrm>
            <a:off x="8054421" y="2790324"/>
            <a:ext cx="167387" cy="89197"/>
            <a:chOff x="4662475" y="1976500"/>
            <a:chExt cx="68725" cy="36625"/>
          </a:xfrm>
        </p:grpSpPr>
        <p:sp>
          <p:nvSpPr>
            <p:cNvPr id="5482" name="Google Shape;5482;p8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84"/>
          <p:cNvGrpSpPr/>
          <p:nvPr/>
        </p:nvGrpSpPr>
        <p:grpSpPr>
          <a:xfrm>
            <a:off x="7751326" y="2793764"/>
            <a:ext cx="166899" cy="82317"/>
            <a:chOff x="4920150" y="1977875"/>
            <a:chExt cx="68525" cy="33800"/>
          </a:xfrm>
        </p:grpSpPr>
        <p:sp>
          <p:nvSpPr>
            <p:cNvPr id="5486" name="Google Shape;5486;p8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84"/>
          <p:cNvGrpSpPr/>
          <p:nvPr/>
        </p:nvGrpSpPr>
        <p:grpSpPr>
          <a:xfrm>
            <a:off x="7162483" y="3197682"/>
            <a:ext cx="125190" cy="127859"/>
            <a:chOff x="4676550" y="2160575"/>
            <a:chExt cx="51400" cy="52500"/>
          </a:xfrm>
        </p:grpSpPr>
        <p:sp>
          <p:nvSpPr>
            <p:cNvPr id="5490" name="Google Shape;5490;p8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84"/>
          <p:cNvGrpSpPr/>
          <p:nvPr/>
        </p:nvGrpSpPr>
        <p:grpSpPr>
          <a:xfrm>
            <a:off x="7459741" y="3204714"/>
            <a:ext cx="145405" cy="113794"/>
            <a:chOff x="4768325" y="2163475"/>
            <a:chExt cx="59700" cy="46725"/>
          </a:xfrm>
        </p:grpSpPr>
        <p:sp>
          <p:nvSpPr>
            <p:cNvPr id="5494" name="Google Shape;5494;p8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6" name="Google Shape;5496;p84"/>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4"/>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4"/>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4"/>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4"/>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4"/>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2" name="Google Shape;5502;p84"/>
          <p:cNvGrpSpPr/>
          <p:nvPr/>
        </p:nvGrpSpPr>
        <p:grpSpPr>
          <a:xfrm>
            <a:off x="7476059" y="3459808"/>
            <a:ext cx="112768" cy="106853"/>
            <a:chOff x="4768575" y="2253950"/>
            <a:chExt cx="46300" cy="43875"/>
          </a:xfrm>
        </p:grpSpPr>
        <p:sp>
          <p:nvSpPr>
            <p:cNvPr id="5503" name="Google Shape;5503;p8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84"/>
          <p:cNvGrpSpPr/>
          <p:nvPr/>
        </p:nvGrpSpPr>
        <p:grpSpPr>
          <a:xfrm>
            <a:off x="7775682" y="3948834"/>
            <a:ext cx="118187" cy="146246"/>
            <a:chOff x="4960900" y="2433225"/>
            <a:chExt cx="48525" cy="60050"/>
          </a:xfrm>
        </p:grpSpPr>
        <p:sp>
          <p:nvSpPr>
            <p:cNvPr id="5506" name="Google Shape;5506;p8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8" name="Google Shape;5508;p84"/>
          <p:cNvGrpSpPr/>
          <p:nvPr/>
        </p:nvGrpSpPr>
        <p:grpSpPr>
          <a:xfrm>
            <a:off x="7464247" y="4212895"/>
            <a:ext cx="136394" cy="143810"/>
            <a:chOff x="4854075" y="2527625"/>
            <a:chExt cx="56000" cy="59050"/>
          </a:xfrm>
        </p:grpSpPr>
        <p:sp>
          <p:nvSpPr>
            <p:cNvPr id="5509" name="Google Shape;5509;p8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11" name="Google Shape;5511;p84"/>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4"/>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4"/>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4" name="Google Shape;5514;p84"/>
          <p:cNvGrpSpPr/>
          <p:nvPr/>
        </p:nvGrpSpPr>
        <p:grpSpPr>
          <a:xfrm>
            <a:off x="8088458" y="3676639"/>
            <a:ext cx="99312" cy="160797"/>
            <a:chOff x="5059700" y="2334775"/>
            <a:chExt cx="40775" cy="66025"/>
          </a:xfrm>
        </p:grpSpPr>
        <p:sp>
          <p:nvSpPr>
            <p:cNvPr id="5515" name="Google Shape;5515;p8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4" name="Google Shape;5524;p84"/>
          <p:cNvGrpSpPr/>
          <p:nvPr/>
        </p:nvGrpSpPr>
        <p:grpSpPr>
          <a:xfrm>
            <a:off x="8045622" y="3941771"/>
            <a:ext cx="184984" cy="160371"/>
            <a:chOff x="5037700" y="2430325"/>
            <a:chExt cx="75950" cy="65850"/>
          </a:xfrm>
        </p:grpSpPr>
        <p:sp>
          <p:nvSpPr>
            <p:cNvPr id="5525" name="Google Shape;5525;p8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7" name="Google Shape;5527;p84"/>
          <p:cNvGrpSpPr/>
          <p:nvPr/>
        </p:nvGrpSpPr>
        <p:grpSpPr>
          <a:xfrm>
            <a:off x="7465128" y="3708223"/>
            <a:ext cx="173014" cy="97629"/>
            <a:chOff x="4756975" y="2341800"/>
            <a:chExt cx="91975" cy="51925"/>
          </a:xfrm>
        </p:grpSpPr>
        <p:sp>
          <p:nvSpPr>
            <p:cNvPr id="5528" name="Google Shape;5528;p8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8" name="Google Shape;5548;p84"/>
          <p:cNvGrpSpPr/>
          <p:nvPr/>
        </p:nvGrpSpPr>
        <p:grpSpPr>
          <a:xfrm>
            <a:off x="7732065" y="4196920"/>
            <a:ext cx="212497" cy="175761"/>
            <a:chOff x="4943575" y="2516350"/>
            <a:chExt cx="98675" cy="81700"/>
          </a:xfrm>
        </p:grpSpPr>
        <p:sp>
          <p:nvSpPr>
            <p:cNvPr id="5549" name="Google Shape;5549;p8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7" name="Google Shape;5627;p84"/>
          <p:cNvGrpSpPr/>
          <p:nvPr/>
        </p:nvGrpSpPr>
        <p:grpSpPr>
          <a:xfrm>
            <a:off x="1990126" y="3423163"/>
            <a:ext cx="965351" cy="134611"/>
            <a:chOff x="4411970" y="2962952"/>
            <a:chExt cx="706544" cy="104212"/>
          </a:xfrm>
        </p:grpSpPr>
        <p:sp>
          <p:nvSpPr>
            <p:cNvPr id="5628" name="Google Shape;5628;p8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2" name="Google Shape;5632;p84"/>
          <p:cNvGrpSpPr/>
          <p:nvPr/>
        </p:nvGrpSpPr>
        <p:grpSpPr>
          <a:xfrm>
            <a:off x="1990126" y="3012077"/>
            <a:ext cx="960158" cy="289172"/>
            <a:chOff x="4411970" y="2726085"/>
            <a:chExt cx="643107" cy="193659"/>
          </a:xfrm>
        </p:grpSpPr>
        <p:sp>
          <p:nvSpPr>
            <p:cNvPr id="5633" name="Google Shape;5633;p8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84"/>
          <p:cNvGrpSpPr/>
          <p:nvPr/>
        </p:nvGrpSpPr>
        <p:grpSpPr>
          <a:xfrm>
            <a:off x="993018" y="3278187"/>
            <a:ext cx="833173" cy="259209"/>
            <a:chOff x="4411970" y="4340222"/>
            <a:chExt cx="779467" cy="242683"/>
          </a:xfrm>
        </p:grpSpPr>
        <p:sp>
          <p:nvSpPr>
            <p:cNvPr id="5637" name="Google Shape;5637;p8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0" name="Google Shape;5640;p84"/>
          <p:cNvGrpSpPr/>
          <p:nvPr/>
        </p:nvGrpSpPr>
        <p:grpSpPr>
          <a:xfrm>
            <a:off x="1990126" y="2673933"/>
            <a:ext cx="965160" cy="216230"/>
            <a:chOff x="4411970" y="2468674"/>
            <a:chExt cx="747317" cy="167425"/>
          </a:xfrm>
        </p:grpSpPr>
        <p:sp>
          <p:nvSpPr>
            <p:cNvPr id="5641" name="Google Shape;5641;p8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84"/>
          <p:cNvGrpSpPr/>
          <p:nvPr/>
        </p:nvGrpSpPr>
        <p:grpSpPr>
          <a:xfrm>
            <a:off x="988873" y="2578650"/>
            <a:ext cx="810451" cy="319148"/>
            <a:chOff x="4411970" y="3686602"/>
            <a:chExt cx="797845" cy="314215"/>
          </a:xfrm>
        </p:grpSpPr>
        <p:sp>
          <p:nvSpPr>
            <p:cNvPr id="5644" name="Google Shape;5644;p84"/>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4"/>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4"/>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4"/>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4"/>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9" name="Google Shape;5649;p84"/>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50" name="Google Shape;5650;p84"/>
          <p:cNvGrpSpPr/>
          <p:nvPr/>
        </p:nvGrpSpPr>
        <p:grpSpPr>
          <a:xfrm>
            <a:off x="988970" y="2333174"/>
            <a:ext cx="1970333" cy="208784"/>
            <a:chOff x="6336019" y="3733725"/>
            <a:chExt cx="2566206" cy="351310"/>
          </a:xfrm>
        </p:grpSpPr>
        <p:sp>
          <p:nvSpPr>
            <p:cNvPr id="5651" name="Google Shape;5651;p84"/>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4"/>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4"/>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4"/>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5" name="Google Shape;5655;p84"/>
          <p:cNvGrpSpPr/>
          <p:nvPr/>
        </p:nvGrpSpPr>
        <p:grpSpPr>
          <a:xfrm>
            <a:off x="1990126" y="3940729"/>
            <a:ext cx="946551" cy="153200"/>
            <a:chOff x="4404545" y="3301592"/>
            <a:chExt cx="782403" cy="129272"/>
          </a:xfrm>
        </p:grpSpPr>
        <p:sp>
          <p:nvSpPr>
            <p:cNvPr id="5656" name="Google Shape;5656;p8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4"/>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8" name="Google Shape;5658;p84"/>
          <p:cNvGrpSpPr/>
          <p:nvPr/>
        </p:nvGrpSpPr>
        <p:grpSpPr>
          <a:xfrm>
            <a:off x="1990126" y="3679688"/>
            <a:ext cx="962257" cy="139127"/>
            <a:chOff x="4411970" y="3131459"/>
            <a:chExt cx="710520" cy="117397"/>
          </a:xfrm>
        </p:grpSpPr>
        <p:sp>
          <p:nvSpPr>
            <p:cNvPr id="5659" name="Google Shape;5659;p8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661" name="Google Shape;5661;p84"/>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2" name="Google Shape;5662;p84"/>
          <p:cNvGrpSpPr/>
          <p:nvPr/>
        </p:nvGrpSpPr>
        <p:grpSpPr>
          <a:xfrm>
            <a:off x="990271" y="3614482"/>
            <a:ext cx="823838" cy="458988"/>
            <a:chOff x="4411970" y="1801825"/>
            <a:chExt cx="734586" cy="409262"/>
          </a:xfrm>
        </p:grpSpPr>
        <p:sp>
          <p:nvSpPr>
            <p:cNvPr id="5663" name="Google Shape;5663;p8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84"/>
          <p:cNvGrpSpPr/>
          <p:nvPr/>
        </p:nvGrpSpPr>
        <p:grpSpPr>
          <a:xfrm>
            <a:off x="990271" y="4162908"/>
            <a:ext cx="856348" cy="212039"/>
            <a:chOff x="4411970" y="2233974"/>
            <a:chExt cx="763574" cy="189068"/>
          </a:xfrm>
        </p:grpSpPr>
        <p:sp>
          <p:nvSpPr>
            <p:cNvPr id="5666" name="Google Shape;5666;p84"/>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4"/>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8" name="Google Shape;5668;p84"/>
          <p:cNvGrpSpPr/>
          <p:nvPr/>
        </p:nvGrpSpPr>
        <p:grpSpPr>
          <a:xfrm>
            <a:off x="3100467" y="2338244"/>
            <a:ext cx="511602" cy="511602"/>
            <a:chOff x="5681300" y="2527788"/>
            <a:chExt cx="805800" cy="805800"/>
          </a:xfrm>
        </p:grpSpPr>
        <p:sp>
          <p:nvSpPr>
            <p:cNvPr id="5669" name="Google Shape;5669;p84"/>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84"/>
          <p:cNvGrpSpPr/>
          <p:nvPr/>
        </p:nvGrpSpPr>
        <p:grpSpPr>
          <a:xfrm>
            <a:off x="3097662" y="3104827"/>
            <a:ext cx="513021" cy="512935"/>
            <a:chOff x="4049800" y="640400"/>
            <a:chExt cx="858900" cy="858900"/>
          </a:xfrm>
        </p:grpSpPr>
        <p:sp>
          <p:nvSpPr>
            <p:cNvPr id="5672" name="Google Shape;5672;p84"/>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4"/>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84"/>
          <p:cNvGrpSpPr/>
          <p:nvPr/>
        </p:nvGrpSpPr>
        <p:grpSpPr>
          <a:xfrm>
            <a:off x="3014861" y="3756719"/>
            <a:ext cx="686489" cy="686585"/>
            <a:chOff x="5080188" y="927900"/>
            <a:chExt cx="961200" cy="961200"/>
          </a:xfrm>
        </p:grpSpPr>
        <p:sp>
          <p:nvSpPr>
            <p:cNvPr id="5675" name="Google Shape;5675;p84"/>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4"/>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4"/>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4"/>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3" name="Google Shape;5683;p84"/>
          <p:cNvGrpSpPr/>
          <p:nvPr/>
        </p:nvGrpSpPr>
        <p:grpSpPr>
          <a:xfrm>
            <a:off x="3798012" y="3849448"/>
            <a:ext cx="510373" cy="510937"/>
            <a:chOff x="7508249" y="1522825"/>
            <a:chExt cx="1326332" cy="1322987"/>
          </a:xfrm>
        </p:grpSpPr>
        <p:sp>
          <p:nvSpPr>
            <p:cNvPr id="5684" name="Google Shape;5684;p84"/>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4"/>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4"/>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4"/>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4"/>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4"/>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4"/>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4"/>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4"/>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4"/>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84"/>
          <p:cNvGrpSpPr/>
          <p:nvPr/>
        </p:nvGrpSpPr>
        <p:grpSpPr>
          <a:xfrm>
            <a:off x="4489605" y="3850853"/>
            <a:ext cx="492652" cy="503348"/>
            <a:chOff x="6039282" y="1042577"/>
            <a:chExt cx="734315" cy="731929"/>
          </a:xfrm>
        </p:grpSpPr>
        <p:sp>
          <p:nvSpPr>
            <p:cNvPr id="5695" name="Google Shape;5695;p8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84"/>
          <p:cNvGrpSpPr/>
          <p:nvPr/>
        </p:nvGrpSpPr>
        <p:grpSpPr>
          <a:xfrm>
            <a:off x="5130019" y="2346894"/>
            <a:ext cx="483304" cy="504902"/>
            <a:chOff x="1825800" y="1651625"/>
            <a:chExt cx="568125" cy="591775"/>
          </a:xfrm>
        </p:grpSpPr>
        <p:sp>
          <p:nvSpPr>
            <p:cNvPr id="5717" name="Google Shape;5717;p84"/>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4"/>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4"/>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4"/>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4"/>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3" name="Google Shape;5723;p84"/>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4"/>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4"/>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4"/>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0" name="Shape 5730"/>
        <p:cNvGrpSpPr/>
        <p:nvPr/>
      </p:nvGrpSpPr>
      <p:grpSpPr>
        <a:xfrm>
          <a:off x="0" y="0"/>
          <a:ext cx="0" cy="0"/>
          <a:chOff x="0" y="0"/>
          <a:chExt cx="0" cy="0"/>
        </a:xfrm>
      </p:grpSpPr>
      <p:grpSp>
        <p:nvGrpSpPr>
          <p:cNvPr id="5731" name="Google Shape;5731;p85"/>
          <p:cNvGrpSpPr/>
          <p:nvPr/>
        </p:nvGrpSpPr>
        <p:grpSpPr>
          <a:xfrm>
            <a:off x="722058" y="957091"/>
            <a:ext cx="2492868" cy="1379876"/>
            <a:chOff x="2654821" y="2311071"/>
            <a:chExt cx="2279715" cy="1262120"/>
          </a:xfrm>
        </p:grpSpPr>
        <p:grpSp>
          <p:nvGrpSpPr>
            <p:cNvPr id="5732" name="Google Shape;5732;p85"/>
            <p:cNvGrpSpPr/>
            <p:nvPr/>
          </p:nvGrpSpPr>
          <p:grpSpPr>
            <a:xfrm>
              <a:off x="4034269" y="2840745"/>
              <a:ext cx="40212" cy="36437"/>
              <a:chOff x="4293400" y="2574725"/>
              <a:chExt cx="84425" cy="80100"/>
            </a:xfrm>
          </p:grpSpPr>
          <p:sp>
            <p:nvSpPr>
              <p:cNvPr id="5733" name="Google Shape;5733;p85"/>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5734" name="Google Shape;5734;p85"/>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85"/>
            <p:cNvGrpSpPr/>
            <p:nvPr/>
          </p:nvGrpSpPr>
          <p:grpSpPr>
            <a:xfrm>
              <a:off x="3894606" y="2334874"/>
              <a:ext cx="913198" cy="518984"/>
              <a:chOff x="4000175" y="1462675"/>
              <a:chExt cx="1917275" cy="1140875"/>
            </a:xfrm>
          </p:grpSpPr>
          <p:sp>
            <p:nvSpPr>
              <p:cNvPr id="5736" name="Google Shape;5736;p85"/>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5737" name="Google Shape;5737;p85"/>
              <p:cNvGrpSpPr/>
              <p:nvPr/>
            </p:nvGrpSpPr>
            <p:grpSpPr>
              <a:xfrm>
                <a:off x="4000175" y="1462675"/>
                <a:ext cx="1917275" cy="1140875"/>
                <a:chOff x="4000175" y="1462675"/>
                <a:chExt cx="1917275" cy="1140875"/>
              </a:xfrm>
            </p:grpSpPr>
            <p:sp>
              <p:nvSpPr>
                <p:cNvPr id="5738" name="Google Shape;5738;p85"/>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5739" name="Google Shape;5739;p85"/>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5"/>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5"/>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5"/>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743" name="Google Shape;5743;p85"/>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4" name="Google Shape;5744;p85"/>
            <p:cNvGrpSpPr/>
            <p:nvPr/>
          </p:nvGrpSpPr>
          <p:grpSpPr>
            <a:xfrm>
              <a:off x="3875768" y="2846704"/>
              <a:ext cx="44796" cy="47366"/>
              <a:chOff x="3960625" y="2587825"/>
              <a:chExt cx="94050" cy="104125"/>
            </a:xfrm>
          </p:grpSpPr>
          <p:sp>
            <p:nvSpPr>
              <p:cNvPr id="5745" name="Google Shape;5745;p85"/>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5746" name="Google Shape;5746;p85"/>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7" name="Google Shape;5747;p85"/>
            <p:cNvGrpSpPr/>
            <p:nvPr/>
          </p:nvGrpSpPr>
          <p:grpSpPr>
            <a:xfrm>
              <a:off x="3782759" y="2807162"/>
              <a:ext cx="82686" cy="85487"/>
              <a:chOff x="3765350" y="2500900"/>
              <a:chExt cx="173600" cy="187925"/>
            </a:xfrm>
          </p:grpSpPr>
          <p:sp>
            <p:nvSpPr>
              <p:cNvPr id="5748" name="Google Shape;5748;p85"/>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5749" name="Google Shape;5749;p85"/>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5"/>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5"/>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5"/>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5"/>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85"/>
            <p:cNvGrpSpPr/>
            <p:nvPr/>
          </p:nvGrpSpPr>
          <p:grpSpPr>
            <a:xfrm>
              <a:off x="3775674" y="2798496"/>
              <a:ext cx="40545" cy="23564"/>
              <a:chOff x="3750475" y="2481850"/>
              <a:chExt cx="85125" cy="51800"/>
            </a:xfrm>
          </p:grpSpPr>
          <p:sp>
            <p:nvSpPr>
              <p:cNvPr id="5755" name="Google Shape;5755;p85"/>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5"/>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5757" name="Google Shape;5757;p85"/>
            <p:cNvGrpSpPr/>
            <p:nvPr/>
          </p:nvGrpSpPr>
          <p:grpSpPr>
            <a:xfrm>
              <a:off x="3716946" y="2776024"/>
              <a:ext cx="81971" cy="76912"/>
              <a:chOff x="3627175" y="2432450"/>
              <a:chExt cx="172100" cy="169075"/>
            </a:xfrm>
          </p:grpSpPr>
          <p:sp>
            <p:nvSpPr>
              <p:cNvPr id="5758" name="Google Shape;5758;p85"/>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5"/>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5760" name="Google Shape;5760;p85"/>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5761" name="Google Shape;5761;p85"/>
            <p:cNvGrpSpPr/>
            <p:nvPr/>
          </p:nvGrpSpPr>
          <p:grpSpPr>
            <a:xfrm>
              <a:off x="3685682" y="2845624"/>
              <a:ext cx="29311" cy="45055"/>
              <a:chOff x="3561536" y="2585450"/>
              <a:chExt cx="61539" cy="99045"/>
            </a:xfrm>
          </p:grpSpPr>
          <p:sp>
            <p:nvSpPr>
              <p:cNvPr id="5762" name="Google Shape;5762;p85"/>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5"/>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5764" name="Google Shape;5764;p85"/>
            <p:cNvGrpSpPr/>
            <p:nvPr/>
          </p:nvGrpSpPr>
          <p:grpSpPr>
            <a:xfrm>
              <a:off x="3849905" y="2572252"/>
              <a:ext cx="74339" cy="119559"/>
              <a:chOff x="3906325" y="1984500"/>
              <a:chExt cx="156075" cy="262825"/>
            </a:xfrm>
          </p:grpSpPr>
          <p:sp>
            <p:nvSpPr>
              <p:cNvPr id="5765" name="Google Shape;5765;p85"/>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5766" name="Google Shape;5766;p85"/>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85"/>
            <p:cNvGrpSpPr/>
            <p:nvPr/>
          </p:nvGrpSpPr>
          <p:grpSpPr>
            <a:xfrm>
              <a:off x="2654821" y="2414345"/>
              <a:ext cx="667570" cy="558731"/>
              <a:chOff x="1397225" y="1637375"/>
              <a:chExt cx="1401575" cy="1228250"/>
            </a:xfrm>
          </p:grpSpPr>
          <p:sp>
            <p:nvSpPr>
              <p:cNvPr id="5768" name="Google Shape;5768;p85"/>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5769" name="Google Shape;5769;p85"/>
              <p:cNvGrpSpPr/>
              <p:nvPr/>
            </p:nvGrpSpPr>
            <p:grpSpPr>
              <a:xfrm>
                <a:off x="1397225" y="1637375"/>
                <a:ext cx="1398775" cy="1228250"/>
                <a:chOff x="1397225" y="1637375"/>
                <a:chExt cx="1398775" cy="1228250"/>
              </a:xfrm>
            </p:grpSpPr>
            <p:sp>
              <p:nvSpPr>
                <p:cNvPr id="5770" name="Google Shape;5770;p85"/>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5"/>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2" name="Google Shape;5772;p85"/>
            <p:cNvGrpSpPr/>
            <p:nvPr/>
          </p:nvGrpSpPr>
          <p:grpSpPr>
            <a:xfrm>
              <a:off x="3230417" y="3103734"/>
              <a:ext cx="282982" cy="280332"/>
              <a:chOff x="2605700" y="3152850"/>
              <a:chExt cx="594125" cy="616250"/>
            </a:xfrm>
          </p:grpSpPr>
          <p:sp>
            <p:nvSpPr>
              <p:cNvPr id="5773" name="Google Shape;5773;p85"/>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5774" name="Google Shape;5774;p85"/>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5775" name="Google Shape;5775;p85"/>
            <p:cNvGrpSpPr/>
            <p:nvPr/>
          </p:nvGrpSpPr>
          <p:grpSpPr>
            <a:xfrm>
              <a:off x="3265985" y="3226989"/>
              <a:ext cx="87151" cy="346202"/>
              <a:chOff x="2680375" y="3423800"/>
              <a:chExt cx="182975" cy="761050"/>
            </a:xfrm>
          </p:grpSpPr>
          <p:sp>
            <p:nvSpPr>
              <p:cNvPr id="5776" name="Google Shape;5776;p85"/>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5777" name="Google Shape;5777;p85"/>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85"/>
            <p:cNvGrpSpPr/>
            <p:nvPr/>
          </p:nvGrpSpPr>
          <p:grpSpPr>
            <a:xfrm>
              <a:off x="3855466" y="3289811"/>
              <a:ext cx="112514" cy="94210"/>
              <a:chOff x="3918000" y="3561900"/>
              <a:chExt cx="236225" cy="207100"/>
            </a:xfrm>
          </p:grpSpPr>
          <p:sp>
            <p:nvSpPr>
              <p:cNvPr id="5779" name="Google Shape;5779;p85"/>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5780" name="Google Shape;5780;p85"/>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1" name="Google Shape;5781;p85"/>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5"/>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5"/>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5784" name="Google Shape;5784;p85"/>
            <p:cNvGrpSpPr/>
            <p:nvPr/>
          </p:nvGrpSpPr>
          <p:grpSpPr>
            <a:xfrm>
              <a:off x="2905224" y="2311071"/>
              <a:ext cx="596721" cy="528992"/>
              <a:chOff x="1922950" y="1410350"/>
              <a:chExt cx="1252825" cy="1162875"/>
            </a:xfrm>
          </p:grpSpPr>
          <p:sp>
            <p:nvSpPr>
              <p:cNvPr id="5785" name="Google Shape;5785;p85"/>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5"/>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5"/>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5"/>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5"/>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5"/>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5"/>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5"/>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5"/>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5"/>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5"/>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5"/>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5"/>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5"/>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5"/>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5"/>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5801" name="Google Shape;5801;p85"/>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5"/>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5"/>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5"/>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5"/>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5"/>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5"/>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5"/>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5"/>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5"/>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5"/>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5"/>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5"/>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5"/>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5"/>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5"/>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5"/>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5"/>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5"/>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5"/>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821" name="Google Shape;5821;p85"/>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822" name="Google Shape;5822;p85"/>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3" name="Google Shape;5823;p85"/>
            <p:cNvGrpSpPr/>
            <p:nvPr/>
          </p:nvGrpSpPr>
          <p:grpSpPr>
            <a:xfrm>
              <a:off x="3280929" y="3294542"/>
              <a:ext cx="109894" cy="272224"/>
              <a:chOff x="2711750" y="3572300"/>
              <a:chExt cx="230725" cy="598425"/>
            </a:xfrm>
          </p:grpSpPr>
          <p:sp>
            <p:nvSpPr>
              <p:cNvPr id="5824" name="Google Shape;5824;p85"/>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5"/>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26" name="Google Shape;5826;p85"/>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7" name="Google Shape;5827;p85"/>
            <p:cNvGrpSpPr/>
            <p:nvPr/>
          </p:nvGrpSpPr>
          <p:grpSpPr>
            <a:xfrm>
              <a:off x="3790439" y="2408636"/>
              <a:ext cx="73017" cy="75684"/>
              <a:chOff x="3781475" y="1624825"/>
              <a:chExt cx="153300" cy="166375"/>
            </a:xfrm>
          </p:grpSpPr>
          <p:sp>
            <p:nvSpPr>
              <p:cNvPr id="5828" name="Google Shape;5828;p85"/>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5"/>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5"/>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5"/>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2" name="Google Shape;5832;p85"/>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5"/>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5"/>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5"/>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5"/>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5"/>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5"/>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9" name="Google Shape;5839;p85"/>
            <p:cNvGrpSpPr/>
            <p:nvPr/>
          </p:nvGrpSpPr>
          <p:grpSpPr>
            <a:xfrm>
              <a:off x="4403342" y="3107749"/>
              <a:ext cx="316680" cy="101374"/>
              <a:chOff x="5068275" y="3161675"/>
              <a:chExt cx="664875" cy="222850"/>
            </a:xfrm>
          </p:grpSpPr>
          <p:sp>
            <p:nvSpPr>
              <p:cNvPr id="5840" name="Google Shape;5840;p85"/>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5"/>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5"/>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5"/>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4" name="Google Shape;5844;p85"/>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5"/>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5"/>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5"/>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5"/>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5"/>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5"/>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5"/>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5"/>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5"/>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5"/>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5"/>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5"/>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5"/>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5"/>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5"/>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5"/>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5"/>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5"/>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5"/>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5"/>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5"/>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5"/>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5"/>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5"/>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5"/>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5"/>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5"/>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5"/>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3" name="Google Shape;5873;p85"/>
            <p:cNvGrpSpPr/>
            <p:nvPr/>
          </p:nvGrpSpPr>
          <p:grpSpPr>
            <a:xfrm>
              <a:off x="3697513" y="2707266"/>
              <a:ext cx="59549" cy="79733"/>
              <a:chOff x="3586375" y="2281300"/>
              <a:chExt cx="125025" cy="175275"/>
            </a:xfrm>
          </p:grpSpPr>
          <p:sp>
            <p:nvSpPr>
              <p:cNvPr id="5874" name="Google Shape;5874;p85"/>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5"/>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6" name="Google Shape;5876;p85"/>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7" name="Google Shape;5877;p85"/>
            <p:cNvGrpSpPr/>
            <p:nvPr/>
          </p:nvGrpSpPr>
          <p:grpSpPr>
            <a:xfrm>
              <a:off x="4513224" y="3221724"/>
              <a:ext cx="274563" cy="280321"/>
              <a:chOff x="5298975" y="3412225"/>
              <a:chExt cx="576450" cy="616225"/>
            </a:xfrm>
          </p:grpSpPr>
          <p:sp>
            <p:nvSpPr>
              <p:cNvPr id="5878" name="Google Shape;5878;p85"/>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879" name="Google Shape;5879;p85"/>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0" name="Google Shape;5880;p85"/>
            <p:cNvGrpSpPr/>
            <p:nvPr/>
          </p:nvGrpSpPr>
          <p:grpSpPr>
            <a:xfrm>
              <a:off x="4824403" y="3421846"/>
              <a:ext cx="110132" cy="130647"/>
              <a:chOff x="5952300" y="3852150"/>
              <a:chExt cx="231225" cy="287200"/>
            </a:xfrm>
          </p:grpSpPr>
          <p:sp>
            <p:nvSpPr>
              <p:cNvPr id="5881" name="Google Shape;5881;p85"/>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5"/>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3" name="Google Shape;5883;p85"/>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5"/>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5"/>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5"/>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5"/>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5"/>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5"/>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5"/>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1" name="Google Shape;5891;p85"/>
            <p:cNvGrpSpPr/>
            <p:nvPr/>
          </p:nvGrpSpPr>
          <p:grpSpPr>
            <a:xfrm>
              <a:off x="4295710" y="3079670"/>
              <a:ext cx="14968" cy="27135"/>
              <a:chOff x="4842300" y="3099950"/>
              <a:chExt cx="31425" cy="59650"/>
            </a:xfrm>
          </p:grpSpPr>
          <p:sp>
            <p:nvSpPr>
              <p:cNvPr id="5892" name="Google Shape;5892;p85"/>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5"/>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5"/>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5"/>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6" name="Google Shape;5896;p85"/>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5"/>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5"/>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5"/>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5"/>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5"/>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5"/>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5"/>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4" name="Google Shape;5904;p85"/>
            <p:cNvGrpSpPr/>
            <p:nvPr/>
          </p:nvGrpSpPr>
          <p:grpSpPr>
            <a:xfrm>
              <a:off x="3831056" y="2816010"/>
              <a:ext cx="37378" cy="27612"/>
              <a:chOff x="3866750" y="2520350"/>
              <a:chExt cx="78475" cy="60700"/>
            </a:xfrm>
          </p:grpSpPr>
          <p:sp>
            <p:nvSpPr>
              <p:cNvPr id="5905" name="Google Shape;5905;p85"/>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5"/>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5"/>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5"/>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9" name="Google Shape;5909;p85"/>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5"/>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5"/>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5"/>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5"/>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5"/>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5"/>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5"/>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5"/>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5"/>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5"/>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5"/>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5"/>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5"/>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5"/>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5"/>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5"/>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926" name="Google Shape;5926;p85"/>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5"/>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5"/>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5"/>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5"/>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5"/>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5"/>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5"/>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5"/>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5"/>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5"/>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5"/>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938" name="Google Shape;5938;p85"/>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5"/>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5"/>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5"/>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5"/>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5"/>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5"/>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5"/>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5"/>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5"/>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5"/>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5"/>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5"/>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1" name="Google Shape;5951;p85"/>
            <p:cNvGrpSpPr/>
            <p:nvPr/>
          </p:nvGrpSpPr>
          <p:grpSpPr>
            <a:xfrm>
              <a:off x="3632736" y="3051591"/>
              <a:ext cx="63288" cy="45217"/>
              <a:chOff x="3450375" y="3038225"/>
              <a:chExt cx="132875" cy="99400"/>
            </a:xfrm>
          </p:grpSpPr>
          <p:sp>
            <p:nvSpPr>
              <p:cNvPr id="5952" name="Google Shape;5952;p85"/>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5"/>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4" name="Google Shape;5954;p85"/>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5"/>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5"/>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5"/>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5"/>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5"/>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5"/>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5"/>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5"/>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963" name="Google Shape;5963;p85"/>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5"/>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5"/>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5"/>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5"/>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5"/>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5"/>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5"/>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5"/>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5"/>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5973" name="Google Shape;5973;p85"/>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5"/>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5"/>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5"/>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5"/>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5"/>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5979" name="Google Shape;5979;p85"/>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5"/>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5"/>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5"/>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5"/>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5"/>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5"/>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5"/>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5"/>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85"/>
          <p:cNvGrpSpPr/>
          <p:nvPr/>
        </p:nvGrpSpPr>
        <p:grpSpPr>
          <a:xfrm>
            <a:off x="719115" y="2852867"/>
            <a:ext cx="2622876" cy="1333540"/>
            <a:chOff x="238125" y="1038125"/>
            <a:chExt cx="7146800" cy="3633625"/>
          </a:xfrm>
        </p:grpSpPr>
        <p:sp>
          <p:nvSpPr>
            <p:cNvPr id="5990" name="Google Shape;5990;p8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8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8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8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8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8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8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8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8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8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8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8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8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8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8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8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8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8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8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8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8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8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8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8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8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8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8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8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8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8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8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8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8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8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8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8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8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8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8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8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8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85"/>
          <p:cNvGrpSpPr/>
          <p:nvPr/>
        </p:nvGrpSpPr>
        <p:grpSpPr>
          <a:xfrm>
            <a:off x="5834043" y="994977"/>
            <a:ext cx="2590840" cy="1380235"/>
            <a:chOff x="233350" y="949250"/>
            <a:chExt cx="7137300" cy="3802300"/>
          </a:xfrm>
        </p:grpSpPr>
        <p:sp>
          <p:nvSpPr>
            <p:cNvPr id="7563" name="Google Shape;7563;p8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8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8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85"/>
          <p:cNvGrpSpPr/>
          <p:nvPr/>
        </p:nvGrpSpPr>
        <p:grpSpPr>
          <a:xfrm>
            <a:off x="7648472" y="3039750"/>
            <a:ext cx="104231" cy="320340"/>
            <a:chOff x="7564426" y="3224343"/>
            <a:chExt cx="119985" cy="368801"/>
          </a:xfrm>
        </p:grpSpPr>
        <p:sp>
          <p:nvSpPr>
            <p:cNvPr id="7615" name="Google Shape;7615;p8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85"/>
          <p:cNvGrpSpPr/>
          <p:nvPr/>
        </p:nvGrpSpPr>
        <p:grpSpPr>
          <a:xfrm>
            <a:off x="7347961" y="3033852"/>
            <a:ext cx="189489" cy="332132"/>
            <a:chOff x="8370831" y="3202002"/>
            <a:chExt cx="218129" cy="382376"/>
          </a:xfrm>
        </p:grpSpPr>
        <p:sp>
          <p:nvSpPr>
            <p:cNvPr id="7618" name="Google Shape;7618;p8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85"/>
          <p:cNvGrpSpPr/>
          <p:nvPr/>
        </p:nvGrpSpPr>
        <p:grpSpPr>
          <a:xfrm>
            <a:off x="8071350" y="3444984"/>
            <a:ext cx="309429" cy="267000"/>
            <a:chOff x="6742064" y="3750480"/>
            <a:chExt cx="399315" cy="344560"/>
          </a:xfrm>
        </p:grpSpPr>
        <p:sp>
          <p:nvSpPr>
            <p:cNvPr id="7621" name="Google Shape;7621;p8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85"/>
          <p:cNvGrpSpPr/>
          <p:nvPr/>
        </p:nvGrpSpPr>
        <p:grpSpPr>
          <a:xfrm>
            <a:off x="7610369" y="3796031"/>
            <a:ext cx="180437" cy="281608"/>
            <a:chOff x="7248525" y="3739696"/>
            <a:chExt cx="230531" cy="359790"/>
          </a:xfrm>
        </p:grpSpPr>
        <p:sp>
          <p:nvSpPr>
            <p:cNvPr id="7624" name="Google Shape;7624;p8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85"/>
          <p:cNvGrpSpPr/>
          <p:nvPr/>
        </p:nvGrpSpPr>
        <p:grpSpPr>
          <a:xfrm>
            <a:off x="7856288" y="3439255"/>
            <a:ext cx="162896" cy="278710"/>
            <a:chOff x="7601242" y="3729267"/>
            <a:chExt cx="222566" cy="380803"/>
          </a:xfrm>
        </p:grpSpPr>
        <p:sp>
          <p:nvSpPr>
            <p:cNvPr id="7627" name="Google Shape;7627;p8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9" name="Google Shape;7629;p85"/>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0" name="Google Shape;7630;p85"/>
          <p:cNvGrpSpPr/>
          <p:nvPr/>
        </p:nvGrpSpPr>
        <p:grpSpPr>
          <a:xfrm>
            <a:off x="7345934" y="3440396"/>
            <a:ext cx="193543" cy="275990"/>
            <a:chOff x="8304647" y="3738687"/>
            <a:chExt cx="225076" cy="320956"/>
          </a:xfrm>
        </p:grpSpPr>
        <p:sp>
          <p:nvSpPr>
            <p:cNvPr id="7631" name="Google Shape;7631;p85"/>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85"/>
          <p:cNvGrpSpPr/>
          <p:nvPr/>
        </p:nvGrpSpPr>
        <p:grpSpPr>
          <a:xfrm>
            <a:off x="7618426" y="3440396"/>
            <a:ext cx="178492" cy="275990"/>
            <a:chOff x="8615101" y="3738687"/>
            <a:chExt cx="207573" cy="320956"/>
          </a:xfrm>
        </p:grpSpPr>
        <p:sp>
          <p:nvSpPr>
            <p:cNvPr id="7635" name="Google Shape;7635;p85"/>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8" name="Google Shape;7638;p85"/>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9" name="Google Shape;7639;p85"/>
          <p:cNvGrpSpPr/>
          <p:nvPr/>
        </p:nvGrpSpPr>
        <p:grpSpPr>
          <a:xfrm>
            <a:off x="6013131" y="3561884"/>
            <a:ext cx="557670" cy="511283"/>
            <a:chOff x="6015419" y="3716859"/>
            <a:chExt cx="557671" cy="511283"/>
          </a:xfrm>
        </p:grpSpPr>
        <p:sp>
          <p:nvSpPr>
            <p:cNvPr id="7640" name="Google Shape;7640;p85"/>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1" name="Google Shape;7641;p85"/>
            <p:cNvGrpSpPr/>
            <p:nvPr/>
          </p:nvGrpSpPr>
          <p:grpSpPr>
            <a:xfrm>
              <a:off x="6036094" y="3716980"/>
              <a:ext cx="529860" cy="510468"/>
              <a:chOff x="6036094" y="3716980"/>
              <a:chExt cx="529860" cy="510468"/>
            </a:xfrm>
          </p:grpSpPr>
          <p:sp>
            <p:nvSpPr>
              <p:cNvPr id="7642" name="Google Shape;7642;p85"/>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5"/>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5"/>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5"/>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5"/>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5"/>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5"/>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5"/>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5"/>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5"/>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2" name="Google Shape;7652;p85"/>
          <p:cNvGrpSpPr/>
          <p:nvPr/>
        </p:nvGrpSpPr>
        <p:grpSpPr>
          <a:xfrm>
            <a:off x="6642016" y="2918653"/>
            <a:ext cx="576302" cy="511871"/>
            <a:chOff x="6644304" y="3073628"/>
            <a:chExt cx="576302" cy="511871"/>
          </a:xfrm>
        </p:grpSpPr>
        <p:sp>
          <p:nvSpPr>
            <p:cNvPr id="7653" name="Google Shape;7653;p8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4" name="Google Shape;7654;p85"/>
            <p:cNvGrpSpPr/>
            <p:nvPr/>
          </p:nvGrpSpPr>
          <p:grpSpPr>
            <a:xfrm>
              <a:off x="6712169" y="3085440"/>
              <a:ext cx="481622" cy="494913"/>
              <a:chOff x="6712169" y="3085440"/>
              <a:chExt cx="481622" cy="494913"/>
            </a:xfrm>
          </p:grpSpPr>
          <p:sp>
            <p:nvSpPr>
              <p:cNvPr id="7655" name="Google Shape;7655;p85"/>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5"/>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5"/>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5"/>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5"/>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0" name="Google Shape;7660;p85"/>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5"/>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5"/>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3" name="Google Shape;7663;p85"/>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4" name="Google Shape;7664;p85"/>
          <p:cNvGrpSpPr/>
          <p:nvPr/>
        </p:nvGrpSpPr>
        <p:grpSpPr>
          <a:xfrm>
            <a:off x="6649867" y="3561648"/>
            <a:ext cx="560631" cy="511352"/>
            <a:chOff x="6652154" y="3716623"/>
            <a:chExt cx="560631" cy="511352"/>
          </a:xfrm>
        </p:grpSpPr>
        <p:sp>
          <p:nvSpPr>
            <p:cNvPr id="7665" name="Google Shape;7665;p85"/>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6" name="Google Shape;7666;p85"/>
            <p:cNvGrpSpPr/>
            <p:nvPr/>
          </p:nvGrpSpPr>
          <p:grpSpPr>
            <a:xfrm>
              <a:off x="6669657" y="3716715"/>
              <a:ext cx="466779" cy="464290"/>
              <a:chOff x="6669657" y="3716715"/>
              <a:chExt cx="466779" cy="464290"/>
            </a:xfrm>
          </p:grpSpPr>
          <p:sp>
            <p:nvSpPr>
              <p:cNvPr id="7667" name="Google Shape;7667;p85"/>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5"/>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5"/>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85"/>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5"/>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5"/>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5"/>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5"/>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5"/>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5"/>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5"/>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5"/>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5"/>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0" name="Google Shape;7680;p85"/>
          <p:cNvGrpSpPr/>
          <p:nvPr/>
        </p:nvGrpSpPr>
        <p:grpSpPr>
          <a:xfrm>
            <a:off x="7843958" y="3843056"/>
            <a:ext cx="187557" cy="187557"/>
            <a:chOff x="8565775" y="671075"/>
            <a:chExt cx="441000" cy="441000"/>
          </a:xfrm>
        </p:grpSpPr>
        <p:sp>
          <p:nvSpPr>
            <p:cNvPr id="7681" name="Google Shape;7681;p8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5"/>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83" name="Google Shape;7683;p85"/>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5"/>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5" name="Google Shape;7685;p85"/>
          <p:cNvGrpSpPr/>
          <p:nvPr/>
        </p:nvGrpSpPr>
        <p:grpSpPr>
          <a:xfrm>
            <a:off x="5997813" y="2921275"/>
            <a:ext cx="587871" cy="512373"/>
            <a:chOff x="6000100" y="3076250"/>
            <a:chExt cx="587871" cy="512373"/>
          </a:xfrm>
        </p:grpSpPr>
        <p:sp>
          <p:nvSpPr>
            <p:cNvPr id="7686" name="Google Shape;7686;p85"/>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7" name="Google Shape;7687;p85"/>
            <p:cNvGrpSpPr/>
            <p:nvPr/>
          </p:nvGrpSpPr>
          <p:grpSpPr>
            <a:xfrm>
              <a:off x="6031360" y="3076713"/>
              <a:ext cx="539107" cy="480965"/>
              <a:chOff x="6031360" y="3076713"/>
              <a:chExt cx="539107" cy="480965"/>
            </a:xfrm>
          </p:grpSpPr>
          <p:sp>
            <p:nvSpPr>
              <p:cNvPr id="7688" name="Google Shape;7688;p85"/>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5"/>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5"/>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5"/>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5"/>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5"/>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5"/>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5" name="Google Shape;7695;p85"/>
          <p:cNvGrpSpPr/>
          <p:nvPr/>
        </p:nvGrpSpPr>
        <p:grpSpPr>
          <a:xfrm>
            <a:off x="3416804" y="902588"/>
            <a:ext cx="2310381" cy="1488888"/>
            <a:chOff x="229225" y="549050"/>
            <a:chExt cx="7161750" cy="4615275"/>
          </a:xfrm>
        </p:grpSpPr>
        <p:sp>
          <p:nvSpPr>
            <p:cNvPr id="7696" name="Google Shape;7696;p8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8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8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8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85"/>
          <p:cNvGrpSpPr/>
          <p:nvPr/>
        </p:nvGrpSpPr>
        <p:grpSpPr>
          <a:xfrm>
            <a:off x="3514722" y="2832485"/>
            <a:ext cx="2310282" cy="1374222"/>
            <a:chOff x="238125" y="732525"/>
            <a:chExt cx="7130500" cy="4241425"/>
          </a:xfrm>
        </p:grpSpPr>
        <p:sp>
          <p:nvSpPr>
            <p:cNvPr id="7814" name="Google Shape;7814;p8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8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8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8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8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8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1" name="Shape 7931"/>
        <p:cNvGrpSpPr/>
        <p:nvPr/>
      </p:nvGrpSpPr>
      <p:grpSpPr>
        <a:xfrm>
          <a:off x="0" y="0"/>
          <a:ext cx="0" cy="0"/>
          <a:chOff x="0" y="0"/>
          <a:chExt cx="0" cy="0"/>
        </a:xfrm>
      </p:grpSpPr>
      <p:grpSp>
        <p:nvGrpSpPr>
          <p:cNvPr id="7932" name="Google Shape;7932;p86"/>
          <p:cNvGrpSpPr/>
          <p:nvPr/>
        </p:nvGrpSpPr>
        <p:grpSpPr>
          <a:xfrm>
            <a:off x="729274" y="969759"/>
            <a:ext cx="2507799" cy="206239"/>
            <a:chOff x="106648" y="895722"/>
            <a:chExt cx="4481413" cy="374300"/>
          </a:xfrm>
        </p:grpSpPr>
        <p:grpSp>
          <p:nvGrpSpPr>
            <p:cNvPr id="7933" name="Google Shape;7933;p86"/>
            <p:cNvGrpSpPr/>
            <p:nvPr/>
          </p:nvGrpSpPr>
          <p:grpSpPr>
            <a:xfrm>
              <a:off x="2233276" y="895722"/>
              <a:ext cx="1082667" cy="223591"/>
              <a:chOff x="4808316" y="2800065"/>
              <a:chExt cx="1999386" cy="412910"/>
            </a:xfrm>
          </p:grpSpPr>
          <p:sp>
            <p:nvSpPr>
              <p:cNvPr id="7934" name="Google Shape;7934;p86"/>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5" name="Google Shape;7935;p86"/>
              <p:cNvGrpSpPr/>
              <p:nvPr/>
            </p:nvGrpSpPr>
            <p:grpSpPr>
              <a:xfrm>
                <a:off x="4808316" y="2800065"/>
                <a:ext cx="92400" cy="411825"/>
                <a:chOff x="845575" y="2563700"/>
                <a:chExt cx="92400" cy="411825"/>
              </a:xfrm>
            </p:grpSpPr>
            <p:cxnSp>
              <p:nvCxnSpPr>
                <p:cNvPr id="7936" name="Google Shape;7936;p8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937" name="Google Shape;7937;p8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8" name="Google Shape;7938;p86"/>
            <p:cNvGrpSpPr/>
            <p:nvPr/>
          </p:nvGrpSpPr>
          <p:grpSpPr>
            <a:xfrm>
              <a:off x="106648" y="895722"/>
              <a:ext cx="1088401" cy="223591"/>
              <a:chOff x="881025" y="2800065"/>
              <a:chExt cx="2009975" cy="412910"/>
            </a:xfrm>
          </p:grpSpPr>
          <p:sp>
            <p:nvSpPr>
              <p:cNvPr id="7939" name="Google Shape;7939;p86"/>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0" name="Google Shape;7940;p86"/>
              <p:cNvGrpSpPr/>
              <p:nvPr/>
            </p:nvGrpSpPr>
            <p:grpSpPr>
              <a:xfrm>
                <a:off x="881025" y="2800065"/>
                <a:ext cx="92400" cy="411825"/>
                <a:chOff x="845575" y="2563700"/>
                <a:chExt cx="92400" cy="411825"/>
              </a:xfrm>
            </p:grpSpPr>
            <p:cxnSp>
              <p:nvCxnSpPr>
                <p:cNvPr id="7941" name="Google Shape;7941;p8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942" name="Google Shape;7942;p8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3" name="Google Shape;7943;p86"/>
            <p:cNvGrpSpPr/>
            <p:nvPr/>
          </p:nvGrpSpPr>
          <p:grpSpPr>
            <a:xfrm>
              <a:off x="1172346" y="1047018"/>
              <a:ext cx="1083151" cy="223003"/>
              <a:chOff x="2849073" y="3079467"/>
              <a:chExt cx="2000279" cy="411825"/>
            </a:xfrm>
          </p:grpSpPr>
          <p:sp>
            <p:nvSpPr>
              <p:cNvPr id="7944" name="Google Shape;7944;p86"/>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5" name="Google Shape;7945;p86"/>
              <p:cNvGrpSpPr/>
              <p:nvPr/>
            </p:nvGrpSpPr>
            <p:grpSpPr>
              <a:xfrm rot="10800000">
                <a:off x="2849073" y="3079467"/>
                <a:ext cx="92400" cy="411825"/>
                <a:chOff x="2070100" y="2563700"/>
                <a:chExt cx="92400" cy="411825"/>
              </a:xfrm>
            </p:grpSpPr>
            <p:cxnSp>
              <p:nvCxnSpPr>
                <p:cNvPr id="7946" name="Google Shape;7946;p8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947" name="Google Shape;7947;p8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8" name="Google Shape;7948;p86"/>
            <p:cNvGrpSpPr/>
            <p:nvPr/>
          </p:nvGrpSpPr>
          <p:grpSpPr>
            <a:xfrm>
              <a:off x="3290132" y="1047018"/>
              <a:ext cx="1297929" cy="223003"/>
              <a:chOff x="6760035" y="3079467"/>
              <a:chExt cx="2396914" cy="411825"/>
            </a:xfrm>
          </p:grpSpPr>
          <p:sp>
            <p:nvSpPr>
              <p:cNvPr id="7949" name="Google Shape;7949;p86"/>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0" name="Google Shape;7950;p86"/>
              <p:cNvGrpSpPr/>
              <p:nvPr/>
            </p:nvGrpSpPr>
            <p:grpSpPr>
              <a:xfrm rot="10800000">
                <a:off x="6760035" y="3079467"/>
                <a:ext cx="92400" cy="411825"/>
                <a:chOff x="2070100" y="2563700"/>
                <a:chExt cx="92400" cy="411825"/>
              </a:xfrm>
            </p:grpSpPr>
            <p:cxnSp>
              <p:nvCxnSpPr>
                <p:cNvPr id="7951" name="Google Shape;7951;p8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952" name="Google Shape;7952;p8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53" name="Google Shape;7953;p86"/>
          <p:cNvGrpSpPr/>
          <p:nvPr/>
        </p:nvGrpSpPr>
        <p:grpSpPr>
          <a:xfrm>
            <a:off x="2147036" y="3369130"/>
            <a:ext cx="1086701" cy="799429"/>
            <a:chOff x="2183288" y="3555572"/>
            <a:chExt cx="1136241" cy="835873"/>
          </a:xfrm>
        </p:grpSpPr>
        <p:sp>
          <p:nvSpPr>
            <p:cNvPr id="7954" name="Google Shape;7954;p86"/>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5" name="Google Shape;7955;p86"/>
            <p:cNvGrpSpPr/>
            <p:nvPr/>
          </p:nvGrpSpPr>
          <p:grpSpPr>
            <a:xfrm>
              <a:off x="2205895" y="3637269"/>
              <a:ext cx="1089848" cy="724993"/>
              <a:chOff x="2205895" y="3637269"/>
              <a:chExt cx="1089848" cy="724993"/>
            </a:xfrm>
          </p:grpSpPr>
          <p:sp>
            <p:nvSpPr>
              <p:cNvPr id="7956" name="Google Shape;7956;p86"/>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6"/>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6"/>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6"/>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86"/>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6"/>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2" name="Google Shape;7962;p86"/>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3" name="Google Shape;7963;p86"/>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7964" name="Google Shape;7964;p86"/>
            <p:cNvGrpSpPr/>
            <p:nvPr/>
          </p:nvGrpSpPr>
          <p:grpSpPr>
            <a:xfrm>
              <a:off x="3173850" y="3779426"/>
              <a:ext cx="145679" cy="70048"/>
              <a:chOff x="3173850" y="3779426"/>
              <a:chExt cx="145679" cy="70048"/>
            </a:xfrm>
          </p:grpSpPr>
          <p:cxnSp>
            <p:nvCxnSpPr>
              <p:cNvPr id="7965" name="Google Shape;7965;p86"/>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7966" name="Google Shape;7966;p86"/>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86"/>
            <p:cNvGrpSpPr/>
            <p:nvPr/>
          </p:nvGrpSpPr>
          <p:grpSpPr>
            <a:xfrm>
              <a:off x="2183288" y="4139483"/>
              <a:ext cx="145133" cy="70048"/>
              <a:chOff x="2183288" y="4139483"/>
              <a:chExt cx="145133" cy="70048"/>
            </a:xfrm>
          </p:grpSpPr>
          <p:cxnSp>
            <p:nvCxnSpPr>
              <p:cNvPr id="7968" name="Google Shape;7968;p86"/>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7969" name="Google Shape;7969;p86"/>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0" name="Google Shape;7970;p86"/>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1" name="Google Shape;7971;p86"/>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7972" name="Google Shape;7972;p86"/>
            <p:cNvGrpSpPr/>
            <p:nvPr/>
          </p:nvGrpSpPr>
          <p:grpSpPr>
            <a:xfrm>
              <a:off x="2943836" y="4268886"/>
              <a:ext cx="60717" cy="122559"/>
              <a:chOff x="2943836" y="4268886"/>
              <a:chExt cx="60717" cy="122559"/>
            </a:xfrm>
          </p:grpSpPr>
          <p:sp>
            <p:nvSpPr>
              <p:cNvPr id="7973" name="Google Shape;7973;p86"/>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4" name="Google Shape;7974;p86"/>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7975" name="Google Shape;7975;p86"/>
          <p:cNvGrpSpPr/>
          <p:nvPr/>
        </p:nvGrpSpPr>
        <p:grpSpPr>
          <a:xfrm>
            <a:off x="3409981" y="1290129"/>
            <a:ext cx="1675870" cy="758251"/>
            <a:chOff x="3530532" y="1496185"/>
            <a:chExt cx="1562000" cy="706730"/>
          </a:xfrm>
        </p:grpSpPr>
        <p:cxnSp>
          <p:nvCxnSpPr>
            <p:cNvPr id="7976" name="Google Shape;7976;p86"/>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7977" name="Google Shape;7977;p86"/>
            <p:cNvGrpSpPr/>
            <p:nvPr/>
          </p:nvGrpSpPr>
          <p:grpSpPr>
            <a:xfrm>
              <a:off x="3530532" y="1496185"/>
              <a:ext cx="323430" cy="463587"/>
              <a:chOff x="3530532" y="1496185"/>
              <a:chExt cx="323430" cy="463587"/>
            </a:xfrm>
          </p:grpSpPr>
          <p:grpSp>
            <p:nvGrpSpPr>
              <p:cNvPr id="7978" name="Google Shape;7978;p86"/>
              <p:cNvGrpSpPr/>
              <p:nvPr/>
            </p:nvGrpSpPr>
            <p:grpSpPr>
              <a:xfrm>
                <a:off x="3567462" y="1496185"/>
                <a:ext cx="286500" cy="361376"/>
                <a:chOff x="3567462" y="1496185"/>
                <a:chExt cx="286500" cy="361376"/>
              </a:xfrm>
            </p:grpSpPr>
            <p:cxnSp>
              <p:nvCxnSpPr>
                <p:cNvPr id="7979" name="Google Shape;7979;p86"/>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7980" name="Google Shape;7980;p86"/>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1" name="Google Shape;7981;p86"/>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86"/>
            <p:cNvGrpSpPr/>
            <p:nvPr/>
          </p:nvGrpSpPr>
          <p:grpSpPr>
            <a:xfrm>
              <a:off x="3891569" y="1779209"/>
              <a:ext cx="323945" cy="423706"/>
              <a:chOff x="3891569" y="1779209"/>
              <a:chExt cx="323945" cy="423706"/>
            </a:xfrm>
          </p:grpSpPr>
          <p:grpSp>
            <p:nvGrpSpPr>
              <p:cNvPr id="7983" name="Google Shape;7983;p86"/>
              <p:cNvGrpSpPr/>
              <p:nvPr/>
            </p:nvGrpSpPr>
            <p:grpSpPr>
              <a:xfrm>
                <a:off x="3929014" y="1881638"/>
                <a:ext cx="286500" cy="321278"/>
                <a:chOff x="3929014" y="1881638"/>
                <a:chExt cx="286500" cy="321278"/>
              </a:xfrm>
            </p:grpSpPr>
            <p:cxnSp>
              <p:nvCxnSpPr>
                <p:cNvPr id="7984" name="Google Shape;7984;p86"/>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7985" name="Google Shape;7985;p86"/>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6" name="Google Shape;7986;p86"/>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86"/>
            <p:cNvGrpSpPr/>
            <p:nvPr/>
          </p:nvGrpSpPr>
          <p:grpSpPr>
            <a:xfrm>
              <a:off x="4252606" y="1496185"/>
              <a:ext cx="324721" cy="463587"/>
              <a:chOff x="4252606" y="1496185"/>
              <a:chExt cx="324721" cy="463587"/>
            </a:xfrm>
          </p:grpSpPr>
          <p:grpSp>
            <p:nvGrpSpPr>
              <p:cNvPr id="7988" name="Google Shape;7988;p86"/>
              <p:cNvGrpSpPr/>
              <p:nvPr/>
            </p:nvGrpSpPr>
            <p:grpSpPr>
              <a:xfrm>
                <a:off x="4290828" y="1496185"/>
                <a:ext cx="286500" cy="361376"/>
                <a:chOff x="4290828" y="1496185"/>
                <a:chExt cx="286500" cy="361376"/>
              </a:xfrm>
            </p:grpSpPr>
            <p:cxnSp>
              <p:nvCxnSpPr>
                <p:cNvPr id="7989" name="Google Shape;7989;p86"/>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7990" name="Google Shape;7990;p86"/>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1" name="Google Shape;7991;p86"/>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86"/>
            <p:cNvGrpSpPr/>
            <p:nvPr/>
          </p:nvGrpSpPr>
          <p:grpSpPr>
            <a:xfrm>
              <a:off x="4613643" y="1763716"/>
              <a:ext cx="325308" cy="439200"/>
              <a:chOff x="4613643" y="1763716"/>
              <a:chExt cx="325308" cy="439200"/>
            </a:xfrm>
          </p:grpSpPr>
          <p:grpSp>
            <p:nvGrpSpPr>
              <p:cNvPr id="7993" name="Google Shape;7993;p86"/>
              <p:cNvGrpSpPr/>
              <p:nvPr/>
            </p:nvGrpSpPr>
            <p:grpSpPr>
              <a:xfrm>
                <a:off x="4652451" y="1879538"/>
                <a:ext cx="286500" cy="323378"/>
                <a:chOff x="4652451" y="1879538"/>
                <a:chExt cx="286500" cy="323378"/>
              </a:xfrm>
            </p:grpSpPr>
            <p:cxnSp>
              <p:nvCxnSpPr>
                <p:cNvPr id="7994" name="Google Shape;7994;p86"/>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7995" name="Google Shape;7995;p86"/>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6" name="Google Shape;7996;p86"/>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7" name="Google Shape;7997;p86"/>
          <p:cNvGrpSpPr/>
          <p:nvPr/>
        </p:nvGrpSpPr>
        <p:grpSpPr>
          <a:xfrm>
            <a:off x="3421841" y="2143755"/>
            <a:ext cx="1652173" cy="391517"/>
            <a:chOff x="3512551" y="2358270"/>
            <a:chExt cx="1597383" cy="378533"/>
          </a:xfrm>
        </p:grpSpPr>
        <p:cxnSp>
          <p:nvCxnSpPr>
            <p:cNvPr id="7998" name="Google Shape;7998;p86"/>
            <p:cNvCxnSpPr>
              <a:stCxn id="7999" idx="6"/>
              <a:endCxn id="800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8001" name="Google Shape;8001;p86"/>
            <p:cNvGrpSpPr/>
            <p:nvPr/>
          </p:nvGrpSpPr>
          <p:grpSpPr>
            <a:xfrm>
              <a:off x="3512551" y="2358270"/>
              <a:ext cx="225647" cy="307714"/>
              <a:chOff x="2182679" y="2004714"/>
              <a:chExt cx="792300" cy="1080458"/>
            </a:xfrm>
          </p:grpSpPr>
          <p:cxnSp>
            <p:nvCxnSpPr>
              <p:cNvPr id="8002" name="Google Shape;8002;p86"/>
              <p:cNvCxnSpPr>
                <a:stCxn id="800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7999" name="Google Shape;7999;p86"/>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6"/>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86"/>
            <p:cNvGrpSpPr/>
            <p:nvPr/>
          </p:nvGrpSpPr>
          <p:grpSpPr>
            <a:xfrm>
              <a:off x="3969644" y="2440153"/>
              <a:ext cx="225853" cy="296651"/>
              <a:chOff x="3775710" y="1729289"/>
              <a:chExt cx="136500" cy="179289"/>
            </a:xfrm>
          </p:grpSpPr>
          <p:cxnSp>
            <p:nvCxnSpPr>
              <p:cNvPr id="8005" name="Google Shape;8005;p86"/>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8006" name="Google Shape;8006;p86"/>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6"/>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86"/>
            <p:cNvGrpSpPr/>
            <p:nvPr/>
          </p:nvGrpSpPr>
          <p:grpSpPr>
            <a:xfrm>
              <a:off x="4427051" y="2358270"/>
              <a:ext cx="225647" cy="307714"/>
              <a:chOff x="5393704" y="2004714"/>
              <a:chExt cx="792300" cy="1080458"/>
            </a:xfrm>
          </p:grpSpPr>
          <p:cxnSp>
            <p:nvCxnSpPr>
              <p:cNvPr id="8009" name="Google Shape;8009;p86"/>
              <p:cNvCxnSpPr>
                <a:stCxn id="801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8011" name="Google Shape;8011;p86"/>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6"/>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86"/>
            <p:cNvGrpSpPr/>
            <p:nvPr/>
          </p:nvGrpSpPr>
          <p:grpSpPr>
            <a:xfrm>
              <a:off x="4884287" y="2440252"/>
              <a:ext cx="225647" cy="296532"/>
              <a:chOff x="6999166" y="2292572"/>
              <a:chExt cx="792300" cy="1041192"/>
            </a:xfrm>
          </p:grpSpPr>
          <p:cxnSp>
            <p:nvCxnSpPr>
              <p:cNvPr id="8013" name="Google Shape;8013;p86"/>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8000" name="Google Shape;8000;p86"/>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6"/>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5" name="Google Shape;8015;p86"/>
          <p:cNvGrpSpPr/>
          <p:nvPr/>
        </p:nvGrpSpPr>
        <p:grpSpPr>
          <a:xfrm>
            <a:off x="6842649" y="979955"/>
            <a:ext cx="1581844" cy="732818"/>
            <a:chOff x="634175" y="2986275"/>
            <a:chExt cx="3147949" cy="1458344"/>
          </a:xfrm>
        </p:grpSpPr>
        <p:cxnSp>
          <p:nvCxnSpPr>
            <p:cNvPr id="8016" name="Google Shape;8016;p86"/>
            <p:cNvCxnSpPr>
              <a:stCxn id="8017" idx="4"/>
              <a:endCxn id="801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8019" name="Google Shape;8019;p86"/>
            <p:cNvCxnSpPr>
              <a:stCxn id="8018" idx="0"/>
              <a:endCxn id="802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8021" name="Google Shape;8021;p86"/>
            <p:cNvCxnSpPr>
              <a:stCxn id="8020" idx="4"/>
              <a:endCxn id="802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8023" name="Google Shape;8023;p86"/>
            <p:cNvCxnSpPr>
              <a:stCxn id="8022" idx="0"/>
              <a:endCxn id="802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8024" name="Google Shape;8024;p86"/>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0" name="Google Shape;8020;p86"/>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17" name="Google Shape;8017;p86"/>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22" name="Google Shape;8022;p86"/>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018" name="Google Shape;8018;p86"/>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025" name="Google Shape;8025;p86"/>
          <p:cNvGrpSpPr/>
          <p:nvPr/>
        </p:nvGrpSpPr>
        <p:grpSpPr>
          <a:xfrm>
            <a:off x="3410364" y="2674265"/>
            <a:ext cx="1675128" cy="313674"/>
            <a:chOff x="998425" y="1182125"/>
            <a:chExt cx="1065400" cy="199500"/>
          </a:xfrm>
        </p:grpSpPr>
        <p:sp>
          <p:nvSpPr>
            <p:cNvPr id="8026" name="Google Shape;8026;p8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86"/>
          <p:cNvGrpSpPr/>
          <p:nvPr/>
        </p:nvGrpSpPr>
        <p:grpSpPr>
          <a:xfrm>
            <a:off x="3410363" y="3630231"/>
            <a:ext cx="1675129" cy="525345"/>
            <a:chOff x="5194708" y="3484366"/>
            <a:chExt cx="3148148" cy="987304"/>
          </a:xfrm>
        </p:grpSpPr>
        <p:grpSp>
          <p:nvGrpSpPr>
            <p:cNvPr id="8032" name="Google Shape;8032;p86"/>
            <p:cNvGrpSpPr/>
            <p:nvPr/>
          </p:nvGrpSpPr>
          <p:grpSpPr>
            <a:xfrm>
              <a:off x="7531521" y="3484366"/>
              <a:ext cx="811335" cy="987304"/>
              <a:chOff x="3379425" y="1617275"/>
              <a:chExt cx="1090650" cy="1327200"/>
            </a:xfrm>
          </p:grpSpPr>
          <p:sp>
            <p:nvSpPr>
              <p:cNvPr id="8033" name="Google Shape;8033;p8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6" name="Google Shape;8036;p86"/>
            <p:cNvGrpSpPr/>
            <p:nvPr/>
          </p:nvGrpSpPr>
          <p:grpSpPr>
            <a:xfrm>
              <a:off x="6752546" y="3484366"/>
              <a:ext cx="811428" cy="987304"/>
              <a:chOff x="2332275" y="1617275"/>
              <a:chExt cx="1090775" cy="1327200"/>
            </a:xfrm>
          </p:grpSpPr>
          <p:sp>
            <p:nvSpPr>
              <p:cNvPr id="8037" name="Google Shape;8037;p8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86"/>
            <p:cNvGrpSpPr/>
            <p:nvPr/>
          </p:nvGrpSpPr>
          <p:grpSpPr>
            <a:xfrm>
              <a:off x="5973664" y="3484366"/>
              <a:ext cx="811335" cy="987304"/>
              <a:chOff x="1285250" y="1617275"/>
              <a:chExt cx="1090650" cy="1327200"/>
            </a:xfrm>
          </p:grpSpPr>
          <p:sp>
            <p:nvSpPr>
              <p:cNvPr id="8041" name="Google Shape;8041;p8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4" name="Google Shape;8044;p86"/>
            <p:cNvGrpSpPr/>
            <p:nvPr/>
          </p:nvGrpSpPr>
          <p:grpSpPr>
            <a:xfrm>
              <a:off x="5194708" y="3484366"/>
              <a:ext cx="811409" cy="987304"/>
              <a:chOff x="238125" y="1617275"/>
              <a:chExt cx="1090750" cy="1327200"/>
            </a:xfrm>
          </p:grpSpPr>
          <p:sp>
            <p:nvSpPr>
              <p:cNvPr id="8045" name="Google Shape;8045;p8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8" name="Google Shape;8048;p86"/>
          <p:cNvGrpSpPr/>
          <p:nvPr/>
        </p:nvGrpSpPr>
        <p:grpSpPr>
          <a:xfrm>
            <a:off x="6844048" y="2276120"/>
            <a:ext cx="1579046" cy="522230"/>
            <a:chOff x="6853641" y="2534077"/>
            <a:chExt cx="1515545" cy="501229"/>
          </a:xfrm>
        </p:grpSpPr>
        <p:grpSp>
          <p:nvGrpSpPr>
            <p:cNvPr id="8049" name="Google Shape;8049;p86"/>
            <p:cNvGrpSpPr/>
            <p:nvPr/>
          </p:nvGrpSpPr>
          <p:grpSpPr>
            <a:xfrm>
              <a:off x="6853641" y="2618923"/>
              <a:ext cx="1515545" cy="324556"/>
              <a:chOff x="6853641" y="2618923"/>
              <a:chExt cx="1515545" cy="324556"/>
            </a:xfrm>
          </p:grpSpPr>
          <p:sp>
            <p:nvSpPr>
              <p:cNvPr id="8050" name="Google Shape;8050;p86"/>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6"/>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6"/>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6"/>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6"/>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5" name="Google Shape;8055;p86"/>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6"/>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6"/>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6"/>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6"/>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86"/>
          <p:cNvGrpSpPr/>
          <p:nvPr/>
        </p:nvGrpSpPr>
        <p:grpSpPr>
          <a:xfrm>
            <a:off x="3438940" y="3151161"/>
            <a:ext cx="1617976" cy="346616"/>
            <a:chOff x="1808063" y="4294338"/>
            <a:chExt cx="3370782" cy="721817"/>
          </a:xfrm>
        </p:grpSpPr>
        <p:sp>
          <p:nvSpPr>
            <p:cNvPr id="8061" name="Google Shape;8061;p8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86"/>
          <p:cNvGrpSpPr/>
          <p:nvPr/>
        </p:nvGrpSpPr>
        <p:grpSpPr>
          <a:xfrm>
            <a:off x="5264936" y="3817911"/>
            <a:ext cx="1417067" cy="350605"/>
            <a:chOff x="4234950" y="2101012"/>
            <a:chExt cx="4219974" cy="1044090"/>
          </a:xfrm>
        </p:grpSpPr>
        <p:sp>
          <p:nvSpPr>
            <p:cNvPr id="8072" name="Google Shape;8072;p86"/>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6"/>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86"/>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86"/>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6"/>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6"/>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6"/>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6"/>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6"/>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6"/>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6"/>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6"/>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6"/>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86"/>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6"/>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6"/>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86"/>
          <p:cNvGrpSpPr/>
          <p:nvPr/>
        </p:nvGrpSpPr>
        <p:grpSpPr>
          <a:xfrm>
            <a:off x="6840408" y="1808668"/>
            <a:ext cx="1586327" cy="371557"/>
            <a:chOff x="1247650" y="2075423"/>
            <a:chExt cx="6648477" cy="1557238"/>
          </a:xfrm>
        </p:grpSpPr>
        <p:sp>
          <p:nvSpPr>
            <p:cNvPr id="8089" name="Google Shape;8089;p8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86"/>
          <p:cNvGrpSpPr/>
          <p:nvPr/>
        </p:nvGrpSpPr>
        <p:grpSpPr>
          <a:xfrm>
            <a:off x="5271678" y="961858"/>
            <a:ext cx="1415601" cy="1648533"/>
            <a:chOff x="1839112" y="2209163"/>
            <a:chExt cx="1918159" cy="2233784"/>
          </a:xfrm>
        </p:grpSpPr>
        <p:sp>
          <p:nvSpPr>
            <p:cNvPr id="8096" name="Google Shape;8096;p86"/>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6"/>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6"/>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99" name="Google Shape;8099;p86"/>
            <p:cNvCxnSpPr>
              <a:stCxn id="8096" idx="6"/>
              <a:endCxn id="809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8100" name="Google Shape;8100;p86"/>
            <p:cNvCxnSpPr>
              <a:stCxn id="8097" idx="4"/>
              <a:endCxn id="810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8102" name="Google Shape;8102;p86"/>
            <p:cNvCxnSpPr>
              <a:stCxn id="8101" idx="6"/>
              <a:endCxn id="809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8103" name="Google Shape;8103;p86"/>
            <p:cNvCxnSpPr>
              <a:stCxn id="8098" idx="4"/>
              <a:endCxn id="810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8101" name="Google Shape;8101;p86"/>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6"/>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6"/>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06" name="Google Shape;8106;p86"/>
            <p:cNvCxnSpPr>
              <a:endCxn id="810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8107" name="Google Shape;8107;p86"/>
          <p:cNvGrpSpPr/>
          <p:nvPr/>
        </p:nvGrpSpPr>
        <p:grpSpPr>
          <a:xfrm>
            <a:off x="3428944" y="979942"/>
            <a:ext cx="1637968" cy="154942"/>
            <a:chOff x="238125" y="2506075"/>
            <a:chExt cx="7115411" cy="673075"/>
          </a:xfrm>
        </p:grpSpPr>
        <p:sp>
          <p:nvSpPr>
            <p:cNvPr id="8108" name="Google Shape;8108;p8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86"/>
          <p:cNvGrpSpPr/>
          <p:nvPr/>
        </p:nvGrpSpPr>
        <p:grpSpPr>
          <a:xfrm>
            <a:off x="1969680" y="1294660"/>
            <a:ext cx="1262932" cy="785408"/>
            <a:chOff x="548861" y="389676"/>
            <a:chExt cx="3843371" cy="2390163"/>
          </a:xfrm>
        </p:grpSpPr>
        <p:cxnSp>
          <p:nvCxnSpPr>
            <p:cNvPr id="8114" name="Google Shape;8114;p86"/>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8115" name="Google Shape;8115;p86"/>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8116" name="Google Shape;8116;p86"/>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8117" name="Google Shape;8117;p86"/>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8118" name="Google Shape;8118;p86"/>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119" name="Google Shape;8119;p86"/>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20" name="Google Shape;8120;p86"/>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121" name="Google Shape;8121;p86"/>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6"/>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6"/>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6"/>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6"/>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6"/>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7" name="Google Shape;8127;p86"/>
          <p:cNvGrpSpPr/>
          <p:nvPr/>
        </p:nvGrpSpPr>
        <p:grpSpPr>
          <a:xfrm>
            <a:off x="757812" y="2401537"/>
            <a:ext cx="1412054" cy="633562"/>
            <a:chOff x="1187400" y="2529299"/>
            <a:chExt cx="6769193" cy="2241903"/>
          </a:xfrm>
        </p:grpSpPr>
        <p:sp>
          <p:nvSpPr>
            <p:cNvPr id="8128" name="Google Shape;8128;p86"/>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8129" name="Google Shape;8129;p86"/>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30" name="Google Shape;8130;p86"/>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31" name="Google Shape;8131;p86"/>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32" name="Google Shape;8132;p86"/>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33" name="Google Shape;8133;p86"/>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134" name="Google Shape;8134;p86"/>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8135" name="Google Shape;8135;p86"/>
            <p:cNvCxnSpPr>
              <a:stCxn id="8128" idx="2"/>
              <a:endCxn id="812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136" name="Google Shape;8136;p86"/>
            <p:cNvCxnSpPr>
              <a:stCxn id="8130" idx="0"/>
              <a:endCxn id="812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137" name="Google Shape;8137;p86"/>
            <p:cNvCxnSpPr>
              <a:stCxn id="8130" idx="2"/>
              <a:endCxn id="813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138" name="Google Shape;8138;p86"/>
            <p:cNvCxnSpPr>
              <a:stCxn id="8131" idx="0"/>
              <a:endCxn id="813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139" name="Google Shape;8139;p86"/>
            <p:cNvCxnSpPr>
              <a:stCxn id="8129" idx="2"/>
              <a:endCxn id="813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8140" name="Google Shape;8140;p86"/>
            <p:cNvCxnSpPr>
              <a:stCxn id="8133" idx="0"/>
              <a:endCxn id="812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8141" name="Google Shape;8141;p86"/>
          <p:cNvGrpSpPr/>
          <p:nvPr/>
        </p:nvGrpSpPr>
        <p:grpSpPr>
          <a:xfrm>
            <a:off x="6844058" y="2894246"/>
            <a:ext cx="1579035" cy="540873"/>
            <a:chOff x="6895650" y="3126697"/>
            <a:chExt cx="1436662" cy="492105"/>
          </a:xfrm>
        </p:grpSpPr>
        <p:sp>
          <p:nvSpPr>
            <p:cNvPr id="8142" name="Google Shape;8142;p86"/>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6"/>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6"/>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6"/>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6"/>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7" name="Google Shape;8147;p86"/>
            <p:cNvGrpSpPr/>
            <p:nvPr/>
          </p:nvGrpSpPr>
          <p:grpSpPr>
            <a:xfrm>
              <a:off x="6995957" y="3335810"/>
              <a:ext cx="1230393" cy="71754"/>
              <a:chOff x="6995957" y="3287964"/>
              <a:chExt cx="1230393" cy="71754"/>
            </a:xfrm>
          </p:grpSpPr>
          <p:sp>
            <p:nvSpPr>
              <p:cNvPr id="8148" name="Google Shape;8148;p86"/>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6"/>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6"/>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6"/>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6"/>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3" name="Google Shape;8153;p86"/>
          <p:cNvGrpSpPr/>
          <p:nvPr/>
        </p:nvGrpSpPr>
        <p:grpSpPr>
          <a:xfrm>
            <a:off x="6842640" y="3531009"/>
            <a:ext cx="1581862" cy="650625"/>
            <a:chOff x="6777990" y="3710194"/>
            <a:chExt cx="1646915" cy="677382"/>
          </a:xfrm>
        </p:grpSpPr>
        <p:grpSp>
          <p:nvGrpSpPr>
            <p:cNvPr id="8154" name="Google Shape;8154;p86"/>
            <p:cNvGrpSpPr/>
            <p:nvPr/>
          </p:nvGrpSpPr>
          <p:grpSpPr>
            <a:xfrm>
              <a:off x="6777990" y="3874492"/>
              <a:ext cx="411129" cy="513083"/>
              <a:chOff x="6777990" y="3874492"/>
              <a:chExt cx="411129" cy="513083"/>
            </a:xfrm>
          </p:grpSpPr>
          <p:cxnSp>
            <p:nvCxnSpPr>
              <p:cNvPr id="8155" name="Google Shape;8155;p86"/>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8156" name="Google Shape;8156;p86"/>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86"/>
            <p:cNvGrpSpPr/>
            <p:nvPr/>
          </p:nvGrpSpPr>
          <p:grpSpPr>
            <a:xfrm>
              <a:off x="7188425" y="3710194"/>
              <a:ext cx="411123" cy="520535"/>
              <a:chOff x="7188425" y="3710194"/>
              <a:chExt cx="411123" cy="520535"/>
            </a:xfrm>
          </p:grpSpPr>
          <p:cxnSp>
            <p:nvCxnSpPr>
              <p:cNvPr id="8158" name="Google Shape;8158;p86"/>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8159" name="Google Shape;8159;p86"/>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86"/>
            <p:cNvGrpSpPr/>
            <p:nvPr/>
          </p:nvGrpSpPr>
          <p:grpSpPr>
            <a:xfrm>
              <a:off x="7603341" y="3874492"/>
              <a:ext cx="411474" cy="513083"/>
              <a:chOff x="7603341" y="3874492"/>
              <a:chExt cx="411474" cy="513083"/>
            </a:xfrm>
          </p:grpSpPr>
          <p:cxnSp>
            <p:nvCxnSpPr>
              <p:cNvPr id="8161" name="Google Shape;8161;p86"/>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8162" name="Google Shape;8162;p86"/>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86"/>
            <p:cNvGrpSpPr/>
            <p:nvPr/>
          </p:nvGrpSpPr>
          <p:grpSpPr>
            <a:xfrm>
              <a:off x="8013776" y="3722847"/>
              <a:ext cx="411129" cy="507881"/>
              <a:chOff x="8013776" y="3722847"/>
              <a:chExt cx="411129" cy="507881"/>
            </a:xfrm>
          </p:grpSpPr>
          <p:cxnSp>
            <p:nvCxnSpPr>
              <p:cNvPr id="8164" name="Google Shape;8164;p86"/>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8165" name="Google Shape;8165;p86"/>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6" name="Google Shape;8166;p86"/>
          <p:cNvGrpSpPr/>
          <p:nvPr/>
        </p:nvGrpSpPr>
        <p:grpSpPr>
          <a:xfrm>
            <a:off x="5262155" y="2703849"/>
            <a:ext cx="1421889" cy="1020603"/>
            <a:chOff x="5190863" y="2824811"/>
            <a:chExt cx="1544860" cy="1108869"/>
          </a:xfrm>
        </p:grpSpPr>
        <p:grpSp>
          <p:nvGrpSpPr>
            <p:cNvPr id="8167" name="Google Shape;8167;p86"/>
            <p:cNvGrpSpPr/>
            <p:nvPr/>
          </p:nvGrpSpPr>
          <p:grpSpPr>
            <a:xfrm>
              <a:off x="5938695" y="3176919"/>
              <a:ext cx="685761" cy="404739"/>
              <a:chOff x="5938695" y="3176919"/>
              <a:chExt cx="685761" cy="404739"/>
            </a:xfrm>
          </p:grpSpPr>
          <p:grpSp>
            <p:nvGrpSpPr>
              <p:cNvPr id="8168" name="Google Shape;8168;p86"/>
              <p:cNvGrpSpPr/>
              <p:nvPr/>
            </p:nvGrpSpPr>
            <p:grpSpPr>
              <a:xfrm>
                <a:off x="5938695" y="3176919"/>
                <a:ext cx="685761" cy="404739"/>
                <a:chOff x="5938695" y="3176919"/>
                <a:chExt cx="685761" cy="404739"/>
              </a:xfrm>
            </p:grpSpPr>
            <p:sp>
              <p:nvSpPr>
                <p:cNvPr id="8169" name="Google Shape;8169;p86"/>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6"/>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1" name="Google Shape;8171;p86"/>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2" name="Google Shape;8172;p86"/>
            <p:cNvGrpSpPr/>
            <p:nvPr/>
          </p:nvGrpSpPr>
          <p:grpSpPr>
            <a:xfrm>
              <a:off x="5305233" y="3176835"/>
              <a:ext cx="685971" cy="404655"/>
              <a:chOff x="5305233" y="3176835"/>
              <a:chExt cx="685971" cy="404655"/>
            </a:xfrm>
          </p:grpSpPr>
          <p:grpSp>
            <p:nvGrpSpPr>
              <p:cNvPr id="8173" name="Google Shape;8173;p86"/>
              <p:cNvGrpSpPr/>
              <p:nvPr/>
            </p:nvGrpSpPr>
            <p:grpSpPr>
              <a:xfrm>
                <a:off x="5305233" y="3176835"/>
                <a:ext cx="685971" cy="404655"/>
                <a:chOff x="5305233" y="3176835"/>
                <a:chExt cx="685971" cy="404655"/>
              </a:xfrm>
            </p:grpSpPr>
            <p:sp>
              <p:nvSpPr>
                <p:cNvPr id="8174" name="Google Shape;8174;p86"/>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6"/>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6" name="Google Shape;8176;p86"/>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7" name="Google Shape;8177;p86"/>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78" name="Google Shape;8178;p86"/>
            <p:cNvGrpSpPr/>
            <p:nvPr/>
          </p:nvGrpSpPr>
          <p:grpSpPr>
            <a:xfrm>
              <a:off x="5657361" y="2824811"/>
              <a:ext cx="1078361" cy="404655"/>
              <a:chOff x="5657361" y="2824811"/>
              <a:chExt cx="1078361" cy="404655"/>
            </a:xfrm>
          </p:grpSpPr>
          <p:grpSp>
            <p:nvGrpSpPr>
              <p:cNvPr id="8179" name="Google Shape;8179;p86"/>
              <p:cNvGrpSpPr/>
              <p:nvPr/>
            </p:nvGrpSpPr>
            <p:grpSpPr>
              <a:xfrm>
                <a:off x="5657361" y="2824811"/>
                <a:ext cx="1078361" cy="404655"/>
                <a:chOff x="5657361" y="2824811"/>
                <a:chExt cx="1078361" cy="404655"/>
              </a:xfrm>
            </p:grpSpPr>
            <p:grpSp>
              <p:nvGrpSpPr>
                <p:cNvPr id="8180" name="Google Shape;8180;p86"/>
                <p:cNvGrpSpPr/>
                <p:nvPr/>
              </p:nvGrpSpPr>
              <p:grpSpPr>
                <a:xfrm>
                  <a:off x="5938485" y="2824811"/>
                  <a:ext cx="797237" cy="404655"/>
                  <a:chOff x="5938485" y="2824811"/>
                  <a:chExt cx="797237" cy="404655"/>
                </a:xfrm>
              </p:grpSpPr>
              <p:sp>
                <p:nvSpPr>
                  <p:cNvPr id="8181" name="Google Shape;8181;p86"/>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6"/>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3" name="Google Shape;8183;p86"/>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84" name="Google Shape;8184;p86"/>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86"/>
            <p:cNvGrpSpPr/>
            <p:nvPr/>
          </p:nvGrpSpPr>
          <p:grpSpPr>
            <a:xfrm>
              <a:off x="5190863" y="3528942"/>
              <a:ext cx="1078026" cy="404739"/>
              <a:chOff x="5190863" y="3528942"/>
              <a:chExt cx="1078026" cy="404739"/>
            </a:xfrm>
          </p:grpSpPr>
          <p:sp>
            <p:nvSpPr>
              <p:cNvPr id="8186" name="Google Shape;8186;p86"/>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7" name="Google Shape;8187;p86"/>
              <p:cNvGrpSpPr/>
              <p:nvPr/>
            </p:nvGrpSpPr>
            <p:grpSpPr>
              <a:xfrm>
                <a:off x="5190863" y="3528942"/>
                <a:ext cx="1078026" cy="404739"/>
                <a:chOff x="5190863" y="3528942"/>
                <a:chExt cx="1078026" cy="404739"/>
              </a:xfrm>
            </p:grpSpPr>
            <p:sp>
              <p:nvSpPr>
                <p:cNvPr id="8188" name="Google Shape;8188;p86"/>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6"/>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190" name="Google Shape;8190;p86"/>
          <p:cNvGrpSpPr/>
          <p:nvPr/>
        </p:nvGrpSpPr>
        <p:grpSpPr>
          <a:xfrm>
            <a:off x="728162" y="1268317"/>
            <a:ext cx="1086719" cy="879487"/>
            <a:chOff x="803162" y="1474292"/>
            <a:chExt cx="1086719" cy="879487"/>
          </a:xfrm>
        </p:grpSpPr>
        <p:grpSp>
          <p:nvGrpSpPr>
            <p:cNvPr id="8191" name="Google Shape;8191;p86"/>
            <p:cNvGrpSpPr/>
            <p:nvPr/>
          </p:nvGrpSpPr>
          <p:grpSpPr>
            <a:xfrm>
              <a:off x="803162" y="1625948"/>
              <a:ext cx="445856" cy="576579"/>
              <a:chOff x="803162" y="1625948"/>
              <a:chExt cx="445856" cy="576579"/>
            </a:xfrm>
          </p:grpSpPr>
          <p:sp>
            <p:nvSpPr>
              <p:cNvPr id="8192" name="Google Shape;8192;p86"/>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3" name="Google Shape;8193;p86"/>
              <p:cNvGrpSpPr/>
              <p:nvPr/>
            </p:nvGrpSpPr>
            <p:grpSpPr>
              <a:xfrm>
                <a:off x="1056023" y="1625948"/>
                <a:ext cx="192995" cy="576579"/>
                <a:chOff x="1056023" y="1625948"/>
                <a:chExt cx="192995" cy="576579"/>
              </a:xfrm>
            </p:grpSpPr>
            <p:sp>
              <p:nvSpPr>
                <p:cNvPr id="8194" name="Google Shape;8194;p86"/>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6"/>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6"/>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6"/>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6"/>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99" name="Google Shape;8199;p86"/>
            <p:cNvGrpSpPr/>
            <p:nvPr/>
          </p:nvGrpSpPr>
          <p:grpSpPr>
            <a:xfrm>
              <a:off x="1371406" y="1474292"/>
              <a:ext cx="518475" cy="879487"/>
              <a:chOff x="1398231" y="1474292"/>
              <a:chExt cx="518475" cy="879487"/>
            </a:xfrm>
          </p:grpSpPr>
          <p:grpSp>
            <p:nvGrpSpPr>
              <p:cNvPr id="8200" name="Google Shape;8200;p86"/>
              <p:cNvGrpSpPr/>
              <p:nvPr/>
            </p:nvGrpSpPr>
            <p:grpSpPr>
              <a:xfrm>
                <a:off x="1398231" y="1474292"/>
                <a:ext cx="518475" cy="341643"/>
                <a:chOff x="1398231" y="1474292"/>
                <a:chExt cx="518475" cy="341643"/>
              </a:xfrm>
            </p:grpSpPr>
            <p:sp>
              <p:nvSpPr>
                <p:cNvPr id="8201" name="Google Shape;8201;p86"/>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2" name="Google Shape;8202;p86"/>
                <p:cNvGrpSpPr/>
                <p:nvPr/>
              </p:nvGrpSpPr>
              <p:grpSpPr>
                <a:xfrm>
                  <a:off x="1616453" y="1474292"/>
                  <a:ext cx="300253" cy="341643"/>
                  <a:chOff x="1616453" y="1475379"/>
                  <a:chExt cx="300253" cy="341643"/>
                </a:xfrm>
              </p:grpSpPr>
              <p:sp>
                <p:nvSpPr>
                  <p:cNvPr id="8203" name="Google Shape;8203;p86"/>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6"/>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6"/>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6"/>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6"/>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6"/>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6"/>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0" name="Google Shape;8210;p86"/>
                  <p:cNvGrpSpPr/>
                  <p:nvPr/>
                </p:nvGrpSpPr>
                <p:grpSpPr>
                  <a:xfrm>
                    <a:off x="1839639" y="1475379"/>
                    <a:ext cx="77067" cy="341643"/>
                    <a:chOff x="1839639" y="1475379"/>
                    <a:chExt cx="77067" cy="341643"/>
                  </a:xfrm>
                </p:grpSpPr>
                <p:sp>
                  <p:nvSpPr>
                    <p:cNvPr id="8211" name="Google Shape;8211;p86"/>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6"/>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13" name="Google Shape;8213;p86"/>
              <p:cNvGrpSpPr/>
              <p:nvPr/>
            </p:nvGrpSpPr>
            <p:grpSpPr>
              <a:xfrm>
                <a:off x="1398451" y="2012951"/>
                <a:ext cx="518255" cy="340828"/>
                <a:chOff x="1398451" y="2012951"/>
                <a:chExt cx="518255" cy="340828"/>
              </a:xfrm>
            </p:grpSpPr>
            <p:sp>
              <p:nvSpPr>
                <p:cNvPr id="8214" name="Google Shape;8214;p86"/>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5" name="Google Shape;8215;p86"/>
                <p:cNvGrpSpPr/>
                <p:nvPr/>
              </p:nvGrpSpPr>
              <p:grpSpPr>
                <a:xfrm>
                  <a:off x="1616453" y="2012951"/>
                  <a:ext cx="300253" cy="340828"/>
                  <a:chOff x="1616453" y="2013538"/>
                  <a:chExt cx="300253" cy="340828"/>
                </a:xfrm>
              </p:grpSpPr>
              <p:sp>
                <p:nvSpPr>
                  <p:cNvPr id="8216" name="Google Shape;8216;p86"/>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6"/>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6"/>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6"/>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6"/>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6"/>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6"/>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3" name="Google Shape;8223;p86"/>
                  <p:cNvGrpSpPr/>
                  <p:nvPr/>
                </p:nvGrpSpPr>
                <p:grpSpPr>
                  <a:xfrm>
                    <a:off x="1839639" y="2013538"/>
                    <a:ext cx="77067" cy="340828"/>
                    <a:chOff x="1839639" y="2013538"/>
                    <a:chExt cx="77067" cy="340828"/>
                  </a:xfrm>
                </p:grpSpPr>
                <p:sp>
                  <p:nvSpPr>
                    <p:cNvPr id="8224" name="Google Shape;8224;p86"/>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6"/>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8226" name="Google Shape;8226;p86"/>
          <p:cNvGrpSpPr/>
          <p:nvPr/>
        </p:nvGrpSpPr>
        <p:grpSpPr>
          <a:xfrm>
            <a:off x="724986" y="3399503"/>
            <a:ext cx="1368681" cy="682918"/>
            <a:chOff x="724986" y="3605478"/>
            <a:chExt cx="1368681" cy="682918"/>
          </a:xfrm>
        </p:grpSpPr>
        <p:grpSp>
          <p:nvGrpSpPr>
            <p:cNvPr id="8227" name="Google Shape;8227;p86"/>
            <p:cNvGrpSpPr/>
            <p:nvPr/>
          </p:nvGrpSpPr>
          <p:grpSpPr>
            <a:xfrm>
              <a:off x="1289102" y="3823629"/>
              <a:ext cx="240442" cy="250435"/>
              <a:chOff x="-165066" y="3843615"/>
              <a:chExt cx="221259" cy="230455"/>
            </a:xfrm>
          </p:grpSpPr>
          <p:sp>
            <p:nvSpPr>
              <p:cNvPr id="8228" name="Google Shape;8228;p86"/>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6"/>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6"/>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6"/>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6"/>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6"/>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6"/>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6"/>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6"/>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6"/>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86"/>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86"/>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6"/>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6"/>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6"/>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6"/>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6"/>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86"/>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86"/>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6"/>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86"/>
            <p:cNvGrpSpPr/>
            <p:nvPr/>
          </p:nvGrpSpPr>
          <p:grpSpPr>
            <a:xfrm>
              <a:off x="724986" y="3605478"/>
              <a:ext cx="1368681" cy="682918"/>
              <a:chOff x="724986" y="3605478"/>
              <a:chExt cx="1368681" cy="682918"/>
            </a:xfrm>
          </p:grpSpPr>
          <p:grpSp>
            <p:nvGrpSpPr>
              <p:cNvPr id="8249" name="Google Shape;8249;p86"/>
              <p:cNvGrpSpPr/>
              <p:nvPr/>
            </p:nvGrpSpPr>
            <p:grpSpPr>
              <a:xfrm>
                <a:off x="1498221" y="4047614"/>
                <a:ext cx="529172" cy="240783"/>
                <a:chOff x="1498221" y="4047614"/>
                <a:chExt cx="529172" cy="240783"/>
              </a:xfrm>
            </p:grpSpPr>
            <p:grpSp>
              <p:nvGrpSpPr>
                <p:cNvPr id="8250" name="Google Shape;8250;p86"/>
                <p:cNvGrpSpPr/>
                <p:nvPr/>
              </p:nvGrpSpPr>
              <p:grpSpPr>
                <a:xfrm>
                  <a:off x="1826655" y="4224370"/>
                  <a:ext cx="200738" cy="25631"/>
                  <a:chOff x="1826655" y="4224370"/>
                  <a:chExt cx="200738" cy="25631"/>
                </a:xfrm>
              </p:grpSpPr>
              <p:sp>
                <p:nvSpPr>
                  <p:cNvPr id="8251" name="Google Shape;8251;p86"/>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6"/>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86"/>
                <p:cNvGrpSpPr/>
                <p:nvPr/>
              </p:nvGrpSpPr>
              <p:grpSpPr>
                <a:xfrm>
                  <a:off x="1498221" y="4047614"/>
                  <a:ext cx="328444" cy="240783"/>
                  <a:chOff x="1498221" y="4047614"/>
                  <a:chExt cx="328444" cy="240783"/>
                </a:xfrm>
              </p:grpSpPr>
              <p:sp>
                <p:nvSpPr>
                  <p:cNvPr id="8254" name="Google Shape;8254;p86"/>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5" name="Google Shape;8255;p86"/>
                  <p:cNvGrpSpPr/>
                  <p:nvPr/>
                </p:nvGrpSpPr>
                <p:grpSpPr>
                  <a:xfrm>
                    <a:off x="1498221" y="4047614"/>
                    <a:ext cx="150566" cy="190416"/>
                    <a:chOff x="1498221" y="4047614"/>
                    <a:chExt cx="150566" cy="190416"/>
                  </a:xfrm>
                </p:grpSpPr>
                <p:sp>
                  <p:nvSpPr>
                    <p:cNvPr id="8256" name="Google Shape;8256;p86"/>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6"/>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58" name="Google Shape;8258;p86"/>
              <p:cNvGrpSpPr/>
              <p:nvPr/>
            </p:nvGrpSpPr>
            <p:grpSpPr>
              <a:xfrm>
                <a:off x="1560718" y="3800594"/>
                <a:ext cx="532948" cy="302090"/>
                <a:chOff x="1560718" y="3800594"/>
                <a:chExt cx="532948" cy="302090"/>
              </a:xfrm>
            </p:grpSpPr>
            <p:grpSp>
              <p:nvGrpSpPr>
                <p:cNvPr id="8259" name="Google Shape;8259;p86"/>
                <p:cNvGrpSpPr/>
                <p:nvPr/>
              </p:nvGrpSpPr>
              <p:grpSpPr>
                <a:xfrm>
                  <a:off x="1912179" y="3827344"/>
                  <a:ext cx="181487" cy="25631"/>
                  <a:chOff x="1912179" y="3827344"/>
                  <a:chExt cx="181487" cy="25631"/>
                </a:xfrm>
              </p:grpSpPr>
              <p:sp>
                <p:nvSpPr>
                  <p:cNvPr id="8260" name="Google Shape;8260;p86"/>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6"/>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86"/>
                <p:cNvGrpSpPr/>
                <p:nvPr/>
              </p:nvGrpSpPr>
              <p:grpSpPr>
                <a:xfrm>
                  <a:off x="1912179" y="4044505"/>
                  <a:ext cx="181487" cy="25622"/>
                  <a:chOff x="1912179" y="4044506"/>
                  <a:chExt cx="181487" cy="25622"/>
                </a:xfrm>
              </p:grpSpPr>
              <p:sp>
                <p:nvSpPr>
                  <p:cNvPr id="8263" name="Google Shape;8263;p86"/>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6"/>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5" name="Google Shape;8265;p86"/>
                <p:cNvGrpSpPr/>
                <p:nvPr/>
              </p:nvGrpSpPr>
              <p:grpSpPr>
                <a:xfrm>
                  <a:off x="1560718" y="3800594"/>
                  <a:ext cx="351472" cy="302090"/>
                  <a:chOff x="1560718" y="3800594"/>
                  <a:chExt cx="351472" cy="302090"/>
                </a:xfrm>
              </p:grpSpPr>
              <p:grpSp>
                <p:nvGrpSpPr>
                  <p:cNvPr id="8266" name="Google Shape;8266;p86"/>
                  <p:cNvGrpSpPr/>
                  <p:nvPr/>
                </p:nvGrpSpPr>
                <p:grpSpPr>
                  <a:xfrm>
                    <a:off x="1560718" y="3842857"/>
                    <a:ext cx="173586" cy="217131"/>
                    <a:chOff x="1560718" y="3842857"/>
                    <a:chExt cx="173586" cy="217131"/>
                  </a:xfrm>
                </p:grpSpPr>
                <p:sp>
                  <p:nvSpPr>
                    <p:cNvPr id="8267" name="Google Shape;8267;p86"/>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6"/>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6"/>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0" name="Google Shape;8270;p86"/>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6"/>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72" name="Google Shape;8272;p86"/>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3" name="Google Shape;8273;p86"/>
              <p:cNvGrpSpPr/>
              <p:nvPr/>
            </p:nvGrpSpPr>
            <p:grpSpPr>
              <a:xfrm>
                <a:off x="785350" y="3605478"/>
                <a:ext cx="535311" cy="249245"/>
                <a:chOff x="785350" y="3605478"/>
                <a:chExt cx="535311" cy="249245"/>
              </a:xfrm>
            </p:grpSpPr>
            <p:grpSp>
              <p:nvGrpSpPr>
                <p:cNvPr id="8274" name="Google Shape;8274;p86"/>
                <p:cNvGrpSpPr/>
                <p:nvPr/>
              </p:nvGrpSpPr>
              <p:grpSpPr>
                <a:xfrm>
                  <a:off x="785350" y="3605478"/>
                  <a:ext cx="376191" cy="102736"/>
                  <a:chOff x="785350" y="3605478"/>
                  <a:chExt cx="376191" cy="102736"/>
                </a:xfrm>
              </p:grpSpPr>
              <p:sp>
                <p:nvSpPr>
                  <p:cNvPr id="8275" name="Google Shape;8275;p86"/>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6"/>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6"/>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86"/>
                <p:cNvGrpSpPr/>
                <p:nvPr/>
              </p:nvGrpSpPr>
              <p:grpSpPr>
                <a:xfrm>
                  <a:off x="1161530" y="3655851"/>
                  <a:ext cx="159131" cy="198872"/>
                  <a:chOff x="1161530" y="3655851"/>
                  <a:chExt cx="159131" cy="198872"/>
                </a:xfrm>
              </p:grpSpPr>
              <p:sp>
                <p:nvSpPr>
                  <p:cNvPr id="8279" name="Google Shape;8279;p86"/>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6"/>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1" name="Google Shape;8281;p86"/>
              <p:cNvGrpSpPr/>
              <p:nvPr/>
            </p:nvGrpSpPr>
            <p:grpSpPr>
              <a:xfrm>
                <a:off x="785350" y="4047614"/>
                <a:ext cx="535311" cy="240783"/>
                <a:chOff x="785350" y="4047614"/>
                <a:chExt cx="535311" cy="240783"/>
              </a:xfrm>
            </p:grpSpPr>
            <p:grpSp>
              <p:nvGrpSpPr>
                <p:cNvPr id="8282" name="Google Shape;8282;p86"/>
                <p:cNvGrpSpPr/>
                <p:nvPr/>
              </p:nvGrpSpPr>
              <p:grpSpPr>
                <a:xfrm>
                  <a:off x="1161636" y="4047614"/>
                  <a:ext cx="159025" cy="190415"/>
                  <a:chOff x="1161636" y="4047614"/>
                  <a:chExt cx="159025" cy="190415"/>
                </a:xfrm>
              </p:grpSpPr>
              <p:sp>
                <p:nvSpPr>
                  <p:cNvPr id="8283" name="Google Shape;8283;p86"/>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6"/>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86"/>
                <p:cNvGrpSpPr/>
                <p:nvPr/>
              </p:nvGrpSpPr>
              <p:grpSpPr>
                <a:xfrm>
                  <a:off x="785350" y="4185661"/>
                  <a:ext cx="376191" cy="102736"/>
                  <a:chOff x="785350" y="4185661"/>
                  <a:chExt cx="376191" cy="102736"/>
                </a:xfrm>
              </p:grpSpPr>
              <p:sp>
                <p:nvSpPr>
                  <p:cNvPr id="8286" name="Google Shape;8286;p86"/>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6"/>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86"/>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9" name="Google Shape;8289;p86"/>
              <p:cNvGrpSpPr/>
              <p:nvPr/>
            </p:nvGrpSpPr>
            <p:grpSpPr>
              <a:xfrm>
                <a:off x="1501054" y="3605478"/>
                <a:ext cx="526340" cy="249240"/>
                <a:chOff x="1501054" y="3605478"/>
                <a:chExt cx="526340" cy="249240"/>
              </a:xfrm>
            </p:grpSpPr>
            <p:grpSp>
              <p:nvGrpSpPr>
                <p:cNvPr id="8290" name="Google Shape;8290;p86"/>
                <p:cNvGrpSpPr/>
                <p:nvPr/>
              </p:nvGrpSpPr>
              <p:grpSpPr>
                <a:xfrm>
                  <a:off x="1834208" y="3643867"/>
                  <a:ext cx="193185" cy="25622"/>
                  <a:chOff x="1834208" y="3643867"/>
                  <a:chExt cx="193185" cy="25622"/>
                </a:xfrm>
              </p:grpSpPr>
              <p:sp>
                <p:nvSpPr>
                  <p:cNvPr id="8291" name="Google Shape;8291;p86"/>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6"/>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86"/>
                <p:cNvGrpSpPr/>
                <p:nvPr/>
              </p:nvGrpSpPr>
              <p:grpSpPr>
                <a:xfrm>
                  <a:off x="1501054" y="3605478"/>
                  <a:ext cx="333165" cy="249240"/>
                  <a:chOff x="1501054" y="3605478"/>
                  <a:chExt cx="333165" cy="249240"/>
                </a:xfrm>
              </p:grpSpPr>
              <p:sp>
                <p:nvSpPr>
                  <p:cNvPr id="8294" name="Google Shape;8294;p86"/>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5" name="Google Shape;8295;p86"/>
                  <p:cNvGrpSpPr/>
                  <p:nvPr/>
                </p:nvGrpSpPr>
                <p:grpSpPr>
                  <a:xfrm>
                    <a:off x="1501054" y="3655851"/>
                    <a:ext cx="155286" cy="198867"/>
                    <a:chOff x="1501054" y="3655851"/>
                    <a:chExt cx="155286" cy="198867"/>
                  </a:xfrm>
                </p:grpSpPr>
                <p:sp>
                  <p:nvSpPr>
                    <p:cNvPr id="8296" name="Google Shape;8296;p86"/>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86"/>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98" name="Google Shape;8298;p86"/>
              <p:cNvGrpSpPr/>
              <p:nvPr/>
            </p:nvGrpSpPr>
            <p:grpSpPr>
              <a:xfrm>
                <a:off x="724986" y="3800594"/>
                <a:ext cx="532950" cy="302090"/>
                <a:chOff x="724986" y="3800594"/>
                <a:chExt cx="532950" cy="302090"/>
              </a:xfrm>
            </p:grpSpPr>
            <p:grpSp>
              <p:nvGrpSpPr>
                <p:cNvPr id="8299" name="Google Shape;8299;p86"/>
                <p:cNvGrpSpPr/>
                <p:nvPr/>
              </p:nvGrpSpPr>
              <p:grpSpPr>
                <a:xfrm>
                  <a:off x="724986" y="4044367"/>
                  <a:ext cx="181314" cy="25626"/>
                  <a:chOff x="724986" y="4044367"/>
                  <a:chExt cx="181314" cy="25626"/>
                </a:xfrm>
              </p:grpSpPr>
              <p:sp>
                <p:nvSpPr>
                  <p:cNvPr id="8300" name="Google Shape;8300;p86"/>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6"/>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86"/>
                <p:cNvGrpSpPr/>
                <p:nvPr/>
              </p:nvGrpSpPr>
              <p:grpSpPr>
                <a:xfrm>
                  <a:off x="906290" y="3800594"/>
                  <a:ext cx="351646" cy="302090"/>
                  <a:chOff x="906290" y="3800594"/>
                  <a:chExt cx="351646" cy="302090"/>
                </a:xfrm>
              </p:grpSpPr>
              <p:grpSp>
                <p:nvGrpSpPr>
                  <p:cNvPr id="8303" name="Google Shape;8303;p86"/>
                  <p:cNvGrpSpPr/>
                  <p:nvPr/>
                </p:nvGrpSpPr>
                <p:grpSpPr>
                  <a:xfrm>
                    <a:off x="1084172" y="3842857"/>
                    <a:ext cx="173764" cy="217131"/>
                    <a:chOff x="1084172" y="3842857"/>
                    <a:chExt cx="173764" cy="217131"/>
                  </a:xfrm>
                </p:grpSpPr>
                <p:grpSp>
                  <p:nvGrpSpPr>
                    <p:cNvPr id="8304" name="Google Shape;8304;p86"/>
                    <p:cNvGrpSpPr/>
                    <p:nvPr/>
                  </p:nvGrpSpPr>
                  <p:grpSpPr>
                    <a:xfrm>
                      <a:off x="1156862" y="3936509"/>
                      <a:ext cx="101073" cy="25622"/>
                      <a:chOff x="1156862" y="3936509"/>
                      <a:chExt cx="101073" cy="25622"/>
                    </a:xfrm>
                  </p:grpSpPr>
                  <p:sp>
                    <p:nvSpPr>
                      <p:cNvPr id="8305" name="Google Shape;8305;p86"/>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6"/>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7" name="Google Shape;8307;p86"/>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8" name="Google Shape;8308;p86"/>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6"/>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86"/>
                <p:cNvGrpSpPr/>
                <p:nvPr/>
              </p:nvGrpSpPr>
              <p:grpSpPr>
                <a:xfrm>
                  <a:off x="724986" y="3830189"/>
                  <a:ext cx="189533" cy="25626"/>
                  <a:chOff x="724986" y="3830189"/>
                  <a:chExt cx="189533" cy="25626"/>
                </a:xfrm>
              </p:grpSpPr>
              <p:sp>
                <p:nvSpPr>
                  <p:cNvPr id="8311" name="Google Shape;8311;p86"/>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6"/>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313" name="Google Shape;8313;p86"/>
          <p:cNvGrpSpPr/>
          <p:nvPr/>
        </p:nvGrpSpPr>
        <p:grpSpPr>
          <a:xfrm>
            <a:off x="2253298" y="2249665"/>
            <a:ext cx="948701" cy="935378"/>
            <a:chOff x="2253298" y="2428317"/>
            <a:chExt cx="948701" cy="935378"/>
          </a:xfrm>
        </p:grpSpPr>
        <p:sp>
          <p:nvSpPr>
            <p:cNvPr id="8314" name="Google Shape;8314;p86"/>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6"/>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86"/>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6"/>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6"/>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6"/>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6"/>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6"/>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6"/>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6"/>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6"/>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6"/>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6"/>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6"/>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6"/>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86"/>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6"/>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6"/>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6"/>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6"/>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6"/>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6"/>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6"/>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86"/>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6"/>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6"/>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86"/>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86"/>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6"/>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6"/>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6"/>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86"/>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86"/>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0" name="Shape 8350"/>
        <p:cNvGrpSpPr/>
        <p:nvPr/>
      </p:nvGrpSpPr>
      <p:grpSpPr>
        <a:xfrm>
          <a:off x="0" y="0"/>
          <a:ext cx="0" cy="0"/>
          <a:chOff x="0" y="0"/>
          <a:chExt cx="0" cy="0"/>
        </a:xfrm>
      </p:grpSpPr>
      <p:graphicFrame>
        <p:nvGraphicFramePr>
          <p:cNvPr id="8351" name="Google Shape;8351;p87"/>
          <p:cNvGraphicFramePr/>
          <p:nvPr/>
        </p:nvGraphicFramePr>
        <p:xfrm>
          <a:off x="3342575" y="2130450"/>
          <a:ext cx="3000000" cy="3000000"/>
        </p:xfrm>
        <a:graphic>
          <a:graphicData uri="http://schemas.openxmlformats.org/drawingml/2006/table">
            <a:tbl>
              <a:tblPr>
                <a:noFill/>
                <a:tableStyleId>{4E2F48C6-F689-42AC-A63A-1EEEB86EDA7E}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8352" name="Google Shape;8352;p87"/>
          <p:cNvGrpSpPr/>
          <p:nvPr/>
        </p:nvGrpSpPr>
        <p:grpSpPr>
          <a:xfrm>
            <a:off x="3339744" y="952977"/>
            <a:ext cx="2363393" cy="1017867"/>
            <a:chOff x="3292400" y="1219146"/>
            <a:chExt cx="2615240" cy="1110239"/>
          </a:xfrm>
        </p:grpSpPr>
        <p:sp>
          <p:nvSpPr>
            <p:cNvPr id="8353" name="Google Shape;8353;p87"/>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8354" name="Google Shape;8354;p87"/>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55" name="Google Shape;8355;p87"/>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356" name="Google Shape;8356;p87"/>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357" name="Google Shape;8357;p87"/>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358" name="Google Shape;8358;p87"/>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359" name="Google Shape;8359;p87"/>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360" name="Google Shape;8360;p87"/>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361" name="Google Shape;8361;p87"/>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362" name="Google Shape;8362;p87"/>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363" name="Google Shape;8363;p87"/>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64" name="Google Shape;8364;p87"/>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365" name="Google Shape;8365;p87"/>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66" name="Google Shape;8366;p87"/>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367" name="Google Shape;8367;p87"/>
            <p:cNvGrpSpPr/>
            <p:nvPr/>
          </p:nvGrpSpPr>
          <p:grpSpPr>
            <a:xfrm>
              <a:off x="3748438" y="1378608"/>
              <a:ext cx="2159202" cy="903971"/>
              <a:chOff x="1683525" y="2179850"/>
              <a:chExt cx="4519050" cy="2134525"/>
            </a:xfrm>
          </p:grpSpPr>
          <p:sp>
            <p:nvSpPr>
              <p:cNvPr id="8368" name="Google Shape;8368;p8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69" name="Google Shape;8369;p8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0" name="Google Shape;8370;p8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1" name="Google Shape;8371;p8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2" name="Google Shape;8372;p8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3" name="Google Shape;8373;p8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4" name="Google Shape;8374;p8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5" name="Google Shape;8375;p8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6" name="Google Shape;8376;p8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7" name="Google Shape;8377;p8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8" name="Google Shape;8378;p8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379" name="Google Shape;8379;p8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8380" name="Google Shape;8380;p87"/>
          <p:cNvGraphicFramePr/>
          <p:nvPr/>
        </p:nvGraphicFramePr>
        <p:xfrm>
          <a:off x="5935838" y="2130450"/>
          <a:ext cx="3000000" cy="3000000"/>
        </p:xfrm>
        <a:graphic>
          <a:graphicData uri="http://schemas.openxmlformats.org/drawingml/2006/table">
            <a:tbl>
              <a:tblPr>
                <a:noFill/>
                <a:tableStyleId>{4E2F48C6-F689-42AC-A63A-1EEEB86EDA7E}</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8381" name="Google Shape;8381;p87"/>
          <p:cNvGrpSpPr/>
          <p:nvPr/>
        </p:nvGrpSpPr>
        <p:grpSpPr>
          <a:xfrm>
            <a:off x="5913087" y="3189047"/>
            <a:ext cx="2519825" cy="1001454"/>
            <a:chOff x="1906114" y="789980"/>
            <a:chExt cx="1487676" cy="606868"/>
          </a:xfrm>
        </p:grpSpPr>
        <p:cxnSp>
          <p:nvCxnSpPr>
            <p:cNvPr id="8382" name="Google Shape;8382;p8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383" name="Google Shape;8383;p8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384" name="Google Shape;8384;p8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385" name="Google Shape;8385;p87"/>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386" name="Google Shape;8386;p87"/>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387" name="Google Shape;8387;p87"/>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388" name="Google Shape;8388;p87"/>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389" name="Google Shape;8389;p8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8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8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7"/>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396" name="Google Shape;8396;p87"/>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397" name="Google Shape;8397;p87"/>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398" name="Google Shape;8398;p8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9" name="Google Shape;8399;p87"/>
          <p:cNvGrpSpPr/>
          <p:nvPr/>
        </p:nvGrpSpPr>
        <p:grpSpPr>
          <a:xfrm>
            <a:off x="712562" y="998005"/>
            <a:ext cx="2394370" cy="976502"/>
            <a:chOff x="749309" y="1112739"/>
            <a:chExt cx="2371603" cy="976502"/>
          </a:xfrm>
        </p:grpSpPr>
        <p:sp>
          <p:nvSpPr>
            <p:cNvPr id="8400" name="Google Shape;8400;p87"/>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7"/>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7"/>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7"/>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7"/>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7"/>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7"/>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7"/>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7"/>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7"/>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7"/>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7"/>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7"/>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7"/>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7"/>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7"/>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7"/>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7"/>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7"/>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7"/>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7"/>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7"/>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7"/>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7"/>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7"/>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7"/>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7"/>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7"/>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8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8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432" name="Google Shape;8432;p87"/>
          <p:cNvGraphicFramePr/>
          <p:nvPr/>
        </p:nvGraphicFramePr>
        <p:xfrm>
          <a:off x="5935863" y="996300"/>
          <a:ext cx="3000000" cy="3000000"/>
        </p:xfrm>
        <a:graphic>
          <a:graphicData uri="http://schemas.openxmlformats.org/drawingml/2006/table">
            <a:tbl>
              <a:tblPr>
                <a:noFill/>
                <a:tableStyleId>{4E2F48C6-F689-42AC-A63A-1EEEB86EDA7E}</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8433" name="Google Shape;8433;p87"/>
          <p:cNvGrpSpPr/>
          <p:nvPr/>
        </p:nvGrpSpPr>
        <p:grpSpPr>
          <a:xfrm>
            <a:off x="4086504" y="2517093"/>
            <a:ext cx="1517436" cy="74460"/>
            <a:chOff x="3980086" y="2804397"/>
            <a:chExt cx="1227600" cy="66900"/>
          </a:xfrm>
        </p:grpSpPr>
        <p:sp>
          <p:nvSpPr>
            <p:cNvPr id="8434" name="Google Shape;8434;p8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87"/>
          <p:cNvGrpSpPr/>
          <p:nvPr/>
        </p:nvGrpSpPr>
        <p:grpSpPr>
          <a:xfrm>
            <a:off x="4711569" y="2809680"/>
            <a:ext cx="892956" cy="74460"/>
            <a:chOff x="3980086" y="2804397"/>
            <a:chExt cx="1227600" cy="66900"/>
          </a:xfrm>
        </p:grpSpPr>
        <p:sp>
          <p:nvSpPr>
            <p:cNvPr id="8437" name="Google Shape;8437;p87"/>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7"/>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87"/>
          <p:cNvGrpSpPr/>
          <p:nvPr/>
        </p:nvGrpSpPr>
        <p:grpSpPr>
          <a:xfrm>
            <a:off x="3344661" y="3168563"/>
            <a:ext cx="2363244" cy="1005943"/>
            <a:chOff x="3358415" y="3361302"/>
            <a:chExt cx="2363244" cy="1024695"/>
          </a:xfrm>
        </p:grpSpPr>
        <p:grpSp>
          <p:nvGrpSpPr>
            <p:cNvPr id="8440" name="Google Shape;8440;p87"/>
            <p:cNvGrpSpPr/>
            <p:nvPr/>
          </p:nvGrpSpPr>
          <p:grpSpPr>
            <a:xfrm>
              <a:off x="3358415" y="3361302"/>
              <a:ext cx="441300" cy="1024695"/>
              <a:chOff x="3358415" y="3361302"/>
              <a:chExt cx="441300" cy="1024695"/>
            </a:xfrm>
          </p:grpSpPr>
          <p:sp>
            <p:nvSpPr>
              <p:cNvPr id="8441" name="Google Shape;8441;p87"/>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7"/>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7"/>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7"/>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7"/>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7"/>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87"/>
            <p:cNvGrpSpPr/>
            <p:nvPr/>
          </p:nvGrpSpPr>
          <p:grpSpPr>
            <a:xfrm>
              <a:off x="3838901" y="3361302"/>
              <a:ext cx="441300" cy="1024695"/>
              <a:chOff x="3838901" y="3361302"/>
              <a:chExt cx="441300" cy="1024695"/>
            </a:xfrm>
          </p:grpSpPr>
          <p:sp>
            <p:nvSpPr>
              <p:cNvPr id="8448" name="Google Shape;8448;p87"/>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7"/>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7"/>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7"/>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7"/>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7"/>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87"/>
            <p:cNvGrpSpPr/>
            <p:nvPr/>
          </p:nvGrpSpPr>
          <p:grpSpPr>
            <a:xfrm>
              <a:off x="4319387" y="3361302"/>
              <a:ext cx="441300" cy="1024695"/>
              <a:chOff x="4319387" y="3361302"/>
              <a:chExt cx="441300" cy="1024695"/>
            </a:xfrm>
          </p:grpSpPr>
          <p:sp>
            <p:nvSpPr>
              <p:cNvPr id="8455" name="Google Shape;8455;p87"/>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7"/>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7"/>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7"/>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7"/>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7"/>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87"/>
            <p:cNvGrpSpPr/>
            <p:nvPr/>
          </p:nvGrpSpPr>
          <p:grpSpPr>
            <a:xfrm>
              <a:off x="4799873" y="3361302"/>
              <a:ext cx="441300" cy="1024695"/>
              <a:chOff x="4799873" y="3361302"/>
              <a:chExt cx="441300" cy="1024695"/>
            </a:xfrm>
          </p:grpSpPr>
          <p:sp>
            <p:nvSpPr>
              <p:cNvPr id="8462" name="Google Shape;8462;p87"/>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7"/>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7"/>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7"/>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7"/>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7"/>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87"/>
            <p:cNvGrpSpPr/>
            <p:nvPr/>
          </p:nvGrpSpPr>
          <p:grpSpPr>
            <a:xfrm>
              <a:off x="5280360" y="3361302"/>
              <a:ext cx="441300" cy="1024695"/>
              <a:chOff x="5280360" y="3361302"/>
              <a:chExt cx="441300" cy="1024695"/>
            </a:xfrm>
          </p:grpSpPr>
          <p:sp>
            <p:nvSpPr>
              <p:cNvPr id="8469" name="Google Shape;8469;p87"/>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7"/>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7"/>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7"/>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7"/>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7"/>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75" name="Google Shape;8475;p87"/>
          <p:cNvGraphicFramePr/>
          <p:nvPr/>
        </p:nvGraphicFramePr>
        <p:xfrm>
          <a:off x="711088" y="2130450"/>
          <a:ext cx="3000000" cy="3000000"/>
        </p:xfrm>
        <a:graphic>
          <a:graphicData uri="http://schemas.openxmlformats.org/drawingml/2006/table">
            <a:tbl>
              <a:tblPr>
                <a:noFill/>
                <a:tableStyleId>{4E2F48C6-F689-42AC-A63A-1EEEB86EDA7E}</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8476" name="Google Shape;8476;p87"/>
          <p:cNvGrpSpPr/>
          <p:nvPr/>
        </p:nvGrpSpPr>
        <p:grpSpPr>
          <a:xfrm>
            <a:off x="712613" y="3180175"/>
            <a:ext cx="2403614" cy="1005900"/>
            <a:chOff x="726450" y="3372825"/>
            <a:chExt cx="2403614" cy="1005900"/>
          </a:xfrm>
        </p:grpSpPr>
        <p:grpSp>
          <p:nvGrpSpPr>
            <p:cNvPr id="8477" name="Google Shape;8477;p87"/>
            <p:cNvGrpSpPr/>
            <p:nvPr/>
          </p:nvGrpSpPr>
          <p:grpSpPr>
            <a:xfrm>
              <a:off x="726450" y="3696000"/>
              <a:ext cx="2403614" cy="500898"/>
              <a:chOff x="726450" y="3696000"/>
              <a:chExt cx="2403614" cy="500898"/>
            </a:xfrm>
          </p:grpSpPr>
          <p:sp>
            <p:nvSpPr>
              <p:cNvPr id="8478" name="Google Shape;8478;p87"/>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79" name="Google Shape;8479;p87"/>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480" name="Google Shape;8480;p87"/>
            <p:cNvGrpSpPr/>
            <p:nvPr/>
          </p:nvGrpSpPr>
          <p:grpSpPr>
            <a:xfrm>
              <a:off x="1348050" y="3372825"/>
              <a:ext cx="1720425" cy="1005900"/>
              <a:chOff x="1348050" y="3372825"/>
              <a:chExt cx="1720425" cy="1005900"/>
            </a:xfrm>
          </p:grpSpPr>
          <p:sp>
            <p:nvSpPr>
              <p:cNvPr id="8481" name="Google Shape;8481;p87"/>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82" name="Google Shape;8482;p87"/>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83" name="Google Shape;8483;p87"/>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84" name="Google Shape;8484;p87"/>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485" name="Google Shape;8485;p87"/>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486" name="Google Shape;8486;p87"/>
            <p:cNvGrpSpPr/>
            <p:nvPr/>
          </p:nvGrpSpPr>
          <p:grpSpPr>
            <a:xfrm>
              <a:off x="1455707" y="3731058"/>
              <a:ext cx="1491150" cy="417657"/>
              <a:chOff x="1455707" y="3731058"/>
              <a:chExt cx="1491150" cy="417657"/>
            </a:xfrm>
          </p:grpSpPr>
          <p:grpSp>
            <p:nvGrpSpPr>
              <p:cNvPr id="8487" name="Google Shape;8487;p87"/>
              <p:cNvGrpSpPr/>
              <p:nvPr/>
            </p:nvGrpSpPr>
            <p:grpSpPr>
              <a:xfrm>
                <a:off x="1472938" y="3745828"/>
                <a:ext cx="72126" cy="53788"/>
                <a:chOff x="1472938" y="3745828"/>
                <a:chExt cx="72126" cy="53788"/>
              </a:xfrm>
            </p:grpSpPr>
            <p:sp>
              <p:nvSpPr>
                <p:cNvPr id="8488" name="Google Shape;8488;p87"/>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7"/>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87"/>
              <p:cNvGrpSpPr/>
              <p:nvPr/>
            </p:nvGrpSpPr>
            <p:grpSpPr>
              <a:xfrm>
                <a:off x="1819181" y="4089633"/>
                <a:ext cx="72126" cy="53788"/>
                <a:chOff x="1819181" y="4089633"/>
                <a:chExt cx="72126" cy="53788"/>
              </a:xfrm>
            </p:grpSpPr>
            <p:sp>
              <p:nvSpPr>
                <p:cNvPr id="8491" name="Google Shape;8491;p87"/>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7"/>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3" name="Google Shape;8493;p87"/>
              <p:cNvGrpSpPr/>
              <p:nvPr/>
            </p:nvGrpSpPr>
            <p:grpSpPr>
              <a:xfrm>
                <a:off x="1455707" y="4084171"/>
                <a:ext cx="64321" cy="64544"/>
                <a:chOff x="1455707" y="4084171"/>
                <a:chExt cx="64321" cy="64544"/>
              </a:xfrm>
            </p:grpSpPr>
            <p:sp>
              <p:nvSpPr>
                <p:cNvPr id="8494" name="Google Shape;8494;p87"/>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87"/>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6" name="Google Shape;8496;p87"/>
              <p:cNvGrpSpPr/>
              <p:nvPr/>
            </p:nvGrpSpPr>
            <p:grpSpPr>
              <a:xfrm>
                <a:off x="1818610" y="3731058"/>
                <a:ext cx="64321" cy="64544"/>
                <a:chOff x="1818610" y="3731058"/>
                <a:chExt cx="64321" cy="64544"/>
              </a:xfrm>
            </p:grpSpPr>
            <p:sp>
              <p:nvSpPr>
                <p:cNvPr id="8497" name="Google Shape;8497;p87"/>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87"/>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87"/>
              <p:cNvGrpSpPr/>
              <p:nvPr/>
            </p:nvGrpSpPr>
            <p:grpSpPr>
              <a:xfrm>
                <a:off x="2172491" y="4089633"/>
                <a:ext cx="72126" cy="53788"/>
                <a:chOff x="2172491" y="4089633"/>
                <a:chExt cx="72126" cy="53788"/>
              </a:xfrm>
            </p:grpSpPr>
            <p:sp>
              <p:nvSpPr>
                <p:cNvPr id="8500" name="Google Shape;8500;p87"/>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7"/>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87"/>
              <p:cNvGrpSpPr/>
              <p:nvPr/>
            </p:nvGrpSpPr>
            <p:grpSpPr>
              <a:xfrm>
                <a:off x="2171920" y="3731058"/>
                <a:ext cx="64321" cy="64544"/>
                <a:chOff x="2171920" y="3731058"/>
                <a:chExt cx="64321" cy="64544"/>
              </a:xfrm>
            </p:grpSpPr>
            <p:sp>
              <p:nvSpPr>
                <p:cNvPr id="8503" name="Google Shape;8503;p87"/>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7"/>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87"/>
              <p:cNvGrpSpPr/>
              <p:nvPr/>
            </p:nvGrpSpPr>
            <p:grpSpPr>
              <a:xfrm>
                <a:off x="2874730" y="3745828"/>
                <a:ext cx="72126" cy="53788"/>
                <a:chOff x="2874730" y="3745828"/>
                <a:chExt cx="72126" cy="53788"/>
              </a:xfrm>
            </p:grpSpPr>
            <p:sp>
              <p:nvSpPr>
                <p:cNvPr id="8506" name="Google Shape;8506;p87"/>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7"/>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87"/>
              <p:cNvGrpSpPr/>
              <p:nvPr/>
            </p:nvGrpSpPr>
            <p:grpSpPr>
              <a:xfrm>
                <a:off x="2878589" y="4081481"/>
                <a:ext cx="64321" cy="64544"/>
                <a:chOff x="2878589" y="4081481"/>
                <a:chExt cx="64321" cy="64544"/>
              </a:xfrm>
            </p:grpSpPr>
            <p:sp>
              <p:nvSpPr>
                <p:cNvPr id="8509" name="Google Shape;8509;p87"/>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7"/>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87"/>
              <p:cNvGrpSpPr/>
              <p:nvPr/>
            </p:nvGrpSpPr>
            <p:grpSpPr>
              <a:xfrm>
                <a:off x="2525796" y="4089633"/>
                <a:ext cx="72126" cy="53788"/>
                <a:chOff x="2525796" y="4089633"/>
                <a:chExt cx="72126" cy="53788"/>
              </a:xfrm>
            </p:grpSpPr>
            <p:sp>
              <p:nvSpPr>
                <p:cNvPr id="8512" name="Google Shape;8512;p87"/>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87"/>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87"/>
              <p:cNvGrpSpPr/>
              <p:nvPr/>
            </p:nvGrpSpPr>
            <p:grpSpPr>
              <a:xfrm>
                <a:off x="2525225" y="3731058"/>
                <a:ext cx="64321" cy="64544"/>
                <a:chOff x="2525225" y="3731058"/>
                <a:chExt cx="64321" cy="64544"/>
              </a:xfrm>
            </p:grpSpPr>
            <p:sp>
              <p:nvSpPr>
                <p:cNvPr id="8515" name="Google Shape;8515;p87"/>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7"/>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0" name="Shape 8520"/>
        <p:cNvGrpSpPr/>
        <p:nvPr/>
      </p:nvGrpSpPr>
      <p:grpSpPr>
        <a:xfrm>
          <a:off x="0" y="0"/>
          <a:ext cx="0" cy="0"/>
          <a:chOff x="0" y="0"/>
          <a:chExt cx="0" cy="0"/>
        </a:xfrm>
      </p:grpSpPr>
      <p:grpSp>
        <p:nvGrpSpPr>
          <p:cNvPr id="8521" name="Google Shape;8521;p88"/>
          <p:cNvGrpSpPr/>
          <p:nvPr/>
        </p:nvGrpSpPr>
        <p:grpSpPr>
          <a:xfrm>
            <a:off x="716991" y="971306"/>
            <a:ext cx="845921" cy="690752"/>
            <a:chOff x="732428" y="1198513"/>
            <a:chExt cx="845921" cy="690752"/>
          </a:xfrm>
        </p:grpSpPr>
        <p:grpSp>
          <p:nvGrpSpPr>
            <p:cNvPr id="8522" name="Google Shape;8522;p88"/>
            <p:cNvGrpSpPr/>
            <p:nvPr/>
          </p:nvGrpSpPr>
          <p:grpSpPr>
            <a:xfrm>
              <a:off x="823030" y="1198513"/>
              <a:ext cx="755319" cy="690752"/>
              <a:chOff x="823030" y="1198513"/>
              <a:chExt cx="755319" cy="690752"/>
            </a:xfrm>
          </p:grpSpPr>
          <p:sp>
            <p:nvSpPr>
              <p:cNvPr id="8523" name="Google Shape;8523;p88"/>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8"/>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88"/>
            <p:cNvGrpSpPr/>
            <p:nvPr/>
          </p:nvGrpSpPr>
          <p:grpSpPr>
            <a:xfrm>
              <a:off x="732428" y="1239937"/>
              <a:ext cx="739912" cy="607886"/>
              <a:chOff x="732428" y="1239937"/>
              <a:chExt cx="739912" cy="607886"/>
            </a:xfrm>
          </p:grpSpPr>
          <p:sp>
            <p:nvSpPr>
              <p:cNvPr id="8526" name="Google Shape;8526;p88"/>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88"/>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88"/>
            <p:cNvGrpSpPr/>
            <p:nvPr/>
          </p:nvGrpSpPr>
          <p:grpSpPr>
            <a:xfrm>
              <a:off x="732428" y="1277018"/>
              <a:ext cx="702832" cy="533758"/>
              <a:chOff x="732428" y="1277018"/>
              <a:chExt cx="702832" cy="533758"/>
            </a:xfrm>
          </p:grpSpPr>
          <p:sp>
            <p:nvSpPr>
              <p:cNvPr id="8529" name="Google Shape;8529;p88"/>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8"/>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88"/>
            <p:cNvGrpSpPr/>
            <p:nvPr/>
          </p:nvGrpSpPr>
          <p:grpSpPr>
            <a:xfrm>
              <a:off x="931170" y="1306653"/>
              <a:ext cx="647179" cy="474455"/>
              <a:chOff x="931170" y="1306653"/>
              <a:chExt cx="647179" cy="474455"/>
            </a:xfrm>
          </p:grpSpPr>
          <p:sp>
            <p:nvSpPr>
              <p:cNvPr id="8532" name="Google Shape;8532;p88"/>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8"/>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4" name="Google Shape;8534;p88"/>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88"/>
          <p:cNvGrpSpPr/>
          <p:nvPr/>
        </p:nvGrpSpPr>
        <p:grpSpPr>
          <a:xfrm>
            <a:off x="3948600" y="971313"/>
            <a:ext cx="634656" cy="699982"/>
            <a:chOff x="5985650" y="2860025"/>
            <a:chExt cx="1396075" cy="1539775"/>
          </a:xfrm>
        </p:grpSpPr>
        <p:sp>
          <p:nvSpPr>
            <p:cNvPr id="8536" name="Google Shape;8536;p88"/>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8"/>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8"/>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8"/>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8"/>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88"/>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8"/>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8"/>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8"/>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8"/>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8"/>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88"/>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88"/>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8"/>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8"/>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8"/>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8"/>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8"/>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8"/>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8"/>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8"/>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88"/>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88"/>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8"/>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8"/>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8"/>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8"/>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8"/>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8"/>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8"/>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8"/>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8"/>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88"/>
          <p:cNvGrpSpPr/>
          <p:nvPr/>
        </p:nvGrpSpPr>
        <p:grpSpPr>
          <a:xfrm>
            <a:off x="4704250" y="971306"/>
            <a:ext cx="725845" cy="699975"/>
            <a:chOff x="4249973" y="1201875"/>
            <a:chExt cx="1958568" cy="1888762"/>
          </a:xfrm>
        </p:grpSpPr>
        <p:sp>
          <p:nvSpPr>
            <p:cNvPr id="8569" name="Google Shape;8569;p88"/>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0" name="Google Shape;8570;p88"/>
            <p:cNvGrpSpPr/>
            <p:nvPr/>
          </p:nvGrpSpPr>
          <p:grpSpPr>
            <a:xfrm>
              <a:off x="5853086" y="1789142"/>
              <a:ext cx="355454" cy="1048099"/>
              <a:chOff x="5576108" y="2016725"/>
              <a:chExt cx="565200" cy="1666560"/>
            </a:xfrm>
          </p:grpSpPr>
          <p:sp>
            <p:nvSpPr>
              <p:cNvPr id="8571" name="Google Shape;8571;p88"/>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72" name="Google Shape;8572;p8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88"/>
            <p:cNvGrpSpPr/>
            <p:nvPr/>
          </p:nvGrpSpPr>
          <p:grpSpPr>
            <a:xfrm>
              <a:off x="4869455" y="2691676"/>
              <a:ext cx="1013897" cy="398961"/>
              <a:chOff x="4012057" y="3451825"/>
              <a:chExt cx="1612175" cy="634379"/>
            </a:xfrm>
          </p:grpSpPr>
          <p:sp>
            <p:nvSpPr>
              <p:cNvPr id="8574" name="Google Shape;8574;p88"/>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75" name="Google Shape;8575;p8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88"/>
            <p:cNvGrpSpPr/>
            <p:nvPr/>
          </p:nvGrpSpPr>
          <p:grpSpPr>
            <a:xfrm>
              <a:off x="4276937" y="2155961"/>
              <a:ext cx="651965" cy="891358"/>
              <a:chOff x="3069908" y="2599997"/>
              <a:chExt cx="1036675" cy="1417328"/>
            </a:xfrm>
          </p:grpSpPr>
          <p:sp>
            <p:nvSpPr>
              <p:cNvPr id="8577" name="Google Shape;8577;p88"/>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78" name="Google Shape;8578;p8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88"/>
            <p:cNvGrpSpPr/>
            <p:nvPr/>
          </p:nvGrpSpPr>
          <p:grpSpPr>
            <a:xfrm>
              <a:off x="5054918" y="1201875"/>
              <a:ext cx="999548" cy="602711"/>
              <a:chOff x="4306958" y="1082925"/>
              <a:chExt cx="1589359" cy="958358"/>
            </a:xfrm>
          </p:grpSpPr>
          <p:sp>
            <p:nvSpPr>
              <p:cNvPr id="8580" name="Google Shape;8580;p88"/>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81" name="Google Shape;8581;p8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88"/>
            <p:cNvGrpSpPr/>
            <p:nvPr/>
          </p:nvGrpSpPr>
          <p:grpSpPr>
            <a:xfrm>
              <a:off x="4249973" y="1303451"/>
              <a:ext cx="799317" cy="841334"/>
              <a:chOff x="3027033" y="1244439"/>
              <a:chExt cx="1270977" cy="1337786"/>
            </a:xfrm>
          </p:grpSpPr>
          <p:sp>
            <p:nvSpPr>
              <p:cNvPr id="8583" name="Google Shape;8583;p88"/>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84" name="Google Shape;8584;p8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5" name="Google Shape;8585;p88"/>
          <p:cNvGrpSpPr/>
          <p:nvPr/>
        </p:nvGrpSpPr>
        <p:grpSpPr>
          <a:xfrm>
            <a:off x="4057114" y="1858087"/>
            <a:ext cx="750769" cy="683784"/>
            <a:chOff x="4204684" y="2104422"/>
            <a:chExt cx="699822" cy="637382"/>
          </a:xfrm>
        </p:grpSpPr>
        <p:grpSp>
          <p:nvGrpSpPr>
            <p:cNvPr id="8586" name="Google Shape;8586;p88"/>
            <p:cNvGrpSpPr/>
            <p:nvPr/>
          </p:nvGrpSpPr>
          <p:grpSpPr>
            <a:xfrm>
              <a:off x="4204684" y="2430067"/>
              <a:ext cx="342957" cy="311738"/>
              <a:chOff x="4204684" y="2430067"/>
              <a:chExt cx="342957" cy="311738"/>
            </a:xfrm>
          </p:grpSpPr>
          <p:sp>
            <p:nvSpPr>
              <p:cNvPr id="8587" name="Google Shape;8587;p88"/>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88"/>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88"/>
            <p:cNvGrpSpPr/>
            <p:nvPr/>
          </p:nvGrpSpPr>
          <p:grpSpPr>
            <a:xfrm>
              <a:off x="4561586" y="2430067"/>
              <a:ext cx="342920" cy="311738"/>
              <a:chOff x="4561586" y="2430067"/>
              <a:chExt cx="342920" cy="311738"/>
            </a:xfrm>
          </p:grpSpPr>
          <p:sp>
            <p:nvSpPr>
              <p:cNvPr id="8590" name="Google Shape;8590;p88"/>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8"/>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88"/>
            <p:cNvGrpSpPr/>
            <p:nvPr/>
          </p:nvGrpSpPr>
          <p:grpSpPr>
            <a:xfrm>
              <a:off x="4561586" y="2104422"/>
              <a:ext cx="342920" cy="311738"/>
              <a:chOff x="4561586" y="2104422"/>
              <a:chExt cx="342920" cy="311738"/>
            </a:xfrm>
          </p:grpSpPr>
          <p:sp>
            <p:nvSpPr>
              <p:cNvPr id="8593" name="Google Shape;8593;p88"/>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8"/>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88"/>
            <p:cNvGrpSpPr/>
            <p:nvPr/>
          </p:nvGrpSpPr>
          <p:grpSpPr>
            <a:xfrm>
              <a:off x="4204684" y="2104422"/>
              <a:ext cx="342957" cy="311664"/>
              <a:chOff x="4204684" y="2104422"/>
              <a:chExt cx="342957" cy="311664"/>
            </a:xfrm>
          </p:grpSpPr>
          <p:sp>
            <p:nvSpPr>
              <p:cNvPr id="8596" name="Google Shape;8596;p88"/>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8"/>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98" name="Google Shape;8598;p88"/>
          <p:cNvGrpSpPr/>
          <p:nvPr/>
        </p:nvGrpSpPr>
        <p:grpSpPr>
          <a:xfrm>
            <a:off x="5521547" y="971301"/>
            <a:ext cx="660591" cy="688867"/>
            <a:chOff x="5830645" y="1267368"/>
            <a:chExt cx="530340" cy="553040"/>
          </a:xfrm>
        </p:grpSpPr>
        <p:sp>
          <p:nvSpPr>
            <p:cNvPr id="8599" name="Google Shape;8599;p88"/>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0" name="Google Shape;8600;p88"/>
            <p:cNvGrpSpPr/>
            <p:nvPr/>
          </p:nvGrpSpPr>
          <p:grpSpPr>
            <a:xfrm>
              <a:off x="5830645" y="1267368"/>
              <a:ext cx="259743" cy="269909"/>
              <a:chOff x="5830645" y="1267368"/>
              <a:chExt cx="259743" cy="269909"/>
            </a:xfrm>
          </p:grpSpPr>
          <p:sp>
            <p:nvSpPr>
              <p:cNvPr id="8601" name="Google Shape;8601;p88"/>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8"/>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3" name="Google Shape;8603;p88"/>
            <p:cNvGrpSpPr/>
            <p:nvPr/>
          </p:nvGrpSpPr>
          <p:grpSpPr>
            <a:xfrm>
              <a:off x="6101293" y="1267368"/>
              <a:ext cx="259692" cy="269909"/>
              <a:chOff x="6101293" y="1267368"/>
              <a:chExt cx="259692" cy="269909"/>
            </a:xfrm>
          </p:grpSpPr>
          <p:sp>
            <p:nvSpPr>
              <p:cNvPr id="8604" name="Google Shape;8604;p88"/>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88"/>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88"/>
            <p:cNvGrpSpPr/>
            <p:nvPr/>
          </p:nvGrpSpPr>
          <p:grpSpPr>
            <a:xfrm>
              <a:off x="5830645" y="1550500"/>
              <a:ext cx="259692" cy="269909"/>
              <a:chOff x="5830645" y="1550500"/>
              <a:chExt cx="259692" cy="269909"/>
            </a:xfrm>
          </p:grpSpPr>
          <p:sp>
            <p:nvSpPr>
              <p:cNvPr id="8607" name="Google Shape;8607;p88"/>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8"/>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88"/>
            <p:cNvGrpSpPr/>
            <p:nvPr/>
          </p:nvGrpSpPr>
          <p:grpSpPr>
            <a:xfrm>
              <a:off x="6101293" y="1550500"/>
              <a:ext cx="259692" cy="269909"/>
              <a:chOff x="6101293" y="1550500"/>
              <a:chExt cx="259692" cy="269909"/>
            </a:xfrm>
          </p:grpSpPr>
          <p:sp>
            <p:nvSpPr>
              <p:cNvPr id="8610" name="Google Shape;8610;p88"/>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8"/>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12" name="Google Shape;8612;p88"/>
          <p:cNvGrpSpPr/>
          <p:nvPr/>
        </p:nvGrpSpPr>
        <p:grpSpPr>
          <a:xfrm>
            <a:off x="723700" y="1861760"/>
            <a:ext cx="697154" cy="679574"/>
            <a:chOff x="2679875" y="2361475"/>
            <a:chExt cx="780425" cy="760575"/>
          </a:xfrm>
        </p:grpSpPr>
        <p:sp>
          <p:nvSpPr>
            <p:cNvPr id="8613" name="Google Shape;8613;p88"/>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88"/>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8"/>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88"/>
          <p:cNvGrpSpPr/>
          <p:nvPr/>
        </p:nvGrpSpPr>
        <p:grpSpPr>
          <a:xfrm>
            <a:off x="3122859" y="971352"/>
            <a:ext cx="735829" cy="684547"/>
            <a:chOff x="3351965" y="1148808"/>
            <a:chExt cx="750770" cy="698375"/>
          </a:xfrm>
        </p:grpSpPr>
        <p:grpSp>
          <p:nvGrpSpPr>
            <p:cNvPr id="8620" name="Google Shape;8620;p88"/>
            <p:cNvGrpSpPr/>
            <p:nvPr/>
          </p:nvGrpSpPr>
          <p:grpSpPr>
            <a:xfrm>
              <a:off x="3586796" y="1148808"/>
              <a:ext cx="294857" cy="286830"/>
              <a:chOff x="3750225" y="1774000"/>
              <a:chExt cx="149575" cy="145525"/>
            </a:xfrm>
          </p:grpSpPr>
          <p:sp>
            <p:nvSpPr>
              <p:cNvPr id="8621" name="Google Shape;8621;p8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88"/>
            <p:cNvGrpSpPr/>
            <p:nvPr/>
          </p:nvGrpSpPr>
          <p:grpSpPr>
            <a:xfrm>
              <a:off x="3779245" y="1375768"/>
              <a:ext cx="323490" cy="286978"/>
              <a:chOff x="3847850" y="1889150"/>
              <a:chExt cx="164100" cy="145600"/>
            </a:xfrm>
          </p:grpSpPr>
          <p:sp>
            <p:nvSpPr>
              <p:cNvPr id="8624" name="Google Shape;8624;p8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88"/>
            <p:cNvGrpSpPr/>
            <p:nvPr/>
          </p:nvGrpSpPr>
          <p:grpSpPr>
            <a:xfrm>
              <a:off x="3351965" y="1330435"/>
              <a:ext cx="295449" cy="285401"/>
              <a:chOff x="3631100" y="1866150"/>
              <a:chExt cx="149875" cy="144800"/>
            </a:xfrm>
          </p:grpSpPr>
          <p:sp>
            <p:nvSpPr>
              <p:cNvPr id="8627" name="Google Shape;8627;p88"/>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8"/>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88"/>
            <p:cNvGrpSpPr/>
            <p:nvPr/>
          </p:nvGrpSpPr>
          <p:grpSpPr>
            <a:xfrm>
              <a:off x="3548208" y="1560352"/>
              <a:ext cx="294808" cy="286830"/>
              <a:chOff x="3730650" y="1982800"/>
              <a:chExt cx="149550" cy="145525"/>
            </a:xfrm>
          </p:grpSpPr>
          <p:sp>
            <p:nvSpPr>
              <p:cNvPr id="8630" name="Google Shape;8630;p8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32" name="Google Shape;8632;p88"/>
          <p:cNvGrpSpPr/>
          <p:nvPr/>
        </p:nvGrpSpPr>
        <p:grpSpPr>
          <a:xfrm>
            <a:off x="7624512" y="971306"/>
            <a:ext cx="804565" cy="677795"/>
            <a:chOff x="7636443" y="1204988"/>
            <a:chExt cx="804565" cy="677795"/>
          </a:xfrm>
        </p:grpSpPr>
        <p:grpSp>
          <p:nvGrpSpPr>
            <p:cNvPr id="8633" name="Google Shape;8633;p88"/>
            <p:cNvGrpSpPr/>
            <p:nvPr/>
          </p:nvGrpSpPr>
          <p:grpSpPr>
            <a:xfrm>
              <a:off x="7636443" y="1509705"/>
              <a:ext cx="804565" cy="373078"/>
              <a:chOff x="7636443" y="1509705"/>
              <a:chExt cx="804565" cy="373078"/>
            </a:xfrm>
          </p:grpSpPr>
          <p:sp>
            <p:nvSpPr>
              <p:cNvPr id="8634" name="Google Shape;8634;p88"/>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8"/>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88"/>
            <p:cNvGrpSpPr/>
            <p:nvPr/>
          </p:nvGrpSpPr>
          <p:grpSpPr>
            <a:xfrm>
              <a:off x="7636443" y="1408133"/>
              <a:ext cx="804565" cy="373078"/>
              <a:chOff x="7636443" y="1408133"/>
              <a:chExt cx="804565" cy="373078"/>
            </a:xfrm>
          </p:grpSpPr>
          <p:sp>
            <p:nvSpPr>
              <p:cNvPr id="8637" name="Google Shape;8637;p88"/>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8"/>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9" name="Google Shape;8639;p88"/>
            <p:cNvGrpSpPr/>
            <p:nvPr/>
          </p:nvGrpSpPr>
          <p:grpSpPr>
            <a:xfrm>
              <a:off x="7636443" y="1306560"/>
              <a:ext cx="804565" cy="373078"/>
              <a:chOff x="7636443" y="1306560"/>
              <a:chExt cx="804565" cy="373078"/>
            </a:xfrm>
          </p:grpSpPr>
          <p:sp>
            <p:nvSpPr>
              <p:cNvPr id="8640" name="Google Shape;8640;p88"/>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8"/>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88"/>
            <p:cNvGrpSpPr/>
            <p:nvPr/>
          </p:nvGrpSpPr>
          <p:grpSpPr>
            <a:xfrm>
              <a:off x="7636443" y="1204988"/>
              <a:ext cx="804565" cy="373078"/>
              <a:chOff x="7636443" y="1204988"/>
              <a:chExt cx="804565" cy="373078"/>
            </a:xfrm>
          </p:grpSpPr>
          <p:sp>
            <p:nvSpPr>
              <p:cNvPr id="8643" name="Google Shape;8643;p88"/>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8"/>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45" name="Google Shape;8645;p88"/>
          <p:cNvGrpSpPr/>
          <p:nvPr/>
        </p:nvGrpSpPr>
        <p:grpSpPr>
          <a:xfrm>
            <a:off x="4963358" y="1878721"/>
            <a:ext cx="661339" cy="661188"/>
            <a:chOff x="3990000" y="975400"/>
            <a:chExt cx="3934200" cy="3933300"/>
          </a:xfrm>
        </p:grpSpPr>
        <p:sp>
          <p:nvSpPr>
            <p:cNvPr id="8646" name="Google Shape;8646;p88"/>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88"/>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88"/>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8"/>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88"/>
          <p:cNvGrpSpPr/>
          <p:nvPr/>
        </p:nvGrpSpPr>
        <p:grpSpPr>
          <a:xfrm>
            <a:off x="6607006" y="1857359"/>
            <a:ext cx="868881" cy="684241"/>
            <a:chOff x="6598259" y="2078634"/>
            <a:chExt cx="868881" cy="684241"/>
          </a:xfrm>
        </p:grpSpPr>
        <p:sp>
          <p:nvSpPr>
            <p:cNvPr id="8651" name="Google Shape;8651;p88"/>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8"/>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8"/>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8"/>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8"/>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8"/>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7" name="Google Shape;8657;p88"/>
            <p:cNvGrpSpPr/>
            <p:nvPr/>
          </p:nvGrpSpPr>
          <p:grpSpPr>
            <a:xfrm>
              <a:off x="6808175" y="2078634"/>
              <a:ext cx="452229" cy="684241"/>
              <a:chOff x="6808175" y="2078634"/>
              <a:chExt cx="452229" cy="684241"/>
            </a:xfrm>
          </p:grpSpPr>
          <p:sp>
            <p:nvSpPr>
              <p:cNvPr id="8658" name="Google Shape;8658;p88"/>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8"/>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8"/>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8"/>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8"/>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88"/>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4" name="Google Shape;8664;p88"/>
              <p:cNvGrpSpPr/>
              <p:nvPr/>
            </p:nvGrpSpPr>
            <p:grpSpPr>
              <a:xfrm>
                <a:off x="6821586" y="2078634"/>
                <a:ext cx="426871" cy="684241"/>
                <a:chOff x="6821586" y="2078634"/>
                <a:chExt cx="426871" cy="684241"/>
              </a:xfrm>
            </p:grpSpPr>
            <p:grpSp>
              <p:nvGrpSpPr>
                <p:cNvPr id="8665" name="Google Shape;8665;p88"/>
                <p:cNvGrpSpPr/>
                <p:nvPr/>
              </p:nvGrpSpPr>
              <p:grpSpPr>
                <a:xfrm>
                  <a:off x="6821586" y="2078634"/>
                  <a:ext cx="426871" cy="684241"/>
                  <a:chOff x="6821586" y="2078634"/>
                  <a:chExt cx="426871" cy="684241"/>
                </a:xfrm>
              </p:grpSpPr>
              <p:sp>
                <p:nvSpPr>
                  <p:cNvPr id="8666" name="Google Shape;8666;p88"/>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88"/>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8"/>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8"/>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8"/>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88"/>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8"/>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8"/>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8"/>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8"/>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88"/>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8"/>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8"/>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8"/>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8"/>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8"/>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8"/>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8"/>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8"/>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5" name="Google Shape;8685;p88"/>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8"/>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8"/>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8"/>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8"/>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8"/>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91" name="Google Shape;8691;p88"/>
          <p:cNvGrpSpPr/>
          <p:nvPr/>
        </p:nvGrpSpPr>
        <p:grpSpPr>
          <a:xfrm>
            <a:off x="5780173" y="1862968"/>
            <a:ext cx="671358" cy="671358"/>
            <a:chOff x="6535625" y="760425"/>
            <a:chExt cx="1665900" cy="1665900"/>
          </a:xfrm>
        </p:grpSpPr>
        <p:sp>
          <p:nvSpPr>
            <p:cNvPr id="8692" name="Google Shape;8692;p88"/>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8"/>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8"/>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8"/>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88"/>
          <p:cNvGrpSpPr/>
          <p:nvPr/>
        </p:nvGrpSpPr>
        <p:grpSpPr>
          <a:xfrm>
            <a:off x="716989" y="3531368"/>
            <a:ext cx="1340789" cy="640830"/>
            <a:chOff x="238125" y="1151100"/>
            <a:chExt cx="7139450" cy="3412300"/>
          </a:xfrm>
        </p:grpSpPr>
        <p:sp>
          <p:nvSpPr>
            <p:cNvPr id="8697" name="Google Shape;8697;p88"/>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8"/>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8"/>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8"/>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8"/>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8"/>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8"/>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8"/>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8"/>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8"/>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8"/>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8"/>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88"/>
          <p:cNvGrpSpPr/>
          <p:nvPr/>
        </p:nvGrpSpPr>
        <p:grpSpPr>
          <a:xfrm>
            <a:off x="5584212" y="2734649"/>
            <a:ext cx="985357" cy="585764"/>
            <a:chOff x="5145061" y="2881789"/>
            <a:chExt cx="1107641" cy="658458"/>
          </a:xfrm>
        </p:grpSpPr>
        <p:grpSp>
          <p:nvGrpSpPr>
            <p:cNvPr id="8710" name="Google Shape;8710;p88"/>
            <p:cNvGrpSpPr/>
            <p:nvPr/>
          </p:nvGrpSpPr>
          <p:grpSpPr>
            <a:xfrm>
              <a:off x="5722989" y="3244587"/>
              <a:ext cx="529713" cy="295659"/>
              <a:chOff x="5722989" y="3244587"/>
              <a:chExt cx="529713" cy="295659"/>
            </a:xfrm>
          </p:grpSpPr>
          <p:sp>
            <p:nvSpPr>
              <p:cNvPr id="8711" name="Google Shape;8711;p88"/>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12" name="Google Shape;8712;p88"/>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13" name="Google Shape;8713;p88"/>
            <p:cNvGrpSpPr/>
            <p:nvPr/>
          </p:nvGrpSpPr>
          <p:grpSpPr>
            <a:xfrm>
              <a:off x="5145061" y="3244587"/>
              <a:ext cx="536807" cy="295659"/>
              <a:chOff x="5145061" y="3244587"/>
              <a:chExt cx="536807" cy="295659"/>
            </a:xfrm>
          </p:grpSpPr>
          <p:sp>
            <p:nvSpPr>
              <p:cNvPr id="8714" name="Google Shape;8714;p88"/>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15" name="Google Shape;8715;p88"/>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16" name="Google Shape;8716;p88"/>
            <p:cNvGrpSpPr/>
            <p:nvPr/>
          </p:nvGrpSpPr>
          <p:grpSpPr>
            <a:xfrm>
              <a:off x="5341327" y="2898245"/>
              <a:ext cx="532309" cy="614891"/>
              <a:chOff x="5341327" y="2898245"/>
              <a:chExt cx="532309" cy="614891"/>
            </a:xfrm>
          </p:grpSpPr>
          <p:sp>
            <p:nvSpPr>
              <p:cNvPr id="8717" name="Google Shape;8717;p88"/>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18" name="Google Shape;8718;p88"/>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719" name="Google Shape;8719;p88"/>
            <p:cNvGrpSpPr/>
            <p:nvPr/>
          </p:nvGrpSpPr>
          <p:grpSpPr>
            <a:xfrm>
              <a:off x="5532290" y="2881789"/>
              <a:ext cx="620516" cy="305456"/>
              <a:chOff x="5532290" y="2881789"/>
              <a:chExt cx="620516" cy="305456"/>
            </a:xfrm>
          </p:grpSpPr>
          <p:sp>
            <p:nvSpPr>
              <p:cNvPr id="8720" name="Google Shape;8720;p88"/>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721" name="Google Shape;8721;p88"/>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722" name="Google Shape;8722;p88"/>
          <p:cNvGrpSpPr/>
          <p:nvPr/>
        </p:nvGrpSpPr>
        <p:grpSpPr>
          <a:xfrm>
            <a:off x="8163135" y="3526707"/>
            <a:ext cx="269068" cy="645491"/>
            <a:chOff x="7026852" y="3311869"/>
            <a:chExt cx="434331" cy="1041954"/>
          </a:xfrm>
        </p:grpSpPr>
        <p:sp>
          <p:nvSpPr>
            <p:cNvPr id="8723" name="Google Shape;8723;p88"/>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8"/>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8"/>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88"/>
          <p:cNvGrpSpPr/>
          <p:nvPr/>
        </p:nvGrpSpPr>
        <p:grpSpPr>
          <a:xfrm>
            <a:off x="6179716" y="3565945"/>
            <a:ext cx="293882" cy="293836"/>
            <a:chOff x="4873519" y="3311869"/>
            <a:chExt cx="499374" cy="499296"/>
          </a:xfrm>
        </p:grpSpPr>
        <p:sp>
          <p:nvSpPr>
            <p:cNvPr id="8727" name="Google Shape;8727;p88"/>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8"/>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9" name="Google Shape;8729;p88"/>
          <p:cNvGrpSpPr/>
          <p:nvPr/>
        </p:nvGrpSpPr>
        <p:grpSpPr>
          <a:xfrm>
            <a:off x="6179716" y="3878316"/>
            <a:ext cx="293882" cy="293882"/>
            <a:chOff x="4873519" y="3875839"/>
            <a:chExt cx="499374" cy="499374"/>
          </a:xfrm>
        </p:grpSpPr>
        <p:sp>
          <p:nvSpPr>
            <p:cNvPr id="8730" name="Google Shape;8730;p88"/>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88"/>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88"/>
          <p:cNvGrpSpPr/>
          <p:nvPr/>
        </p:nvGrpSpPr>
        <p:grpSpPr>
          <a:xfrm>
            <a:off x="2410244" y="1850269"/>
            <a:ext cx="698104" cy="698208"/>
            <a:chOff x="2565073" y="2075876"/>
            <a:chExt cx="672482" cy="672518"/>
          </a:xfrm>
        </p:grpSpPr>
        <p:sp>
          <p:nvSpPr>
            <p:cNvPr id="8733" name="Google Shape;8733;p88"/>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8"/>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8"/>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8"/>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8"/>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8"/>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88"/>
          <p:cNvGrpSpPr/>
          <p:nvPr/>
        </p:nvGrpSpPr>
        <p:grpSpPr>
          <a:xfrm>
            <a:off x="5633655" y="3534869"/>
            <a:ext cx="438354" cy="637329"/>
            <a:chOff x="1697726" y="3244179"/>
            <a:chExt cx="788124" cy="1146069"/>
          </a:xfrm>
        </p:grpSpPr>
        <p:sp>
          <p:nvSpPr>
            <p:cNvPr id="8740" name="Google Shape;8740;p8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2" name="Google Shape;8742;p88"/>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3" name="Google Shape;8743;p88"/>
          <p:cNvGrpSpPr/>
          <p:nvPr/>
        </p:nvGrpSpPr>
        <p:grpSpPr>
          <a:xfrm>
            <a:off x="7634869" y="1863232"/>
            <a:ext cx="799565" cy="670282"/>
            <a:chOff x="7617850" y="2063282"/>
            <a:chExt cx="799565" cy="670282"/>
          </a:xfrm>
        </p:grpSpPr>
        <p:cxnSp>
          <p:nvCxnSpPr>
            <p:cNvPr id="8744" name="Google Shape;8744;p88"/>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45" name="Google Shape;8745;p88"/>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46" name="Google Shape;8746;p88"/>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47" name="Google Shape;8747;p88"/>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748" name="Google Shape;8748;p88"/>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749" name="Google Shape;8749;p88"/>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750" name="Google Shape;8750;p88"/>
            <p:cNvGrpSpPr/>
            <p:nvPr/>
          </p:nvGrpSpPr>
          <p:grpSpPr>
            <a:xfrm>
              <a:off x="7734309" y="2063282"/>
              <a:ext cx="570957" cy="620095"/>
              <a:chOff x="7734309" y="2063282"/>
              <a:chExt cx="570957" cy="620095"/>
            </a:xfrm>
          </p:grpSpPr>
          <p:grpSp>
            <p:nvGrpSpPr>
              <p:cNvPr id="8751" name="Google Shape;8751;p88"/>
              <p:cNvGrpSpPr/>
              <p:nvPr/>
            </p:nvGrpSpPr>
            <p:grpSpPr>
              <a:xfrm>
                <a:off x="8031573" y="2063282"/>
                <a:ext cx="273693" cy="620095"/>
                <a:chOff x="8031573" y="2063282"/>
                <a:chExt cx="273693" cy="620095"/>
              </a:xfrm>
            </p:grpSpPr>
            <p:sp>
              <p:nvSpPr>
                <p:cNvPr id="8752" name="Google Shape;8752;p8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8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88"/>
              <p:cNvGrpSpPr/>
              <p:nvPr/>
            </p:nvGrpSpPr>
            <p:grpSpPr>
              <a:xfrm flipH="1">
                <a:off x="7734309" y="2063282"/>
                <a:ext cx="273693" cy="620095"/>
                <a:chOff x="8031573" y="2063282"/>
                <a:chExt cx="273693" cy="620095"/>
              </a:xfrm>
            </p:grpSpPr>
            <p:sp>
              <p:nvSpPr>
                <p:cNvPr id="8757" name="Google Shape;8757;p88"/>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8"/>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8"/>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8"/>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8761" name="Google Shape;8761;p88"/>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88"/>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3" name="Google Shape;8763;p88"/>
          <p:cNvGrpSpPr/>
          <p:nvPr/>
        </p:nvGrpSpPr>
        <p:grpSpPr>
          <a:xfrm>
            <a:off x="7821475" y="2716715"/>
            <a:ext cx="602567" cy="601884"/>
            <a:chOff x="1186975" y="238125"/>
            <a:chExt cx="5244275" cy="5238325"/>
          </a:xfrm>
        </p:grpSpPr>
        <p:sp>
          <p:nvSpPr>
            <p:cNvPr id="8764" name="Google Shape;8764;p8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8"/>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8"/>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8"/>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88"/>
          <p:cNvGrpSpPr/>
          <p:nvPr/>
        </p:nvGrpSpPr>
        <p:grpSpPr>
          <a:xfrm>
            <a:off x="3264213" y="1856199"/>
            <a:ext cx="651848" cy="687338"/>
            <a:chOff x="3400515" y="2056248"/>
            <a:chExt cx="698134" cy="735987"/>
          </a:xfrm>
        </p:grpSpPr>
        <p:grpSp>
          <p:nvGrpSpPr>
            <p:cNvPr id="8769" name="Google Shape;8769;p88"/>
            <p:cNvGrpSpPr/>
            <p:nvPr/>
          </p:nvGrpSpPr>
          <p:grpSpPr>
            <a:xfrm>
              <a:off x="3400515" y="2283913"/>
              <a:ext cx="312919" cy="219900"/>
              <a:chOff x="3400515" y="2283913"/>
              <a:chExt cx="312919" cy="219900"/>
            </a:xfrm>
          </p:grpSpPr>
          <p:sp>
            <p:nvSpPr>
              <p:cNvPr id="8770" name="Google Shape;8770;p88"/>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71" name="Google Shape;8771;p88"/>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8772" name="Google Shape;8772;p88"/>
            <p:cNvGrpSpPr/>
            <p:nvPr/>
          </p:nvGrpSpPr>
          <p:grpSpPr>
            <a:xfrm>
              <a:off x="3547823" y="2461089"/>
              <a:ext cx="219900" cy="331146"/>
              <a:chOff x="3547823" y="2461089"/>
              <a:chExt cx="219900" cy="331146"/>
            </a:xfrm>
          </p:grpSpPr>
          <p:sp>
            <p:nvSpPr>
              <p:cNvPr id="8773" name="Google Shape;8773;p88"/>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74" name="Google Shape;8774;p88"/>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8775" name="Google Shape;8775;p88"/>
            <p:cNvGrpSpPr/>
            <p:nvPr/>
          </p:nvGrpSpPr>
          <p:grpSpPr>
            <a:xfrm>
              <a:off x="3734138" y="2461089"/>
              <a:ext cx="219900" cy="331146"/>
              <a:chOff x="3734138" y="2461089"/>
              <a:chExt cx="219900" cy="331146"/>
            </a:xfrm>
          </p:grpSpPr>
          <p:sp>
            <p:nvSpPr>
              <p:cNvPr id="8776" name="Google Shape;8776;p88"/>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77" name="Google Shape;8777;p88"/>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8778" name="Google Shape;8778;p88"/>
            <p:cNvGrpSpPr/>
            <p:nvPr/>
          </p:nvGrpSpPr>
          <p:grpSpPr>
            <a:xfrm>
              <a:off x="3787560" y="2281742"/>
              <a:ext cx="311089" cy="219900"/>
              <a:chOff x="3787560" y="2281742"/>
              <a:chExt cx="311089" cy="219900"/>
            </a:xfrm>
          </p:grpSpPr>
          <p:sp>
            <p:nvSpPr>
              <p:cNvPr id="8779" name="Google Shape;8779;p88"/>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780" name="Google Shape;8780;p88"/>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8781" name="Google Shape;8781;p88"/>
            <p:cNvGrpSpPr/>
            <p:nvPr/>
          </p:nvGrpSpPr>
          <p:grpSpPr>
            <a:xfrm>
              <a:off x="3637290" y="2056248"/>
              <a:ext cx="219900" cy="330736"/>
              <a:chOff x="3637290" y="2056248"/>
              <a:chExt cx="219900" cy="330736"/>
            </a:xfrm>
          </p:grpSpPr>
          <p:sp>
            <p:nvSpPr>
              <p:cNvPr id="8782" name="Google Shape;8782;p88"/>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783" name="Google Shape;8783;p88"/>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8784" name="Google Shape;8784;p88"/>
          <p:cNvGrpSpPr/>
          <p:nvPr/>
        </p:nvGrpSpPr>
        <p:grpSpPr>
          <a:xfrm>
            <a:off x="2555919" y="2726205"/>
            <a:ext cx="1268144" cy="592394"/>
            <a:chOff x="238125" y="1188750"/>
            <a:chExt cx="7140450" cy="3335550"/>
          </a:xfrm>
        </p:grpSpPr>
        <p:sp>
          <p:nvSpPr>
            <p:cNvPr id="8785" name="Google Shape;8785;p8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0" name="Google Shape;8790;p88"/>
          <p:cNvGrpSpPr/>
          <p:nvPr/>
        </p:nvGrpSpPr>
        <p:grpSpPr>
          <a:xfrm>
            <a:off x="6663819" y="2728360"/>
            <a:ext cx="1053944" cy="590147"/>
            <a:chOff x="238125" y="1335475"/>
            <a:chExt cx="5418735" cy="3034175"/>
          </a:xfrm>
        </p:grpSpPr>
        <p:sp>
          <p:nvSpPr>
            <p:cNvPr id="8791" name="Google Shape;8791;p8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88"/>
          <p:cNvGrpSpPr/>
          <p:nvPr/>
        </p:nvGrpSpPr>
        <p:grpSpPr>
          <a:xfrm>
            <a:off x="4094628" y="3533259"/>
            <a:ext cx="1268207" cy="638939"/>
            <a:chOff x="3967651" y="3645904"/>
            <a:chExt cx="1479304" cy="745292"/>
          </a:xfrm>
        </p:grpSpPr>
        <p:grpSp>
          <p:nvGrpSpPr>
            <p:cNvPr id="8795" name="Google Shape;8795;p88"/>
            <p:cNvGrpSpPr/>
            <p:nvPr/>
          </p:nvGrpSpPr>
          <p:grpSpPr>
            <a:xfrm>
              <a:off x="3967651" y="4009026"/>
              <a:ext cx="1479304" cy="382170"/>
              <a:chOff x="3967651" y="4009026"/>
              <a:chExt cx="1479304" cy="382170"/>
            </a:xfrm>
          </p:grpSpPr>
          <p:grpSp>
            <p:nvGrpSpPr>
              <p:cNvPr id="8796" name="Google Shape;8796;p88"/>
              <p:cNvGrpSpPr/>
              <p:nvPr/>
            </p:nvGrpSpPr>
            <p:grpSpPr>
              <a:xfrm>
                <a:off x="4892216" y="4195630"/>
                <a:ext cx="554739" cy="195566"/>
                <a:chOff x="3604375" y="4892160"/>
                <a:chExt cx="1651500" cy="582215"/>
              </a:xfrm>
            </p:grpSpPr>
            <p:sp>
              <p:nvSpPr>
                <p:cNvPr id="8797" name="Google Shape;8797;p88"/>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8"/>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88"/>
              <p:cNvGrpSpPr/>
              <p:nvPr/>
            </p:nvGrpSpPr>
            <p:grpSpPr>
              <a:xfrm>
                <a:off x="3967651" y="4146303"/>
                <a:ext cx="579402" cy="244893"/>
                <a:chOff x="851875" y="4745310"/>
                <a:chExt cx="1724925" cy="729065"/>
              </a:xfrm>
            </p:grpSpPr>
            <p:sp>
              <p:nvSpPr>
                <p:cNvPr id="8800" name="Google Shape;8800;p88"/>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8"/>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88"/>
              <p:cNvGrpSpPr/>
              <p:nvPr/>
            </p:nvGrpSpPr>
            <p:grpSpPr>
              <a:xfrm>
                <a:off x="4460753" y="4009026"/>
                <a:ext cx="493110" cy="382170"/>
                <a:chOff x="2319875" y="4336625"/>
                <a:chExt cx="1468025" cy="1137750"/>
              </a:xfrm>
            </p:grpSpPr>
            <p:sp>
              <p:nvSpPr>
                <p:cNvPr id="8803" name="Google Shape;8803;p88"/>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8"/>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5" name="Google Shape;8805;p88"/>
            <p:cNvGrpSpPr/>
            <p:nvPr/>
          </p:nvGrpSpPr>
          <p:grpSpPr>
            <a:xfrm>
              <a:off x="4479443" y="3645904"/>
              <a:ext cx="455965" cy="388789"/>
              <a:chOff x="2957425" y="238100"/>
              <a:chExt cx="1910200" cy="1628775"/>
            </a:xfrm>
          </p:grpSpPr>
          <p:sp>
            <p:nvSpPr>
              <p:cNvPr id="8806" name="Google Shape;8806;p88"/>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8"/>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8"/>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8"/>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8"/>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88"/>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8"/>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8"/>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8"/>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8"/>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6" name="Google Shape;8816;p88"/>
          <p:cNvGrpSpPr/>
          <p:nvPr/>
        </p:nvGrpSpPr>
        <p:grpSpPr>
          <a:xfrm>
            <a:off x="2480742" y="3534460"/>
            <a:ext cx="1243128" cy="637739"/>
            <a:chOff x="2496310" y="3693351"/>
            <a:chExt cx="1342906" cy="688926"/>
          </a:xfrm>
        </p:grpSpPr>
        <p:grpSp>
          <p:nvGrpSpPr>
            <p:cNvPr id="8817" name="Google Shape;8817;p88"/>
            <p:cNvGrpSpPr/>
            <p:nvPr/>
          </p:nvGrpSpPr>
          <p:grpSpPr>
            <a:xfrm>
              <a:off x="2496310" y="3693351"/>
              <a:ext cx="1342906" cy="688875"/>
              <a:chOff x="2496310" y="3693351"/>
              <a:chExt cx="1342906" cy="688875"/>
            </a:xfrm>
          </p:grpSpPr>
          <p:sp>
            <p:nvSpPr>
              <p:cNvPr id="8818" name="Google Shape;8818;p88"/>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8"/>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8"/>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8"/>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8"/>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8"/>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4" name="Google Shape;8824;p88"/>
              <p:cNvCxnSpPr>
                <a:stCxn id="882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8825" name="Google Shape;8825;p88"/>
              <p:cNvCxnSpPr>
                <a:stCxn id="881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8826" name="Google Shape;8826;p88"/>
              <p:cNvCxnSpPr>
                <a:stCxn id="882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8827" name="Google Shape;8827;p88"/>
              <p:cNvCxnSpPr>
                <a:stCxn id="882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8828" name="Google Shape;8828;p88"/>
              <p:cNvCxnSpPr>
                <a:stCxn id="882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829" name="Google Shape;8829;p88"/>
            <p:cNvGrpSpPr/>
            <p:nvPr/>
          </p:nvGrpSpPr>
          <p:grpSpPr>
            <a:xfrm>
              <a:off x="2675275" y="3930557"/>
              <a:ext cx="1003306" cy="451719"/>
              <a:chOff x="2675275" y="4174282"/>
              <a:chExt cx="1003306" cy="451719"/>
            </a:xfrm>
          </p:grpSpPr>
          <p:sp>
            <p:nvSpPr>
              <p:cNvPr id="8830" name="Google Shape;8830;p88"/>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8"/>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8"/>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3" name="Google Shape;8833;p88"/>
          <p:cNvGrpSpPr/>
          <p:nvPr/>
        </p:nvGrpSpPr>
        <p:grpSpPr>
          <a:xfrm>
            <a:off x="1654412" y="971306"/>
            <a:ext cx="574511" cy="874709"/>
            <a:chOff x="1715404" y="1112080"/>
            <a:chExt cx="642270" cy="977984"/>
          </a:xfrm>
        </p:grpSpPr>
        <p:grpSp>
          <p:nvGrpSpPr>
            <p:cNvPr id="8834" name="Google Shape;8834;p88"/>
            <p:cNvGrpSpPr/>
            <p:nvPr/>
          </p:nvGrpSpPr>
          <p:grpSpPr>
            <a:xfrm>
              <a:off x="1715404" y="1112080"/>
              <a:ext cx="642270" cy="977984"/>
              <a:chOff x="1715404" y="1112080"/>
              <a:chExt cx="642270" cy="977984"/>
            </a:xfrm>
          </p:grpSpPr>
          <p:sp>
            <p:nvSpPr>
              <p:cNvPr id="8835" name="Google Shape;8835;p88"/>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8"/>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88"/>
            <p:cNvGrpSpPr/>
            <p:nvPr/>
          </p:nvGrpSpPr>
          <p:grpSpPr>
            <a:xfrm>
              <a:off x="1768927" y="1165603"/>
              <a:ext cx="535225" cy="851367"/>
              <a:chOff x="1768927" y="1165603"/>
              <a:chExt cx="535225" cy="851367"/>
            </a:xfrm>
          </p:grpSpPr>
          <p:sp>
            <p:nvSpPr>
              <p:cNvPr id="8838" name="Google Shape;8838;p88"/>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8"/>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88"/>
            <p:cNvGrpSpPr/>
            <p:nvPr/>
          </p:nvGrpSpPr>
          <p:grpSpPr>
            <a:xfrm>
              <a:off x="1822449" y="1219125"/>
              <a:ext cx="428180" cy="718859"/>
              <a:chOff x="1822449" y="1219125"/>
              <a:chExt cx="428180" cy="718859"/>
            </a:xfrm>
          </p:grpSpPr>
          <p:sp>
            <p:nvSpPr>
              <p:cNvPr id="8841" name="Google Shape;8841;p88"/>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8"/>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88"/>
            <p:cNvGrpSpPr/>
            <p:nvPr/>
          </p:nvGrpSpPr>
          <p:grpSpPr>
            <a:xfrm>
              <a:off x="1875972" y="1272648"/>
              <a:ext cx="321135" cy="586939"/>
              <a:chOff x="1875972" y="1272648"/>
              <a:chExt cx="321135" cy="586939"/>
            </a:xfrm>
          </p:grpSpPr>
          <p:sp>
            <p:nvSpPr>
              <p:cNvPr id="8844" name="Google Shape;8844;p88"/>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8"/>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6" name="Google Shape;8846;p88"/>
          <p:cNvGrpSpPr/>
          <p:nvPr/>
        </p:nvGrpSpPr>
        <p:grpSpPr>
          <a:xfrm>
            <a:off x="7761573" y="3528028"/>
            <a:ext cx="293855" cy="644170"/>
            <a:chOff x="241025" y="3151575"/>
            <a:chExt cx="293855" cy="644170"/>
          </a:xfrm>
        </p:grpSpPr>
        <p:sp>
          <p:nvSpPr>
            <p:cNvPr id="8847" name="Google Shape;8847;p88"/>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8"/>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88"/>
          <p:cNvGrpSpPr/>
          <p:nvPr/>
        </p:nvGrpSpPr>
        <p:grpSpPr>
          <a:xfrm>
            <a:off x="709557" y="2728028"/>
            <a:ext cx="1779649" cy="591620"/>
            <a:chOff x="246070" y="1983375"/>
            <a:chExt cx="1855347" cy="616849"/>
          </a:xfrm>
        </p:grpSpPr>
        <p:sp>
          <p:nvSpPr>
            <p:cNvPr id="8850" name="Google Shape;8850;p88"/>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8"/>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8"/>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8"/>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8"/>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8"/>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8"/>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8"/>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8"/>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88"/>
          <p:cNvGrpSpPr/>
          <p:nvPr/>
        </p:nvGrpSpPr>
        <p:grpSpPr>
          <a:xfrm>
            <a:off x="2320424" y="971306"/>
            <a:ext cx="711055" cy="745993"/>
            <a:chOff x="2496269" y="1171698"/>
            <a:chExt cx="761953" cy="799392"/>
          </a:xfrm>
        </p:grpSpPr>
        <p:grpSp>
          <p:nvGrpSpPr>
            <p:cNvPr id="8860" name="Google Shape;8860;p88"/>
            <p:cNvGrpSpPr/>
            <p:nvPr/>
          </p:nvGrpSpPr>
          <p:grpSpPr>
            <a:xfrm>
              <a:off x="2496269" y="1171698"/>
              <a:ext cx="761953" cy="723022"/>
              <a:chOff x="2496269" y="1171698"/>
              <a:chExt cx="761953" cy="723022"/>
            </a:xfrm>
          </p:grpSpPr>
          <p:sp>
            <p:nvSpPr>
              <p:cNvPr id="8861" name="Google Shape;8861;p88"/>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8"/>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3" name="Google Shape;8863;p88"/>
              <p:cNvGrpSpPr/>
              <p:nvPr/>
            </p:nvGrpSpPr>
            <p:grpSpPr>
              <a:xfrm>
                <a:off x="2496269" y="1171698"/>
                <a:ext cx="761953" cy="723022"/>
                <a:chOff x="2496269" y="1120652"/>
                <a:chExt cx="761953" cy="723022"/>
              </a:xfrm>
            </p:grpSpPr>
            <p:grpSp>
              <p:nvGrpSpPr>
                <p:cNvPr id="8864" name="Google Shape;8864;p88"/>
                <p:cNvGrpSpPr/>
                <p:nvPr/>
              </p:nvGrpSpPr>
              <p:grpSpPr>
                <a:xfrm>
                  <a:off x="2496269" y="1120652"/>
                  <a:ext cx="761953" cy="723022"/>
                  <a:chOff x="2496269" y="1120652"/>
                  <a:chExt cx="761953" cy="723022"/>
                </a:xfrm>
              </p:grpSpPr>
              <p:grpSp>
                <p:nvGrpSpPr>
                  <p:cNvPr id="8865" name="Google Shape;8865;p88"/>
                  <p:cNvGrpSpPr/>
                  <p:nvPr/>
                </p:nvGrpSpPr>
                <p:grpSpPr>
                  <a:xfrm>
                    <a:off x="2496269" y="1304589"/>
                    <a:ext cx="407089" cy="305057"/>
                    <a:chOff x="2496269" y="1304589"/>
                    <a:chExt cx="407089" cy="305057"/>
                  </a:xfrm>
                </p:grpSpPr>
                <p:sp>
                  <p:nvSpPr>
                    <p:cNvPr id="8866" name="Google Shape;8866;p88"/>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8"/>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88"/>
                  <p:cNvGrpSpPr/>
                  <p:nvPr/>
                </p:nvGrpSpPr>
                <p:grpSpPr>
                  <a:xfrm>
                    <a:off x="2586468" y="1493376"/>
                    <a:ext cx="358850" cy="349656"/>
                    <a:chOff x="2586468" y="1493376"/>
                    <a:chExt cx="358850" cy="349656"/>
                  </a:xfrm>
                </p:grpSpPr>
                <p:sp>
                  <p:nvSpPr>
                    <p:cNvPr id="8869" name="Google Shape;8869;p88"/>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8"/>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88"/>
                  <p:cNvGrpSpPr/>
                  <p:nvPr/>
                </p:nvGrpSpPr>
                <p:grpSpPr>
                  <a:xfrm>
                    <a:off x="2807939" y="1494024"/>
                    <a:ext cx="358857" cy="349650"/>
                    <a:chOff x="2807939" y="1494024"/>
                    <a:chExt cx="358857" cy="349650"/>
                  </a:xfrm>
                </p:grpSpPr>
                <p:sp>
                  <p:nvSpPr>
                    <p:cNvPr id="8872" name="Google Shape;8872;p88"/>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8"/>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88"/>
                  <p:cNvGrpSpPr/>
                  <p:nvPr/>
                </p:nvGrpSpPr>
                <p:grpSpPr>
                  <a:xfrm>
                    <a:off x="2851133" y="1305635"/>
                    <a:ext cx="407089" cy="305057"/>
                    <a:chOff x="2851133" y="1305635"/>
                    <a:chExt cx="407089" cy="305057"/>
                  </a:xfrm>
                </p:grpSpPr>
                <p:sp>
                  <p:nvSpPr>
                    <p:cNvPr id="8875" name="Google Shape;8875;p88"/>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8"/>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88"/>
                  <p:cNvGrpSpPr/>
                  <p:nvPr/>
                </p:nvGrpSpPr>
                <p:grpSpPr>
                  <a:xfrm>
                    <a:off x="2727495" y="1120652"/>
                    <a:ext cx="300271" cy="396358"/>
                    <a:chOff x="2727495" y="1120652"/>
                    <a:chExt cx="300271" cy="396358"/>
                  </a:xfrm>
                </p:grpSpPr>
                <p:sp>
                  <p:nvSpPr>
                    <p:cNvPr id="8878" name="Google Shape;8878;p88"/>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88"/>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0" name="Google Shape;8880;p88"/>
                <p:cNvGrpSpPr/>
                <p:nvPr/>
              </p:nvGrpSpPr>
              <p:grpSpPr>
                <a:xfrm>
                  <a:off x="2722305" y="1350460"/>
                  <a:ext cx="308357" cy="308344"/>
                  <a:chOff x="2722305" y="1350460"/>
                  <a:chExt cx="308357" cy="308344"/>
                </a:xfrm>
              </p:grpSpPr>
              <p:sp>
                <p:nvSpPr>
                  <p:cNvPr id="8881" name="Google Shape;8881;p88"/>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2" name="Google Shape;8882;p88"/>
                  <p:cNvGrpSpPr/>
                  <p:nvPr/>
                </p:nvGrpSpPr>
                <p:grpSpPr>
                  <a:xfrm>
                    <a:off x="2725064" y="1364529"/>
                    <a:ext cx="297954" cy="280182"/>
                    <a:chOff x="2725064" y="1364529"/>
                    <a:chExt cx="297954" cy="280182"/>
                  </a:xfrm>
                </p:grpSpPr>
                <p:sp>
                  <p:nvSpPr>
                    <p:cNvPr id="8883" name="Google Shape;8883;p88"/>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8"/>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8"/>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8"/>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8"/>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8888" name="Google Shape;8888;p88"/>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8"/>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8"/>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8"/>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8"/>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88"/>
          <p:cNvGrpSpPr/>
          <p:nvPr/>
        </p:nvGrpSpPr>
        <p:grpSpPr>
          <a:xfrm>
            <a:off x="3909124" y="2727412"/>
            <a:ext cx="1569144" cy="591015"/>
            <a:chOff x="3820100" y="3023049"/>
            <a:chExt cx="1303926" cy="491162"/>
          </a:xfrm>
        </p:grpSpPr>
        <p:grpSp>
          <p:nvGrpSpPr>
            <p:cNvPr id="8894" name="Google Shape;8894;p88"/>
            <p:cNvGrpSpPr/>
            <p:nvPr/>
          </p:nvGrpSpPr>
          <p:grpSpPr>
            <a:xfrm>
              <a:off x="3820100" y="3023072"/>
              <a:ext cx="1303926" cy="491139"/>
              <a:chOff x="3820100" y="3023072"/>
              <a:chExt cx="1303926" cy="491139"/>
            </a:xfrm>
          </p:grpSpPr>
          <p:sp>
            <p:nvSpPr>
              <p:cNvPr id="8895" name="Google Shape;8895;p88"/>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8"/>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88"/>
            <p:cNvGrpSpPr/>
            <p:nvPr/>
          </p:nvGrpSpPr>
          <p:grpSpPr>
            <a:xfrm>
              <a:off x="4132439" y="3023645"/>
              <a:ext cx="393633" cy="177096"/>
              <a:chOff x="4132439" y="3023645"/>
              <a:chExt cx="393633" cy="177096"/>
            </a:xfrm>
          </p:grpSpPr>
          <p:sp>
            <p:nvSpPr>
              <p:cNvPr id="8898" name="Google Shape;8898;p88"/>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8"/>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88"/>
            <p:cNvGrpSpPr/>
            <p:nvPr/>
          </p:nvGrpSpPr>
          <p:grpSpPr>
            <a:xfrm>
              <a:off x="3921811" y="3023049"/>
              <a:ext cx="1002397" cy="388943"/>
              <a:chOff x="3921811" y="3023049"/>
              <a:chExt cx="1002397" cy="388943"/>
            </a:xfrm>
          </p:grpSpPr>
          <p:sp>
            <p:nvSpPr>
              <p:cNvPr id="8901" name="Google Shape;8901;p88"/>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8"/>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88"/>
            <p:cNvGrpSpPr/>
            <p:nvPr/>
          </p:nvGrpSpPr>
          <p:grpSpPr>
            <a:xfrm>
              <a:off x="4023645" y="3023049"/>
              <a:ext cx="683032" cy="286722"/>
              <a:chOff x="4023645" y="3023049"/>
              <a:chExt cx="683032" cy="286722"/>
            </a:xfrm>
          </p:grpSpPr>
          <p:sp>
            <p:nvSpPr>
              <p:cNvPr id="8904" name="Google Shape;8904;p88"/>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8"/>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6" name="Google Shape;8906;p88"/>
          <p:cNvGrpSpPr/>
          <p:nvPr/>
        </p:nvGrpSpPr>
        <p:grpSpPr>
          <a:xfrm>
            <a:off x="1541246" y="1854257"/>
            <a:ext cx="713522" cy="688025"/>
            <a:chOff x="1706078" y="2092648"/>
            <a:chExt cx="660913" cy="637296"/>
          </a:xfrm>
        </p:grpSpPr>
        <p:sp>
          <p:nvSpPr>
            <p:cNvPr id="8907" name="Google Shape;8907;p88"/>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8" name="Google Shape;8908;p88"/>
            <p:cNvGrpSpPr/>
            <p:nvPr/>
          </p:nvGrpSpPr>
          <p:grpSpPr>
            <a:xfrm>
              <a:off x="1706078" y="2092648"/>
              <a:ext cx="660913" cy="575241"/>
              <a:chOff x="1706078" y="2092648"/>
              <a:chExt cx="660913" cy="575241"/>
            </a:xfrm>
          </p:grpSpPr>
          <p:sp>
            <p:nvSpPr>
              <p:cNvPr id="8909" name="Google Shape;8909;p88"/>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8"/>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8"/>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12" name="Google Shape;8912;p88"/>
          <p:cNvGrpSpPr/>
          <p:nvPr/>
        </p:nvGrpSpPr>
        <p:grpSpPr>
          <a:xfrm>
            <a:off x="6303104" y="971806"/>
            <a:ext cx="1317459" cy="684168"/>
            <a:chOff x="238125" y="999450"/>
            <a:chExt cx="7140700" cy="3708225"/>
          </a:xfrm>
        </p:grpSpPr>
        <p:sp>
          <p:nvSpPr>
            <p:cNvPr id="8913" name="Google Shape;8913;p88"/>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8"/>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8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7" name="Shape 1367"/>
        <p:cNvGrpSpPr/>
        <p:nvPr/>
      </p:nvGrpSpPr>
      <p:grpSpPr>
        <a:xfrm>
          <a:off x="0" y="0"/>
          <a:ext cx="0" cy="0"/>
          <a:chOff x="0" y="0"/>
          <a:chExt cx="0" cy="0"/>
        </a:xfrm>
      </p:grpSpPr>
      <p:sp>
        <p:nvSpPr>
          <p:cNvPr id="1368" name="Google Shape;1368;p44"/>
          <p:cNvSpPr txBox="1"/>
          <p:nvPr>
            <p:ph type="title"/>
          </p:nvPr>
        </p:nvSpPr>
        <p:spPr>
          <a:xfrm>
            <a:off x="4943700" y="2340225"/>
            <a:ext cx="3081000" cy="86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OVERVIEW</a:t>
            </a:r>
            <a:endParaRPr/>
          </a:p>
        </p:txBody>
      </p:sp>
      <p:sp>
        <p:nvSpPr>
          <p:cNvPr id="1369" name="Google Shape;1369;p44"/>
          <p:cNvSpPr txBox="1"/>
          <p:nvPr>
            <p:ph idx="1" type="subTitle"/>
          </p:nvPr>
        </p:nvSpPr>
        <p:spPr>
          <a:xfrm>
            <a:off x="4943700" y="3258450"/>
            <a:ext cx="3081000" cy="64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1370" name="Google Shape;1370;p44"/>
          <p:cNvSpPr txBox="1"/>
          <p:nvPr>
            <p:ph idx="2" type="title"/>
          </p:nvPr>
        </p:nvSpPr>
        <p:spPr>
          <a:xfrm>
            <a:off x="5541900" y="1132200"/>
            <a:ext cx="1884600" cy="115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371" name="Google Shape;1371;p44"/>
          <p:cNvSpPr/>
          <p:nvPr/>
        </p:nvSpPr>
        <p:spPr>
          <a:xfrm>
            <a:off x="1287740" y="-305404"/>
            <a:ext cx="1350637" cy="698323"/>
          </a:xfrm>
          <a:custGeom>
            <a:rect b="b" l="l" r="r" t="t"/>
            <a:pathLst>
              <a:path extrusionOk="0" h="1671" w="3232">
                <a:moveTo>
                  <a:pt x="1066" y="1"/>
                </a:moveTo>
                <a:cubicBezTo>
                  <a:pt x="924" y="1"/>
                  <a:pt x="808" y="119"/>
                  <a:pt x="808" y="262"/>
                </a:cubicBezTo>
                <a:cubicBezTo>
                  <a:pt x="814" y="308"/>
                  <a:pt x="681" y="308"/>
                  <a:pt x="681" y="308"/>
                </a:cubicBezTo>
                <a:cubicBezTo>
                  <a:pt x="468" y="308"/>
                  <a:pt x="292" y="481"/>
                  <a:pt x="292" y="693"/>
                </a:cubicBezTo>
                <a:cubicBezTo>
                  <a:pt x="131" y="702"/>
                  <a:pt x="1" y="839"/>
                  <a:pt x="1" y="1003"/>
                </a:cubicBezTo>
                <a:cubicBezTo>
                  <a:pt x="1" y="1179"/>
                  <a:pt x="140" y="1319"/>
                  <a:pt x="317" y="1319"/>
                </a:cubicBezTo>
                <a:lnTo>
                  <a:pt x="423" y="1319"/>
                </a:lnTo>
                <a:cubicBezTo>
                  <a:pt x="480" y="1428"/>
                  <a:pt x="593" y="1501"/>
                  <a:pt x="723" y="1501"/>
                </a:cubicBezTo>
                <a:lnTo>
                  <a:pt x="1045" y="1501"/>
                </a:lnTo>
                <a:cubicBezTo>
                  <a:pt x="1094" y="1598"/>
                  <a:pt x="1200" y="1671"/>
                  <a:pt x="1318" y="1671"/>
                </a:cubicBezTo>
                <a:lnTo>
                  <a:pt x="1577" y="1671"/>
                </a:lnTo>
                <a:cubicBezTo>
                  <a:pt x="1695" y="1671"/>
                  <a:pt x="1801" y="1604"/>
                  <a:pt x="1850" y="1501"/>
                </a:cubicBezTo>
                <a:cubicBezTo>
                  <a:pt x="2017" y="1501"/>
                  <a:pt x="2141" y="1407"/>
                  <a:pt x="2187" y="1273"/>
                </a:cubicBezTo>
                <a:lnTo>
                  <a:pt x="2916" y="1273"/>
                </a:lnTo>
                <a:cubicBezTo>
                  <a:pt x="3092" y="1273"/>
                  <a:pt x="3231" y="1133"/>
                  <a:pt x="3231" y="957"/>
                </a:cubicBezTo>
                <a:cubicBezTo>
                  <a:pt x="3228" y="787"/>
                  <a:pt x="3086" y="648"/>
                  <a:pt x="2913" y="648"/>
                </a:cubicBezTo>
                <a:lnTo>
                  <a:pt x="2457" y="648"/>
                </a:lnTo>
                <a:cubicBezTo>
                  <a:pt x="2430" y="456"/>
                  <a:pt x="2266" y="308"/>
                  <a:pt x="2068" y="308"/>
                </a:cubicBezTo>
                <a:lnTo>
                  <a:pt x="1598" y="308"/>
                </a:lnTo>
                <a:cubicBezTo>
                  <a:pt x="1604" y="119"/>
                  <a:pt x="1485" y="1"/>
                  <a:pt x="1346" y="1"/>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6161478" y="285274"/>
            <a:ext cx="984781" cy="507652"/>
          </a:xfrm>
          <a:custGeom>
            <a:rect b="b" l="l" r="r" t="t"/>
            <a:pathLst>
              <a:path extrusionOk="0" h="2661" w="5162">
                <a:moveTo>
                  <a:pt x="3009" y="0"/>
                </a:moveTo>
                <a:cubicBezTo>
                  <a:pt x="2778" y="0"/>
                  <a:pt x="2593" y="185"/>
                  <a:pt x="2593" y="413"/>
                </a:cubicBezTo>
                <a:cubicBezTo>
                  <a:pt x="2593" y="437"/>
                  <a:pt x="2596" y="462"/>
                  <a:pt x="2599" y="486"/>
                </a:cubicBezTo>
                <a:lnTo>
                  <a:pt x="1849" y="486"/>
                </a:lnTo>
                <a:cubicBezTo>
                  <a:pt x="1534" y="486"/>
                  <a:pt x="1272" y="720"/>
                  <a:pt x="1230" y="1023"/>
                </a:cubicBezTo>
                <a:lnTo>
                  <a:pt x="501" y="1023"/>
                </a:lnTo>
                <a:cubicBezTo>
                  <a:pt x="228" y="1023"/>
                  <a:pt x="0" y="1248"/>
                  <a:pt x="0" y="1521"/>
                </a:cubicBezTo>
                <a:cubicBezTo>
                  <a:pt x="0" y="1798"/>
                  <a:pt x="225" y="2022"/>
                  <a:pt x="501" y="2022"/>
                </a:cubicBezTo>
                <a:lnTo>
                  <a:pt x="1667" y="2022"/>
                </a:lnTo>
                <a:cubicBezTo>
                  <a:pt x="1740" y="2235"/>
                  <a:pt x="1940" y="2390"/>
                  <a:pt x="2205" y="2390"/>
                </a:cubicBezTo>
                <a:cubicBezTo>
                  <a:pt x="2287" y="2551"/>
                  <a:pt x="2454" y="2660"/>
                  <a:pt x="2642" y="2660"/>
                </a:cubicBezTo>
                <a:lnTo>
                  <a:pt x="3061" y="2660"/>
                </a:lnTo>
                <a:cubicBezTo>
                  <a:pt x="3252" y="2660"/>
                  <a:pt x="3416" y="2551"/>
                  <a:pt x="3495" y="2390"/>
                </a:cubicBezTo>
                <a:lnTo>
                  <a:pt x="4011" y="2390"/>
                </a:lnTo>
                <a:cubicBezTo>
                  <a:pt x="4221" y="2390"/>
                  <a:pt x="4403" y="2274"/>
                  <a:pt x="4491" y="2098"/>
                </a:cubicBezTo>
                <a:lnTo>
                  <a:pt x="4661" y="2098"/>
                </a:lnTo>
                <a:cubicBezTo>
                  <a:pt x="4937" y="2098"/>
                  <a:pt x="5162" y="1874"/>
                  <a:pt x="5162" y="1597"/>
                </a:cubicBezTo>
                <a:cubicBezTo>
                  <a:pt x="5162" y="1336"/>
                  <a:pt x="4958" y="1121"/>
                  <a:pt x="4700" y="1099"/>
                </a:cubicBezTo>
                <a:cubicBezTo>
                  <a:pt x="4694" y="759"/>
                  <a:pt x="4418" y="486"/>
                  <a:pt x="4078" y="486"/>
                </a:cubicBezTo>
                <a:lnTo>
                  <a:pt x="3859" y="486"/>
                </a:lnTo>
                <a:cubicBezTo>
                  <a:pt x="3865" y="462"/>
                  <a:pt x="3868" y="441"/>
                  <a:pt x="3868" y="413"/>
                </a:cubicBezTo>
                <a:cubicBezTo>
                  <a:pt x="3868" y="185"/>
                  <a:pt x="3677" y="0"/>
                  <a:pt x="3449"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7925505" y="3956763"/>
            <a:ext cx="1562003" cy="808077"/>
          </a:xfrm>
          <a:custGeom>
            <a:rect b="b" l="l" r="r" t="t"/>
            <a:pathLst>
              <a:path extrusionOk="0" h="1926" w="3723">
                <a:moveTo>
                  <a:pt x="2168" y="0"/>
                </a:moveTo>
                <a:cubicBezTo>
                  <a:pt x="2004" y="0"/>
                  <a:pt x="1867" y="134"/>
                  <a:pt x="1867" y="301"/>
                </a:cubicBezTo>
                <a:cubicBezTo>
                  <a:pt x="1867" y="319"/>
                  <a:pt x="1867" y="340"/>
                  <a:pt x="1870" y="353"/>
                </a:cubicBezTo>
                <a:lnTo>
                  <a:pt x="1330" y="353"/>
                </a:lnTo>
                <a:cubicBezTo>
                  <a:pt x="1105" y="353"/>
                  <a:pt x="914" y="523"/>
                  <a:pt x="884" y="741"/>
                </a:cubicBezTo>
                <a:lnTo>
                  <a:pt x="361" y="741"/>
                </a:lnTo>
                <a:cubicBezTo>
                  <a:pt x="161" y="741"/>
                  <a:pt x="0" y="905"/>
                  <a:pt x="9" y="1102"/>
                </a:cubicBezTo>
                <a:cubicBezTo>
                  <a:pt x="9" y="1303"/>
                  <a:pt x="167" y="1467"/>
                  <a:pt x="368" y="1467"/>
                </a:cubicBezTo>
                <a:lnTo>
                  <a:pt x="1209" y="1467"/>
                </a:lnTo>
                <a:cubicBezTo>
                  <a:pt x="1257" y="1622"/>
                  <a:pt x="1400" y="1731"/>
                  <a:pt x="1594" y="1731"/>
                </a:cubicBezTo>
                <a:cubicBezTo>
                  <a:pt x="1652" y="1846"/>
                  <a:pt x="1773" y="1925"/>
                  <a:pt x="1910" y="1925"/>
                </a:cubicBezTo>
                <a:lnTo>
                  <a:pt x="2211" y="1925"/>
                </a:lnTo>
                <a:cubicBezTo>
                  <a:pt x="2347" y="1925"/>
                  <a:pt x="2469" y="1849"/>
                  <a:pt x="2523" y="1731"/>
                </a:cubicBezTo>
                <a:lnTo>
                  <a:pt x="2897" y="1731"/>
                </a:lnTo>
                <a:cubicBezTo>
                  <a:pt x="3049" y="1731"/>
                  <a:pt x="3176" y="1643"/>
                  <a:pt x="3243" y="1518"/>
                </a:cubicBezTo>
                <a:lnTo>
                  <a:pt x="3364" y="1518"/>
                </a:lnTo>
                <a:cubicBezTo>
                  <a:pt x="3562" y="1518"/>
                  <a:pt x="3723" y="1361"/>
                  <a:pt x="3723" y="1160"/>
                </a:cubicBezTo>
                <a:cubicBezTo>
                  <a:pt x="3723" y="969"/>
                  <a:pt x="3577" y="808"/>
                  <a:pt x="3386" y="799"/>
                </a:cubicBezTo>
                <a:cubicBezTo>
                  <a:pt x="3383" y="553"/>
                  <a:pt x="3185" y="353"/>
                  <a:pt x="2939" y="353"/>
                </a:cubicBezTo>
                <a:lnTo>
                  <a:pt x="2781" y="353"/>
                </a:lnTo>
                <a:cubicBezTo>
                  <a:pt x="2781" y="340"/>
                  <a:pt x="2787" y="319"/>
                  <a:pt x="2787" y="301"/>
                </a:cubicBezTo>
                <a:cubicBezTo>
                  <a:pt x="2787" y="134"/>
                  <a:pt x="2651" y="0"/>
                  <a:pt x="2487" y="0"/>
                </a:cubicBezTo>
                <a:close/>
              </a:path>
            </a:pathLst>
          </a:custGeom>
          <a:gradFill>
            <a:gsLst>
              <a:gs pos="0">
                <a:srgbClr val="E5EEF3">
                  <a:alpha val="58431"/>
                </a:srgbClr>
              </a:gs>
              <a:gs pos="100000">
                <a:srgbClr val="E5EEF3">
                  <a:alpha val="22352"/>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 name="Google Shape;1374;p44"/>
          <p:cNvGrpSpPr/>
          <p:nvPr/>
        </p:nvGrpSpPr>
        <p:grpSpPr>
          <a:xfrm>
            <a:off x="-473700" y="2285696"/>
            <a:ext cx="6015600" cy="3454879"/>
            <a:chOff x="-473700" y="2285696"/>
            <a:chExt cx="6015600" cy="3454879"/>
          </a:xfrm>
        </p:grpSpPr>
        <p:sp>
          <p:nvSpPr>
            <p:cNvPr id="1375" name="Google Shape;1375;p44"/>
            <p:cNvSpPr/>
            <p:nvPr/>
          </p:nvSpPr>
          <p:spPr>
            <a:xfrm>
              <a:off x="-473700" y="3956775"/>
              <a:ext cx="6015600" cy="178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6" name="Google Shape;1376;p44"/>
            <p:cNvGrpSpPr/>
            <p:nvPr/>
          </p:nvGrpSpPr>
          <p:grpSpPr>
            <a:xfrm>
              <a:off x="4249057" y="4176646"/>
              <a:ext cx="694653" cy="485804"/>
              <a:chOff x="530364" y="78205"/>
              <a:chExt cx="1410464" cy="986605"/>
            </a:xfrm>
          </p:grpSpPr>
          <p:sp>
            <p:nvSpPr>
              <p:cNvPr id="1377" name="Google Shape;1377;p4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44"/>
            <p:cNvGrpSpPr/>
            <p:nvPr/>
          </p:nvGrpSpPr>
          <p:grpSpPr>
            <a:xfrm flipH="1">
              <a:off x="1161217" y="2285696"/>
              <a:ext cx="2940208" cy="2284612"/>
              <a:chOff x="9397212" y="2834465"/>
              <a:chExt cx="2699916" cy="2097899"/>
            </a:xfrm>
          </p:grpSpPr>
          <p:sp>
            <p:nvSpPr>
              <p:cNvPr id="1382" name="Google Shape;1382;p44"/>
              <p:cNvSpPr/>
              <p:nvPr/>
            </p:nvSpPr>
            <p:spPr>
              <a:xfrm>
                <a:off x="10045261" y="2966837"/>
                <a:ext cx="1474927" cy="356903"/>
              </a:xfrm>
              <a:custGeom>
                <a:rect b="b" l="l" r="r" t="t"/>
                <a:pathLst>
                  <a:path extrusionOk="0" h="4446" w="18374">
                    <a:moveTo>
                      <a:pt x="1" y="0"/>
                    </a:moveTo>
                    <a:lnTo>
                      <a:pt x="4592" y="4445"/>
                    </a:lnTo>
                    <a:lnTo>
                      <a:pt x="18373" y="4069"/>
                    </a:lnTo>
                    <a:lnTo>
                      <a:pt x="1353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9956318" y="3380407"/>
                <a:ext cx="1563628" cy="1551957"/>
              </a:xfrm>
              <a:custGeom>
                <a:rect b="b" l="l" r="r" t="t"/>
                <a:pathLst>
                  <a:path extrusionOk="0" h="19333" w="19479">
                    <a:moveTo>
                      <a:pt x="0" y="1"/>
                    </a:moveTo>
                    <a:lnTo>
                      <a:pt x="0" y="19333"/>
                    </a:lnTo>
                    <a:lnTo>
                      <a:pt x="19478" y="19333"/>
                    </a:lnTo>
                    <a:lnTo>
                      <a:pt x="1947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a:off x="9471786" y="3380407"/>
                <a:ext cx="899213" cy="1551957"/>
              </a:xfrm>
              <a:custGeom>
                <a:rect b="b" l="l" r="r" t="t"/>
                <a:pathLst>
                  <a:path extrusionOk="0" h="19333" w="11202">
                    <a:moveTo>
                      <a:pt x="0" y="1"/>
                    </a:moveTo>
                    <a:lnTo>
                      <a:pt x="0" y="19333"/>
                    </a:lnTo>
                    <a:lnTo>
                      <a:pt x="11201" y="19333"/>
                    </a:lnTo>
                    <a:lnTo>
                      <a:pt x="1120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9629203" y="3538145"/>
                <a:ext cx="584063" cy="1237038"/>
              </a:xfrm>
              <a:custGeom>
                <a:rect b="b" l="l" r="r" t="t"/>
                <a:pathLst>
                  <a:path extrusionOk="0" h="15410" w="7276">
                    <a:moveTo>
                      <a:pt x="1" y="0"/>
                    </a:moveTo>
                    <a:lnTo>
                      <a:pt x="1" y="15409"/>
                    </a:lnTo>
                    <a:lnTo>
                      <a:pt x="7276" y="15409"/>
                    </a:lnTo>
                    <a:lnTo>
                      <a:pt x="727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9655532" y="3564234"/>
                <a:ext cx="531645" cy="1184377"/>
              </a:xfrm>
              <a:custGeom>
                <a:rect b="b" l="l" r="r" t="t"/>
                <a:pathLst>
                  <a:path extrusionOk="0" h="14754" w="6623">
                    <a:moveTo>
                      <a:pt x="1" y="0"/>
                    </a:moveTo>
                    <a:lnTo>
                      <a:pt x="1" y="14753"/>
                    </a:lnTo>
                    <a:lnTo>
                      <a:pt x="6623" y="14753"/>
                    </a:lnTo>
                    <a:lnTo>
                      <a:pt x="66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a:off x="9655532" y="3564234"/>
                <a:ext cx="229419" cy="229185"/>
              </a:xfrm>
              <a:custGeom>
                <a:rect b="b" l="l" r="r" t="t"/>
                <a:pathLst>
                  <a:path extrusionOk="0" h="2855" w="2858">
                    <a:moveTo>
                      <a:pt x="1" y="0"/>
                    </a:moveTo>
                    <a:lnTo>
                      <a:pt x="1" y="2854"/>
                    </a:lnTo>
                    <a:lnTo>
                      <a:pt x="2858"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9655532" y="3564234"/>
                <a:ext cx="509971" cy="509746"/>
              </a:xfrm>
              <a:custGeom>
                <a:rect b="b" l="l" r="r" t="t"/>
                <a:pathLst>
                  <a:path extrusionOk="0" h="6350" w="6353">
                    <a:moveTo>
                      <a:pt x="3990" y="0"/>
                    </a:moveTo>
                    <a:lnTo>
                      <a:pt x="1" y="3990"/>
                    </a:lnTo>
                    <a:lnTo>
                      <a:pt x="1" y="6349"/>
                    </a:lnTo>
                    <a:lnTo>
                      <a:pt x="6353"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a:off x="9655532" y="3756731"/>
                <a:ext cx="531645" cy="772727"/>
              </a:xfrm>
              <a:custGeom>
                <a:rect b="b" l="l" r="r" t="t"/>
                <a:pathLst>
                  <a:path extrusionOk="0" h="9626" w="6623">
                    <a:moveTo>
                      <a:pt x="6623" y="1"/>
                    </a:moveTo>
                    <a:lnTo>
                      <a:pt x="1" y="6623"/>
                    </a:lnTo>
                    <a:lnTo>
                      <a:pt x="1" y="9626"/>
                    </a:lnTo>
                    <a:lnTo>
                      <a:pt x="6623" y="3004"/>
                    </a:lnTo>
                    <a:lnTo>
                      <a:pt x="6623"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a:off x="9655532" y="4095566"/>
                <a:ext cx="531645" cy="653037"/>
              </a:xfrm>
              <a:custGeom>
                <a:rect b="b" l="l" r="r" t="t"/>
                <a:pathLst>
                  <a:path extrusionOk="0" h="8135" w="6623">
                    <a:moveTo>
                      <a:pt x="6623" y="0"/>
                    </a:moveTo>
                    <a:lnTo>
                      <a:pt x="1" y="6622"/>
                    </a:lnTo>
                    <a:lnTo>
                      <a:pt x="1" y="8134"/>
                    </a:lnTo>
                    <a:lnTo>
                      <a:pt x="1151" y="8134"/>
                    </a:lnTo>
                    <a:cubicBezTo>
                      <a:pt x="2976" y="6310"/>
                      <a:pt x="4801" y="4488"/>
                      <a:pt x="6623" y="2660"/>
                    </a:cubicBezTo>
                    <a:lnTo>
                      <a:pt x="6623"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a:off x="9866411" y="4427739"/>
                <a:ext cx="320769" cy="320859"/>
              </a:xfrm>
              <a:custGeom>
                <a:rect b="b" l="l" r="r" t="t"/>
                <a:pathLst>
                  <a:path extrusionOk="0" h="3997" w="3996">
                    <a:moveTo>
                      <a:pt x="3996" y="1"/>
                    </a:moveTo>
                    <a:lnTo>
                      <a:pt x="0" y="3996"/>
                    </a:lnTo>
                    <a:lnTo>
                      <a:pt x="2107" y="3996"/>
                    </a:lnTo>
                    <a:lnTo>
                      <a:pt x="3996" y="2105"/>
                    </a:lnTo>
                    <a:lnTo>
                      <a:pt x="3996" y="1"/>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9643331" y="3546895"/>
                <a:ext cx="554362" cy="1222187"/>
              </a:xfrm>
              <a:custGeom>
                <a:rect b="b" l="l" r="r" t="t"/>
                <a:pathLst>
                  <a:path extrusionOk="0" h="15225" w="6906">
                    <a:moveTo>
                      <a:pt x="3399" y="1"/>
                    </a:moveTo>
                    <a:lnTo>
                      <a:pt x="3399" y="3672"/>
                    </a:lnTo>
                    <a:lnTo>
                      <a:pt x="1" y="3672"/>
                    </a:lnTo>
                    <a:lnTo>
                      <a:pt x="1" y="3963"/>
                    </a:lnTo>
                    <a:lnTo>
                      <a:pt x="3399" y="3963"/>
                    </a:lnTo>
                    <a:lnTo>
                      <a:pt x="3399" y="7412"/>
                    </a:lnTo>
                    <a:lnTo>
                      <a:pt x="1" y="7412"/>
                    </a:lnTo>
                    <a:lnTo>
                      <a:pt x="1" y="7704"/>
                    </a:lnTo>
                    <a:lnTo>
                      <a:pt x="3399" y="7704"/>
                    </a:lnTo>
                    <a:lnTo>
                      <a:pt x="3399" y="11156"/>
                    </a:lnTo>
                    <a:lnTo>
                      <a:pt x="1" y="11156"/>
                    </a:lnTo>
                    <a:lnTo>
                      <a:pt x="1" y="11447"/>
                    </a:lnTo>
                    <a:lnTo>
                      <a:pt x="3399" y="11447"/>
                    </a:lnTo>
                    <a:lnTo>
                      <a:pt x="3399" y="15225"/>
                    </a:lnTo>
                    <a:lnTo>
                      <a:pt x="3687" y="15225"/>
                    </a:lnTo>
                    <a:lnTo>
                      <a:pt x="3687" y="11447"/>
                    </a:lnTo>
                    <a:lnTo>
                      <a:pt x="6905" y="11447"/>
                    </a:lnTo>
                    <a:lnTo>
                      <a:pt x="6905" y="11156"/>
                    </a:lnTo>
                    <a:lnTo>
                      <a:pt x="3687" y="11156"/>
                    </a:lnTo>
                    <a:lnTo>
                      <a:pt x="3687" y="7704"/>
                    </a:lnTo>
                    <a:lnTo>
                      <a:pt x="6905" y="7704"/>
                    </a:lnTo>
                    <a:lnTo>
                      <a:pt x="6905" y="7412"/>
                    </a:lnTo>
                    <a:lnTo>
                      <a:pt x="3687" y="7412"/>
                    </a:lnTo>
                    <a:lnTo>
                      <a:pt x="3687" y="3963"/>
                    </a:lnTo>
                    <a:lnTo>
                      <a:pt x="6905" y="3963"/>
                    </a:lnTo>
                    <a:lnTo>
                      <a:pt x="6905" y="3672"/>
                    </a:lnTo>
                    <a:lnTo>
                      <a:pt x="3687" y="3672"/>
                    </a:lnTo>
                    <a:lnTo>
                      <a:pt x="368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a:off x="10440850" y="4171104"/>
                <a:ext cx="1601115" cy="595079"/>
              </a:xfrm>
              <a:custGeom>
                <a:rect b="b" l="l" r="r" t="t"/>
                <a:pathLst>
                  <a:path extrusionOk="0" h="7413" w="19946">
                    <a:moveTo>
                      <a:pt x="1" y="1"/>
                    </a:moveTo>
                    <a:lnTo>
                      <a:pt x="1" y="7412"/>
                    </a:lnTo>
                    <a:lnTo>
                      <a:pt x="19946" y="7412"/>
                    </a:lnTo>
                    <a:lnTo>
                      <a:pt x="199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4"/>
              <p:cNvSpPr/>
              <p:nvPr/>
            </p:nvSpPr>
            <p:spPr>
              <a:xfrm>
                <a:off x="10274844" y="4004857"/>
                <a:ext cx="1822266" cy="927257"/>
              </a:xfrm>
              <a:custGeom>
                <a:rect b="b" l="l" r="r" t="t"/>
                <a:pathLst>
                  <a:path extrusionOk="0" h="11551" w="22701">
                    <a:moveTo>
                      <a:pt x="1" y="1"/>
                    </a:moveTo>
                    <a:lnTo>
                      <a:pt x="1" y="11551"/>
                    </a:lnTo>
                    <a:lnTo>
                      <a:pt x="22700" y="11551"/>
                    </a:lnTo>
                    <a:lnTo>
                      <a:pt x="22700" y="9480"/>
                    </a:lnTo>
                    <a:lnTo>
                      <a:pt x="4033" y="9480"/>
                    </a:lnTo>
                    <a:lnTo>
                      <a:pt x="4033" y="2072"/>
                    </a:lnTo>
                    <a:lnTo>
                      <a:pt x="22700" y="2072"/>
                    </a:lnTo>
                    <a:lnTo>
                      <a:pt x="2270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4"/>
              <p:cNvSpPr/>
              <p:nvPr/>
            </p:nvSpPr>
            <p:spPr>
              <a:xfrm>
                <a:off x="11465784" y="4004857"/>
                <a:ext cx="631343" cy="166330"/>
              </a:xfrm>
              <a:custGeom>
                <a:rect b="b" l="l" r="r" t="t"/>
                <a:pathLst>
                  <a:path extrusionOk="0" h="2072" w="7865">
                    <a:moveTo>
                      <a:pt x="0" y="1"/>
                    </a:moveTo>
                    <a:lnTo>
                      <a:pt x="0" y="2072"/>
                    </a:lnTo>
                    <a:lnTo>
                      <a:pt x="7864" y="2072"/>
                    </a:lnTo>
                    <a:lnTo>
                      <a:pt x="78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4"/>
              <p:cNvSpPr/>
              <p:nvPr/>
            </p:nvSpPr>
            <p:spPr>
              <a:xfrm>
                <a:off x="11465784" y="4765853"/>
                <a:ext cx="631343" cy="166250"/>
              </a:xfrm>
              <a:custGeom>
                <a:rect b="b" l="l" r="r" t="t"/>
                <a:pathLst>
                  <a:path extrusionOk="0" h="2071" w="7865">
                    <a:moveTo>
                      <a:pt x="0" y="0"/>
                    </a:moveTo>
                    <a:lnTo>
                      <a:pt x="0" y="2071"/>
                    </a:lnTo>
                    <a:lnTo>
                      <a:pt x="7864" y="2071"/>
                    </a:lnTo>
                    <a:lnTo>
                      <a:pt x="786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4"/>
              <p:cNvSpPr/>
              <p:nvPr/>
            </p:nvSpPr>
            <p:spPr>
              <a:xfrm>
                <a:off x="10467180" y="4197193"/>
                <a:ext cx="1548216" cy="542900"/>
              </a:xfrm>
              <a:custGeom>
                <a:rect b="b" l="l" r="r" t="t"/>
                <a:pathLst>
                  <a:path extrusionOk="0" h="6763" w="19287">
                    <a:moveTo>
                      <a:pt x="1" y="0"/>
                    </a:moveTo>
                    <a:lnTo>
                      <a:pt x="1" y="6762"/>
                    </a:lnTo>
                    <a:lnTo>
                      <a:pt x="19287" y="6762"/>
                    </a:lnTo>
                    <a:lnTo>
                      <a:pt x="192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4"/>
              <p:cNvSpPr/>
              <p:nvPr/>
            </p:nvSpPr>
            <p:spPr>
              <a:xfrm>
                <a:off x="11410636" y="4197434"/>
                <a:ext cx="160706" cy="160229"/>
              </a:xfrm>
              <a:custGeom>
                <a:rect b="b" l="l" r="r" t="t"/>
                <a:pathLst>
                  <a:path extrusionOk="0" h="1996" w="2002">
                    <a:moveTo>
                      <a:pt x="1" y="0"/>
                    </a:moveTo>
                    <a:lnTo>
                      <a:pt x="1" y="1995"/>
                    </a:lnTo>
                    <a:lnTo>
                      <a:pt x="2002"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4"/>
              <p:cNvSpPr/>
              <p:nvPr/>
            </p:nvSpPr>
            <p:spPr>
              <a:xfrm>
                <a:off x="11410636" y="4197434"/>
                <a:ext cx="358658" cy="358107"/>
              </a:xfrm>
              <a:custGeom>
                <a:rect b="b" l="l" r="r" t="t"/>
                <a:pathLst>
                  <a:path extrusionOk="0" h="4461" w="4468">
                    <a:moveTo>
                      <a:pt x="3714" y="0"/>
                    </a:moveTo>
                    <a:cubicBezTo>
                      <a:pt x="2476" y="1236"/>
                      <a:pt x="1240" y="2472"/>
                      <a:pt x="1" y="3708"/>
                    </a:cubicBezTo>
                    <a:lnTo>
                      <a:pt x="1" y="4461"/>
                    </a:lnTo>
                    <a:cubicBezTo>
                      <a:pt x="1492" y="2979"/>
                      <a:pt x="2980" y="1488"/>
                      <a:pt x="4467"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a:off x="11410636" y="4197434"/>
                <a:ext cx="605335" cy="542659"/>
              </a:xfrm>
              <a:custGeom>
                <a:rect b="b" l="l" r="r" t="t"/>
                <a:pathLst>
                  <a:path extrusionOk="0" h="6760" w="7541">
                    <a:moveTo>
                      <a:pt x="6137" y="0"/>
                    </a:moveTo>
                    <a:lnTo>
                      <a:pt x="1" y="6134"/>
                    </a:lnTo>
                    <a:lnTo>
                      <a:pt x="1" y="6759"/>
                    </a:lnTo>
                    <a:lnTo>
                      <a:pt x="2561" y="6759"/>
                    </a:lnTo>
                    <a:lnTo>
                      <a:pt x="7540" y="1780"/>
                    </a:lnTo>
                    <a:lnTo>
                      <a:pt x="7540"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a:off x="11774597" y="4498461"/>
                <a:ext cx="241379" cy="241628"/>
              </a:xfrm>
              <a:custGeom>
                <a:rect b="b" l="l" r="r" t="t"/>
                <a:pathLst>
                  <a:path extrusionOk="0" h="3010" w="3007">
                    <a:moveTo>
                      <a:pt x="3006" y="0"/>
                    </a:moveTo>
                    <a:lnTo>
                      <a:pt x="0" y="3009"/>
                    </a:lnTo>
                    <a:lnTo>
                      <a:pt x="3006" y="3009"/>
                    </a:lnTo>
                    <a:lnTo>
                      <a:pt x="3006"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a:off x="10440850" y="4171104"/>
                <a:ext cx="975231" cy="595079"/>
              </a:xfrm>
              <a:custGeom>
                <a:rect b="b" l="l" r="r" t="t"/>
                <a:pathLst>
                  <a:path extrusionOk="0" h="7413" w="12149">
                    <a:moveTo>
                      <a:pt x="1" y="1"/>
                    </a:moveTo>
                    <a:lnTo>
                      <a:pt x="1" y="7412"/>
                    </a:lnTo>
                    <a:lnTo>
                      <a:pt x="12149" y="7412"/>
                    </a:lnTo>
                    <a:lnTo>
                      <a:pt x="121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4"/>
              <p:cNvSpPr/>
              <p:nvPr/>
            </p:nvSpPr>
            <p:spPr>
              <a:xfrm>
                <a:off x="10467180" y="4197193"/>
                <a:ext cx="923053" cy="542900"/>
              </a:xfrm>
              <a:custGeom>
                <a:rect b="b" l="l" r="r" t="t"/>
                <a:pathLst>
                  <a:path extrusionOk="0" h="6763" w="11499">
                    <a:moveTo>
                      <a:pt x="1" y="0"/>
                    </a:moveTo>
                    <a:lnTo>
                      <a:pt x="1" y="6762"/>
                    </a:lnTo>
                    <a:lnTo>
                      <a:pt x="11499" y="6762"/>
                    </a:lnTo>
                    <a:lnTo>
                      <a:pt x="114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4"/>
              <p:cNvSpPr/>
              <p:nvPr/>
            </p:nvSpPr>
            <p:spPr>
              <a:xfrm>
                <a:off x="10467180" y="4197434"/>
                <a:ext cx="189202" cy="189208"/>
              </a:xfrm>
              <a:custGeom>
                <a:rect b="b" l="l" r="r" t="t"/>
                <a:pathLst>
                  <a:path extrusionOk="0" h="2357" w="2357">
                    <a:moveTo>
                      <a:pt x="1" y="0"/>
                    </a:moveTo>
                    <a:lnTo>
                      <a:pt x="1" y="2357"/>
                    </a:lnTo>
                    <a:lnTo>
                      <a:pt x="2357"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4"/>
              <p:cNvSpPr/>
              <p:nvPr/>
            </p:nvSpPr>
            <p:spPr>
              <a:xfrm>
                <a:off x="10467180" y="4197434"/>
                <a:ext cx="405135" cy="404907"/>
              </a:xfrm>
              <a:custGeom>
                <a:rect b="b" l="l" r="r" t="t"/>
                <a:pathLst>
                  <a:path extrusionOk="0" h="5044" w="5047">
                    <a:moveTo>
                      <a:pt x="3237" y="0"/>
                    </a:moveTo>
                    <a:lnTo>
                      <a:pt x="1" y="3237"/>
                    </a:lnTo>
                    <a:lnTo>
                      <a:pt x="1" y="5044"/>
                    </a:lnTo>
                    <a:lnTo>
                      <a:pt x="5047"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a:off x="10493750" y="4197434"/>
                <a:ext cx="751993" cy="542418"/>
              </a:xfrm>
              <a:custGeom>
                <a:rect b="b" l="l" r="r" t="t"/>
                <a:pathLst>
                  <a:path extrusionOk="0" h="6757" w="9368">
                    <a:moveTo>
                      <a:pt x="6759" y="0"/>
                    </a:moveTo>
                    <a:lnTo>
                      <a:pt x="4178" y="2575"/>
                    </a:lnTo>
                    <a:lnTo>
                      <a:pt x="0" y="6756"/>
                    </a:lnTo>
                    <a:lnTo>
                      <a:pt x="2606" y="6756"/>
                    </a:lnTo>
                    <a:cubicBezTo>
                      <a:pt x="4862" y="4503"/>
                      <a:pt x="7111" y="2253"/>
                      <a:pt x="9367"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a:off x="10797185" y="4197434"/>
                <a:ext cx="593053" cy="542659"/>
              </a:xfrm>
              <a:custGeom>
                <a:rect b="b" l="l" r="r" t="t"/>
                <a:pathLst>
                  <a:path extrusionOk="0" h="6760" w="7388">
                    <a:moveTo>
                      <a:pt x="6756" y="0"/>
                    </a:moveTo>
                    <a:lnTo>
                      <a:pt x="1" y="6759"/>
                    </a:lnTo>
                    <a:lnTo>
                      <a:pt x="2970" y="6759"/>
                    </a:lnTo>
                    <a:cubicBezTo>
                      <a:pt x="4440" y="5281"/>
                      <a:pt x="5915" y="3811"/>
                      <a:pt x="7388" y="2338"/>
                    </a:cubicBezTo>
                    <a:lnTo>
                      <a:pt x="7388"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a:off x="11216936" y="4566693"/>
                <a:ext cx="173308" cy="173394"/>
              </a:xfrm>
              <a:custGeom>
                <a:rect b="b" l="l" r="r" t="t"/>
                <a:pathLst>
                  <a:path extrusionOk="0" h="2160" w="2159">
                    <a:moveTo>
                      <a:pt x="2159" y="0"/>
                    </a:moveTo>
                    <a:cubicBezTo>
                      <a:pt x="1439" y="717"/>
                      <a:pt x="723" y="1437"/>
                      <a:pt x="0" y="2159"/>
                    </a:cubicBezTo>
                    <a:lnTo>
                      <a:pt x="2159" y="2159"/>
                    </a:lnTo>
                    <a:lnTo>
                      <a:pt x="2159" y="0"/>
                    </a:lnTo>
                    <a:close/>
                  </a:path>
                </a:pathLst>
              </a:custGeom>
              <a:solidFill>
                <a:srgbClr val="A9DA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a:off x="10457467" y="4184751"/>
                <a:ext cx="1572619" cy="562647"/>
              </a:xfrm>
              <a:custGeom>
                <a:rect b="b" l="l" r="r" t="t"/>
                <a:pathLst>
                  <a:path extrusionOk="0" h="7009" w="19591">
                    <a:moveTo>
                      <a:pt x="5645" y="1"/>
                    </a:moveTo>
                    <a:lnTo>
                      <a:pt x="5645" y="3350"/>
                    </a:lnTo>
                    <a:lnTo>
                      <a:pt x="0" y="3350"/>
                    </a:lnTo>
                    <a:lnTo>
                      <a:pt x="0" y="3659"/>
                    </a:lnTo>
                    <a:lnTo>
                      <a:pt x="5645" y="3659"/>
                    </a:lnTo>
                    <a:lnTo>
                      <a:pt x="5645" y="7008"/>
                    </a:lnTo>
                    <a:lnTo>
                      <a:pt x="5954" y="7008"/>
                    </a:lnTo>
                    <a:lnTo>
                      <a:pt x="5954" y="3659"/>
                    </a:lnTo>
                    <a:lnTo>
                      <a:pt x="15877" y="3659"/>
                    </a:lnTo>
                    <a:lnTo>
                      <a:pt x="15877" y="7008"/>
                    </a:lnTo>
                    <a:lnTo>
                      <a:pt x="16141" y="7008"/>
                    </a:lnTo>
                    <a:lnTo>
                      <a:pt x="16141" y="3659"/>
                    </a:lnTo>
                    <a:lnTo>
                      <a:pt x="19590" y="3659"/>
                    </a:lnTo>
                    <a:lnTo>
                      <a:pt x="19590" y="3350"/>
                    </a:lnTo>
                    <a:lnTo>
                      <a:pt x="16141" y="3350"/>
                    </a:lnTo>
                    <a:lnTo>
                      <a:pt x="16141" y="1"/>
                    </a:lnTo>
                    <a:lnTo>
                      <a:pt x="15877" y="1"/>
                    </a:lnTo>
                    <a:lnTo>
                      <a:pt x="15877" y="3350"/>
                    </a:lnTo>
                    <a:lnTo>
                      <a:pt x="5954" y="3350"/>
                    </a:lnTo>
                    <a:lnTo>
                      <a:pt x="595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4"/>
              <p:cNvSpPr/>
              <p:nvPr/>
            </p:nvSpPr>
            <p:spPr>
              <a:xfrm>
                <a:off x="9397212" y="3293391"/>
                <a:ext cx="2122967" cy="134140"/>
              </a:xfrm>
              <a:custGeom>
                <a:rect b="b" l="l" r="r" t="t"/>
                <a:pathLst>
                  <a:path extrusionOk="0" h="1671" w="26447">
                    <a:moveTo>
                      <a:pt x="0" y="1"/>
                    </a:moveTo>
                    <a:lnTo>
                      <a:pt x="0" y="1671"/>
                    </a:lnTo>
                    <a:lnTo>
                      <a:pt x="26446" y="1671"/>
                    </a:lnTo>
                    <a:lnTo>
                      <a:pt x="2644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4"/>
              <p:cNvSpPr/>
              <p:nvPr/>
            </p:nvSpPr>
            <p:spPr>
              <a:xfrm>
                <a:off x="10497924" y="3293391"/>
                <a:ext cx="1022270" cy="134140"/>
              </a:xfrm>
              <a:custGeom>
                <a:rect b="b" l="l" r="r" t="t"/>
                <a:pathLst>
                  <a:path extrusionOk="0" h="1671" w="12735">
                    <a:moveTo>
                      <a:pt x="0" y="1"/>
                    </a:moveTo>
                    <a:lnTo>
                      <a:pt x="0" y="1671"/>
                    </a:lnTo>
                    <a:lnTo>
                      <a:pt x="12734" y="1671"/>
                    </a:lnTo>
                    <a:lnTo>
                      <a:pt x="1273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a:off x="10973152" y="2937625"/>
                <a:ext cx="421502" cy="1067096"/>
              </a:xfrm>
              <a:custGeom>
                <a:rect b="b" l="l" r="r" t="t"/>
                <a:pathLst>
                  <a:path extrusionOk="0" h="13293" w="3706">
                    <a:moveTo>
                      <a:pt x="1" y="0"/>
                    </a:moveTo>
                    <a:lnTo>
                      <a:pt x="1" y="13293"/>
                    </a:lnTo>
                    <a:lnTo>
                      <a:pt x="3705" y="13293"/>
                    </a:lnTo>
                    <a:lnTo>
                      <a:pt x="37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a:off x="11268311" y="2937617"/>
                <a:ext cx="126349" cy="1067096"/>
              </a:xfrm>
              <a:custGeom>
                <a:rect b="b" l="l" r="r" t="t"/>
                <a:pathLst>
                  <a:path extrusionOk="0" h="13293" w="1574">
                    <a:moveTo>
                      <a:pt x="1" y="0"/>
                    </a:moveTo>
                    <a:lnTo>
                      <a:pt x="1" y="13293"/>
                    </a:lnTo>
                    <a:lnTo>
                      <a:pt x="1574" y="13293"/>
                    </a:lnTo>
                    <a:lnTo>
                      <a:pt x="1574" y="0"/>
                    </a:lnTo>
                    <a:close/>
                  </a:path>
                </a:pathLst>
              </a:custGeom>
              <a:solidFill>
                <a:srgbClr val="FFFFFF">
                  <a:alpha val="2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a:off x="10892229" y="2834465"/>
                <a:ext cx="569694" cy="114874"/>
              </a:xfrm>
              <a:custGeom>
                <a:rect b="b" l="l" r="r" t="t"/>
                <a:pathLst>
                  <a:path extrusionOk="0" h="1431" w="7097">
                    <a:moveTo>
                      <a:pt x="1" y="1"/>
                    </a:moveTo>
                    <a:lnTo>
                      <a:pt x="1" y="1431"/>
                    </a:lnTo>
                    <a:lnTo>
                      <a:pt x="7097" y="1431"/>
                    </a:lnTo>
                    <a:lnTo>
                      <a:pt x="709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4"/>
              <p:cNvSpPr/>
              <p:nvPr/>
            </p:nvSpPr>
            <p:spPr>
              <a:xfrm>
                <a:off x="11259561" y="2834465"/>
                <a:ext cx="202367" cy="114874"/>
              </a:xfrm>
              <a:custGeom>
                <a:rect b="b" l="l" r="r" t="t"/>
                <a:pathLst>
                  <a:path extrusionOk="0" h="1431" w="2521">
                    <a:moveTo>
                      <a:pt x="0" y="1"/>
                    </a:moveTo>
                    <a:lnTo>
                      <a:pt x="0" y="1431"/>
                    </a:lnTo>
                    <a:lnTo>
                      <a:pt x="2521" y="1431"/>
                    </a:lnTo>
                    <a:lnTo>
                      <a:pt x="2521"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4"/>
              <p:cNvSpPr/>
              <p:nvPr/>
            </p:nvSpPr>
            <p:spPr>
              <a:xfrm>
                <a:off x="10542958" y="3615610"/>
                <a:ext cx="211197" cy="390859"/>
              </a:xfrm>
              <a:custGeom>
                <a:rect b="b" l="l" r="r" t="t"/>
                <a:pathLst>
                  <a:path extrusionOk="0" h="4869" w="2631">
                    <a:moveTo>
                      <a:pt x="1" y="1"/>
                    </a:moveTo>
                    <a:lnTo>
                      <a:pt x="1" y="4868"/>
                    </a:lnTo>
                    <a:lnTo>
                      <a:pt x="2630" y="4868"/>
                    </a:lnTo>
                    <a:lnTo>
                      <a:pt x="263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a:off x="10570733" y="3643224"/>
                <a:ext cx="156371" cy="363004"/>
              </a:xfrm>
              <a:custGeom>
                <a:rect b="b" l="l" r="r" t="t"/>
                <a:pathLst>
                  <a:path extrusionOk="0" h="4522" w="1948">
                    <a:moveTo>
                      <a:pt x="1" y="0"/>
                    </a:moveTo>
                    <a:lnTo>
                      <a:pt x="1" y="4521"/>
                    </a:lnTo>
                    <a:lnTo>
                      <a:pt x="1947" y="4521"/>
                    </a:lnTo>
                    <a:lnTo>
                      <a:pt x="1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a:off x="10570733" y="3643224"/>
                <a:ext cx="40538" cy="40780"/>
              </a:xfrm>
              <a:custGeom>
                <a:rect b="b" l="l" r="r" t="t"/>
                <a:pathLst>
                  <a:path extrusionOk="0" h="508" w="505">
                    <a:moveTo>
                      <a:pt x="1" y="0"/>
                    </a:moveTo>
                    <a:lnTo>
                      <a:pt x="1" y="507"/>
                    </a:lnTo>
                    <a:lnTo>
                      <a:pt x="505"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a:off x="10570251" y="3798232"/>
                <a:ext cx="156612" cy="208474"/>
              </a:xfrm>
              <a:custGeom>
                <a:rect b="b" l="l" r="r" t="t"/>
                <a:pathLst>
                  <a:path extrusionOk="0" h="2597" w="1951">
                    <a:moveTo>
                      <a:pt x="1950" y="0"/>
                    </a:moveTo>
                    <a:lnTo>
                      <a:pt x="1" y="1946"/>
                    </a:lnTo>
                    <a:lnTo>
                      <a:pt x="1" y="2596"/>
                    </a:lnTo>
                    <a:lnTo>
                      <a:pt x="511" y="2596"/>
                    </a:lnTo>
                    <a:cubicBezTo>
                      <a:pt x="994" y="2110"/>
                      <a:pt x="1470" y="1634"/>
                      <a:pt x="1950" y="1154"/>
                    </a:cubicBezTo>
                    <a:lnTo>
                      <a:pt x="1950"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4"/>
              <p:cNvSpPr/>
              <p:nvPr/>
            </p:nvSpPr>
            <p:spPr>
              <a:xfrm>
                <a:off x="10570733" y="3643224"/>
                <a:ext cx="156130" cy="250859"/>
              </a:xfrm>
              <a:custGeom>
                <a:rect b="b" l="l" r="r" t="t"/>
                <a:pathLst>
                  <a:path extrusionOk="0" h="3125" w="1945">
                    <a:moveTo>
                      <a:pt x="1367" y="0"/>
                    </a:moveTo>
                    <a:lnTo>
                      <a:pt x="1" y="1369"/>
                    </a:lnTo>
                    <a:lnTo>
                      <a:pt x="1" y="3124"/>
                    </a:lnTo>
                    <a:lnTo>
                      <a:pt x="1944" y="1175"/>
                    </a:lnTo>
                    <a:lnTo>
                      <a:pt x="1944"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4"/>
              <p:cNvSpPr/>
              <p:nvPr/>
            </p:nvSpPr>
            <p:spPr>
              <a:xfrm>
                <a:off x="10274844" y="3976119"/>
                <a:ext cx="1821222" cy="36926"/>
              </a:xfrm>
              <a:custGeom>
                <a:rect b="b" l="l" r="r" t="t"/>
                <a:pathLst>
                  <a:path extrusionOk="0" h="460" w="22688">
                    <a:moveTo>
                      <a:pt x="1" y="1"/>
                    </a:moveTo>
                    <a:lnTo>
                      <a:pt x="1" y="459"/>
                    </a:lnTo>
                    <a:lnTo>
                      <a:pt x="22688" y="459"/>
                    </a:lnTo>
                    <a:lnTo>
                      <a:pt x="22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a:off x="11458479" y="3976119"/>
                <a:ext cx="637604" cy="36926"/>
              </a:xfrm>
              <a:custGeom>
                <a:rect b="b" l="l" r="r" t="t"/>
                <a:pathLst>
                  <a:path extrusionOk="0" h="460" w="7943">
                    <a:moveTo>
                      <a:pt x="0" y="1"/>
                    </a:moveTo>
                    <a:lnTo>
                      <a:pt x="0" y="459"/>
                    </a:lnTo>
                    <a:lnTo>
                      <a:pt x="7943" y="459"/>
                    </a:lnTo>
                    <a:lnTo>
                      <a:pt x="79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a:off x="9397212" y="2966837"/>
                <a:ext cx="1474606" cy="326639"/>
              </a:xfrm>
              <a:custGeom>
                <a:rect b="b" l="l" r="r" t="t"/>
                <a:pathLst>
                  <a:path extrusionOk="0" h="4069" w="18370">
                    <a:moveTo>
                      <a:pt x="4840" y="0"/>
                    </a:moveTo>
                    <a:lnTo>
                      <a:pt x="0" y="4069"/>
                    </a:lnTo>
                    <a:lnTo>
                      <a:pt x="13721" y="4069"/>
                    </a:lnTo>
                    <a:lnTo>
                      <a:pt x="1837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9515134" y="2993648"/>
                <a:ext cx="1227768" cy="273577"/>
              </a:xfrm>
              <a:custGeom>
                <a:rect b="b" l="l" r="r" t="t"/>
                <a:pathLst>
                  <a:path extrusionOk="0" h="3408" w="15295">
                    <a:moveTo>
                      <a:pt x="4334" y="0"/>
                    </a:moveTo>
                    <a:cubicBezTo>
                      <a:pt x="4133" y="0"/>
                      <a:pt x="3890" y="64"/>
                      <a:pt x="3790" y="149"/>
                    </a:cubicBezTo>
                    <a:lnTo>
                      <a:pt x="98" y="3255"/>
                    </a:lnTo>
                    <a:cubicBezTo>
                      <a:pt x="1" y="3340"/>
                      <a:pt x="83" y="3407"/>
                      <a:pt x="283" y="3407"/>
                    </a:cubicBezTo>
                    <a:lnTo>
                      <a:pt x="10965" y="3407"/>
                    </a:lnTo>
                    <a:cubicBezTo>
                      <a:pt x="11165" y="3407"/>
                      <a:pt x="11405" y="3340"/>
                      <a:pt x="11502" y="3255"/>
                    </a:cubicBezTo>
                    <a:lnTo>
                      <a:pt x="15197" y="149"/>
                    </a:lnTo>
                    <a:cubicBezTo>
                      <a:pt x="15295" y="67"/>
                      <a:pt x="15213" y="0"/>
                      <a:pt x="150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4"/>
              <p:cNvSpPr/>
              <p:nvPr/>
            </p:nvSpPr>
            <p:spPr>
              <a:xfrm>
                <a:off x="9553424" y="3005127"/>
                <a:ext cx="1146853" cy="249896"/>
              </a:xfrm>
              <a:custGeom>
                <a:rect b="b" l="l" r="r" t="t"/>
                <a:pathLst>
                  <a:path extrusionOk="0" h="3113" w="14287">
                    <a:moveTo>
                      <a:pt x="3693" y="0"/>
                    </a:moveTo>
                    <a:lnTo>
                      <a:pt x="2812" y="744"/>
                    </a:lnTo>
                    <a:lnTo>
                      <a:pt x="5247" y="744"/>
                    </a:lnTo>
                    <a:lnTo>
                      <a:pt x="6125" y="0"/>
                    </a:lnTo>
                    <a:close/>
                    <a:moveTo>
                      <a:pt x="6410" y="0"/>
                    </a:moveTo>
                    <a:lnTo>
                      <a:pt x="5530" y="744"/>
                    </a:lnTo>
                    <a:lnTo>
                      <a:pt x="7962" y="744"/>
                    </a:lnTo>
                    <a:lnTo>
                      <a:pt x="8848" y="0"/>
                    </a:lnTo>
                    <a:close/>
                    <a:moveTo>
                      <a:pt x="9134" y="0"/>
                    </a:moveTo>
                    <a:lnTo>
                      <a:pt x="8253" y="744"/>
                    </a:lnTo>
                    <a:lnTo>
                      <a:pt x="10688" y="744"/>
                    </a:lnTo>
                    <a:lnTo>
                      <a:pt x="11569" y="0"/>
                    </a:lnTo>
                    <a:close/>
                    <a:moveTo>
                      <a:pt x="11854" y="0"/>
                    </a:moveTo>
                    <a:lnTo>
                      <a:pt x="10974" y="744"/>
                    </a:lnTo>
                    <a:lnTo>
                      <a:pt x="13406" y="744"/>
                    </a:lnTo>
                    <a:lnTo>
                      <a:pt x="14286" y="0"/>
                    </a:lnTo>
                    <a:close/>
                    <a:moveTo>
                      <a:pt x="2761" y="789"/>
                    </a:moveTo>
                    <a:lnTo>
                      <a:pt x="1877" y="1533"/>
                    </a:lnTo>
                    <a:lnTo>
                      <a:pt x="4312" y="1533"/>
                    </a:lnTo>
                    <a:lnTo>
                      <a:pt x="5193" y="789"/>
                    </a:lnTo>
                    <a:close/>
                    <a:moveTo>
                      <a:pt x="5478" y="789"/>
                    </a:moveTo>
                    <a:lnTo>
                      <a:pt x="4594" y="1533"/>
                    </a:lnTo>
                    <a:lnTo>
                      <a:pt x="7030" y="1533"/>
                    </a:lnTo>
                    <a:lnTo>
                      <a:pt x="7910" y="789"/>
                    </a:lnTo>
                    <a:close/>
                    <a:moveTo>
                      <a:pt x="8195" y="789"/>
                    </a:moveTo>
                    <a:lnTo>
                      <a:pt x="7315" y="1533"/>
                    </a:lnTo>
                    <a:lnTo>
                      <a:pt x="9747" y="1533"/>
                    </a:lnTo>
                    <a:lnTo>
                      <a:pt x="10628" y="789"/>
                    </a:lnTo>
                    <a:close/>
                    <a:moveTo>
                      <a:pt x="10916" y="789"/>
                    </a:moveTo>
                    <a:lnTo>
                      <a:pt x="10035" y="1533"/>
                    </a:lnTo>
                    <a:lnTo>
                      <a:pt x="12474" y="1533"/>
                    </a:lnTo>
                    <a:lnTo>
                      <a:pt x="13351" y="789"/>
                    </a:lnTo>
                    <a:close/>
                    <a:moveTo>
                      <a:pt x="1819" y="1579"/>
                    </a:moveTo>
                    <a:lnTo>
                      <a:pt x="939" y="2323"/>
                    </a:lnTo>
                    <a:lnTo>
                      <a:pt x="3374" y="2323"/>
                    </a:lnTo>
                    <a:lnTo>
                      <a:pt x="4254" y="1579"/>
                    </a:lnTo>
                    <a:close/>
                    <a:moveTo>
                      <a:pt x="4540" y="1579"/>
                    </a:moveTo>
                    <a:lnTo>
                      <a:pt x="3659" y="2323"/>
                    </a:lnTo>
                    <a:lnTo>
                      <a:pt x="6097" y="2323"/>
                    </a:lnTo>
                    <a:lnTo>
                      <a:pt x="6975" y="1579"/>
                    </a:lnTo>
                    <a:close/>
                    <a:moveTo>
                      <a:pt x="7260" y="1579"/>
                    </a:moveTo>
                    <a:lnTo>
                      <a:pt x="6380" y="2323"/>
                    </a:lnTo>
                    <a:lnTo>
                      <a:pt x="8818" y="2323"/>
                    </a:lnTo>
                    <a:lnTo>
                      <a:pt x="9698" y="1579"/>
                    </a:lnTo>
                    <a:close/>
                    <a:moveTo>
                      <a:pt x="9984" y="1579"/>
                    </a:moveTo>
                    <a:lnTo>
                      <a:pt x="9097" y="2323"/>
                    </a:lnTo>
                    <a:lnTo>
                      <a:pt x="11535" y="2323"/>
                    </a:lnTo>
                    <a:lnTo>
                      <a:pt x="12416" y="1579"/>
                    </a:lnTo>
                    <a:close/>
                    <a:moveTo>
                      <a:pt x="881" y="2374"/>
                    </a:moveTo>
                    <a:lnTo>
                      <a:pt x="1" y="3112"/>
                    </a:lnTo>
                    <a:lnTo>
                      <a:pt x="2433" y="3112"/>
                    </a:lnTo>
                    <a:lnTo>
                      <a:pt x="3313" y="2374"/>
                    </a:lnTo>
                    <a:close/>
                    <a:moveTo>
                      <a:pt x="3602" y="2374"/>
                    </a:moveTo>
                    <a:lnTo>
                      <a:pt x="2721" y="3112"/>
                    </a:lnTo>
                    <a:lnTo>
                      <a:pt x="5159" y="3112"/>
                    </a:lnTo>
                    <a:lnTo>
                      <a:pt x="6040" y="2374"/>
                    </a:lnTo>
                    <a:close/>
                    <a:moveTo>
                      <a:pt x="6319" y="2374"/>
                    </a:moveTo>
                    <a:lnTo>
                      <a:pt x="5439" y="3112"/>
                    </a:lnTo>
                    <a:lnTo>
                      <a:pt x="7877" y="3112"/>
                    </a:lnTo>
                    <a:lnTo>
                      <a:pt x="8757" y="2374"/>
                    </a:lnTo>
                    <a:close/>
                    <a:moveTo>
                      <a:pt x="9043" y="2374"/>
                    </a:moveTo>
                    <a:lnTo>
                      <a:pt x="8162" y="3112"/>
                    </a:lnTo>
                    <a:lnTo>
                      <a:pt x="10594" y="3112"/>
                    </a:lnTo>
                    <a:lnTo>
                      <a:pt x="11475" y="237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4"/>
              <p:cNvSpPr/>
              <p:nvPr/>
            </p:nvSpPr>
            <p:spPr>
              <a:xfrm>
                <a:off x="9553184" y="3005127"/>
                <a:ext cx="1147335" cy="250378"/>
              </a:xfrm>
              <a:custGeom>
                <a:rect b="b" l="l" r="r" t="t"/>
                <a:pathLst>
                  <a:path extrusionOk="0" h="3119" w="14293">
                    <a:moveTo>
                      <a:pt x="11860" y="6"/>
                    </a:moveTo>
                    <a:lnTo>
                      <a:pt x="11523" y="289"/>
                    </a:lnTo>
                    <a:lnTo>
                      <a:pt x="12552" y="6"/>
                    </a:lnTo>
                    <a:close/>
                    <a:moveTo>
                      <a:pt x="5912" y="188"/>
                    </a:moveTo>
                    <a:lnTo>
                      <a:pt x="3890" y="744"/>
                    </a:lnTo>
                    <a:lnTo>
                      <a:pt x="5250" y="744"/>
                    </a:lnTo>
                    <a:lnTo>
                      <a:pt x="5912" y="188"/>
                    </a:lnTo>
                    <a:close/>
                    <a:moveTo>
                      <a:pt x="14228" y="0"/>
                    </a:moveTo>
                    <a:cubicBezTo>
                      <a:pt x="13333" y="252"/>
                      <a:pt x="12437" y="495"/>
                      <a:pt x="11541" y="744"/>
                    </a:cubicBezTo>
                    <a:lnTo>
                      <a:pt x="12841" y="744"/>
                    </a:lnTo>
                    <a:lnTo>
                      <a:pt x="13691" y="510"/>
                    </a:lnTo>
                    <a:lnTo>
                      <a:pt x="14292" y="0"/>
                    </a:lnTo>
                    <a:close/>
                    <a:moveTo>
                      <a:pt x="6577" y="6"/>
                    </a:moveTo>
                    <a:lnTo>
                      <a:pt x="6334" y="73"/>
                    </a:lnTo>
                    <a:lnTo>
                      <a:pt x="5533" y="750"/>
                    </a:lnTo>
                    <a:lnTo>
                      <a:pt x="5584" y="750"/>
                    </a:lnTo>
                    <a:cubicBezTo>
                      <a:pt x="6483" y="498"/>
                      <a:pt x="7379" y="252"/>
                      <a:pt x="8274" y="6"/>
                    </a:cubicBezTo>
                    <a:close/>
                    <a:moveTo>
                      <a:pt x="11098" y="6"/>
                    </a:moveTo>
                    <a:lnTo>
                      <a:pt x="8411" y="750"/>
                    </a:lnTo>
                    <a:lnTo>
                      <a:pt x="9865" y="750"/>
                    </a:lnTo>
                    <a:lnTo>
                      <a:pt x="11095" y="407"/>
                    </a:lnTo>
                    <a:lnTo>
                      <a:pt x="11572" y="6"/>
                    </a:lnTo>
                    <a:close/>
                    <a:moveTo>
                      <a:pt x="8241" y="796"/>
                    </a:moveTo>
                    <a:lnTo>
                      <a:pt x="8183" y="811"/>
                    </a:lnTo>
                    <a:lnTo>
                      <a:pt x="7476" y="1406"/>
                    </a:lnTo>
                    <a:lnTo>
                      <a:pt x="9692" y="796"/>
                    </a:lnTo>
                    <a:close/>
                    <a:moveTo>
                      <a:pt x="11368" y="796"/>
                    </a:moveTo>
                    <a:lnTo>
                      <a:pt x="10700" y="981"/>
                    </a:lnTo>
                    <a:lnTo>
                      <a:pt x="10066" y="1512"/>
                    </a:lnTo>
                    <a:lnTo>
                      <a:pt x="10066" y="1512"/>
                    </a:lnTo>
                    <a:lnTo>
                      <a:pt x="12665" y="796"/>
                    </a:lnTo>
                    <a:close/>
                    <a:moveTo>
                      <a:pt x="7755" y="923"/>
                    </a:moveTo>
                    <a:lnTo>
                      <a:pt x="5548" y="1530"/>
                    </a:lnTo>
                    <a:lnTo>
                      <a:pt x="7002" y="1530"/>
                    </a:lnTo>
                    <a:lnTo>
                      <a:pt x="7045" y="1524"/>
                    </a:lnTo>
                    <a:lnTo>
                      <a:pt x="7755" y="923"/>
                    </a:lnTo>
                    <a:close/>
                    <a:moveTo>
                      <a:pt x="3723" y="796"/>
                    </a:moveTo>
                    <a:cubicBezTo>
                      <a:pt x="3246" y="926"/>
                      <a:pt x="2767" y="1060"/>
                      <a:pt x="2293" y="1190"/>
                    </a:cubicBezTo>
                    <a:lnTo>
                      <a:pt x="1880" y="1533"/>
                    </a:lnTo>
                    <a:lnTo>
                      <a:pt x="2730" y="1533"/>
                    </a:lnTo>
                    <a:lnTo>
                      <a:pt x="5086" y="887"/>
                    </a:lnTo>
                    <a:lnTo>
                      <a:pt x="5196" y="796"/>
                    </a:lnTo>
                    <a:close/>
                    <a:moveTo>
                      <a:pt x="10278" y="1093"/>
                    </a:moveTo>
                    <a:lnTo>
                      <a:pt x="10278" y="1093"/>
                    </a:lnTo>
                    <a:cubicBezTo>
                      <a:pt x="9744" y="1242"/>
                      <a:pt x="9213" y="1391"/>
                      <a:pt x="8681" y="1533"/>
                    </a:cubicBezTo>
                    <a:lnTo>
                      <a:pt x="9753" y="1533"/>
                    </a:lnTo>
                    <a:lnTo>
                      <a:pt x="10278" y="1093"/>
                    </a:lnTo>
                    <a:close/>
                    <a:moveTo>
                      <a:pt x="1822" y="1585"/>
                    </a:moveTo>
                    <a:lnTo>
                      <a:pt x="1464" y="1889"/>
                    </a:lnTo>
                    <a:lnTo>
                      <a:pt x="2557" y="1585"/>
                    </a:lnTo>
                    <a:close/>
                    <a:moveTo>
                      <a:pt x="3708" y="2043"/>
                    </a:moveTo>
                    <a:lnTo>
                      <a:pt x="2691" y="2323"/>
                    </a:lnTo>
                    <a:lnTo>
                      <a:pt x="3374" y="2323"/>
                    </a:lnTo>
                    <a:lnTo>
                      <a:pt x="3708" y="2043"/>
                    </a:lnTo>
                    <a:close/>
                    <a:moveTo>
                      <a:pt x="6228" y="2210"/>
                    </a:moveTo>
                    <a:lnTo>
                      <a:pt x="5821" y="2323"/>
                    </a:lnTo>
                    <a:lnTo>
                      <a:pt x="6094" y="2323"/>
                    </a:lnTo>
                    <a:lnTo>
                      <a:pt x="6228" y="2210"/>
                    </a:lnTo>
                    <a:close/>
                    <a:moveTo>
                      <a:pt x="12316" y="1670"/>
                    </a:moveTo>
                    <a:lnTo>
                      <a:pt x="9944" y="2323"/>
                    </a:lnTo>
                    <a:lnTo>
                      <a:pt x="11538" y="2323"/>
                    </a:lnTo>
                    <a:lnTo>
                      <a:pt x="12316" y="1670"/>
                    </a:lnTo>
                    <a:close/>
                    <a:moveTo>
                      <a:pt x="5378" y="1585"/>
                    </a:moveTo>
                    <a:lnTo>
                      <a:pt x="4130" y="1928"/>
                    </a:lnTo>
                    <a:lnTo>
                      <a:pt x="3656" y="2329"/>
                    </a:lnTo>
                    <a:lnTo>
                      <a:pt x="4136" y="2329"/>
                    </a:lnTo>
                    <a:lnTo>
                      <a:pt x="6832" y="1585"/>
                    </a:lnTo>
                    <a:close/>
                    <a:moveTo>
                      <a:pt x="8508" y="1585"/>
                    </a:moveTo>
                    <a:lnTo>
                      <a:pt x="6653" y="2095"/>
                    </a:lnTo>
                    <a:lnTo>
                      <a:pt x="6380" y="2329"/>
                    </a:lnTo>
                    <a:lnTo>
                      <a:pt x="7118" y="2329"/>
                    </a:lnTo>
                    <a:lnTo>
                      <a:pt x="9644" y="1631"/>
                    </a:lnTo>
                    <a:lnTo>
                      <a:pt x="9698" y="1585"/>
                    </a:lnTo>
                    <a:close/>
                    <a:moveTo>
                      <a:pt x="3605" y="2374"/>
                    </a:moveTo>
                    <a:lnTo>
                      <a:pt x="3428" y="2526"/>
                    </a:lnTo>
                    <a:lnTo>
                      <a:pt x="3975" y="2374"/>
                    </a:lnTo>
                    <a:close/>
                    <a:moveTo>
                      <a:pt x="6328" y="2374"/>
                    </a:moveTo>
                    <a:lnTo>
                      <a:pt x="6024" y="2626"/>
                    </a:lnTo>
                    <a:lnTo>
                      <a:pt x="6024" y="2626"/>
                    </a:lnTo>
                    <a:lnTo>
                      <a:pt x="6951" y="2374"/>
                    </a:lnTo>
                    <a:close/>
                    <a:moveTo>
                      <a:pt x="2521" y="2374"/>
                    </a:moveTo>
                    <a:lnTo>
                      <a:pt x="82" y="3045"/>
                    </a:lnTo>
                    <a:lnTo>
                      <a:pt x="0" y="3112"/>
                    </a:lnTo>
                    <a:lnTo>
                      <a:pt x="1282" y="3112"/>
                    </a:lnTo>
                    <a:lnTo>
                      <a:pt x="2997" y="2642"/>
                    </a:lnTo>
                    <a:lnTo>
                      <a:pt x="3316" y="2374"/>
                    </a:lnTo>
                    <a:close/>
                    <a:moveTo>
                      <a:pt x="5648" y="2371"/>
                    </a:moveTo>
                    <a:lnTo>
                      <a:pt x="2961" y="3112"/>
                    </a:lnTo>
                    <a:lnTo>
                      <a:pt x="4257" y="3112"/>
                    </a:lnTo>
                    <a:lnTo>
                      <a:pt x="5593" y="2745"/>
                    </a:lnTo>
                    <a:lnTo>
                      <a:pt x="6040" y="2371"/>
                    </a:lnTo>
                    <a:close/>
                    <a:moveTo>
                      <a:pt x="8265" y="2787"/>
                    </a:moveTo>
                    <a:lnTo>
                      <a:pt x="7087" y="3112"/>
                    </a:lnTo>
                    <a:lnTo>
                      <a:pt x="7880" y="3112"/>
                    </a:lnTo>
                    <a:lnTo>
                      <a:pt x="8265" y="2787"/>
                    </a:lnTo>
                    <a:close/>
                    <a:moveTo>
                      <a:pt x="9774" y="2374"/>
                    </a:moveTo>
                    <a:lnTo>
                      <a:pt x="8690" y="2672"/>
                    </a:lnTo>
                    <a:lnTo>
                      <a:pt x="8165" y="3118"/>
                    </a:lnTo>
                    <a:lnTo>
                      <a:pt x="8803" y="3118"/>
                    </a:lnTo>
                    <a:cubicBezTo>
                      <a:pt x="9692" y="2866"/>
                      <a:pt x="10585" y="2623"/>
                      <a:pt x="11478" y="2377"/>
                    </a:cubicBezTo>
                    <a:cubicBezTo>
                      <a:pt x="11481" y="2374"/>
                      <a:pt x="9774" y="2374"/>
                      <a:pt x="9774" y="2374"/>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 name="Google Shape;1427;p44"/>
            <p:cNvGrpSpPr/>
            <p:nvPr/>
          </p:nvGrpSpPr>
          <p:grpSpPr>
            <a:xfrm>
              <a:off x="258514" y="2658679"/>
              <a:ext cx="1400260" cy="2124530"/>
              <a:chOff x="2357761" y="2720732"/>
              <a:chExt cx="1271115" cy="1928586"/>
            </a:xfrm>
          </p:grpSpPr>
          <p:sp>
            <p:nvSpPr>
              <p:cNvPr id="1428" name="Google Shape;1428;p44"/>
              <p:cNvSpPr/>
              <p:nvPr/>
            </p:nvSpPr>
            <p:spPr>
              <a:xfrm>
                <a:off x="2908231" y="3467047"/>
                <a:ext cx="129663" cy="1182271"/>
              </a:xfrm>
              <a:custGeom>
                <a:rect b="b" l="l" r="r" t="t"/>
                <a:pathLst>
                  <a:path extrusionOk="0" h="7878" w="864">
                    <a:moveTo>
                      <a:pt x="204" y="1"/>
                    </a:moveTo>
                    <a:lnTo>
                      <a:pt x="1" y="7877"/>
                    </a:lnTo>
                    <a:lnTo>
                      <a:pt x="863" y="7877"/>
                    </a:lnTo>
                    <a:lnTo>
                      <a:pt x="6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a:off x="2937495" y="3566845"/>
                <a:ext cx="37518" cy="1082473"/>
              </a:xfrm>
              <a:custGeom>
                <a:rect b="b" l="l" r="r" t="t"/>
                <a:pathLst>
                  <a:path extrusionOk="0" h="7213" w="250">
                    <a:moveTo>
                      <a:pt x="185" y="1"/>
                    </a:moveTo>
                    <a:cubicBezTo>
                      <a:pt x="146" y="1"/>
                      <a:pt x="122" y="31"/>
                      <a:pt x="122" y="65"/>
                    </a:cubicBezTo>
                    <a:lnTo>
                      <a:pt x="0" y="7212"/>
                    </a:lnTo>
                    <a:lnTo>
                      <a:pt x="234" y="7212"/>
                    </a:lnTo>
                    <a:lnTo>
                      <a:pt x="249" y="65"/>
                    </a:lnTo>
                    <a:cubicBezTo>
                      <a:pt x="249" y="31"/>
                      <a:pt x="219" y="1"/>
                      <a:pt x="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4"/>
              <p:cNvSpPr/>
              <p:nvPr/>
            </p:nvSpPr>
            <p:spPr>
              <a:xfrm>
                <a:off x="2423944" y="2721633"/>
                <a:ext cx="1204932" cy="1039102"/>
              </a:xfrm>
              <a:custGeom>
                <a:rect b="b" l="l" r="r" t="t"/>
                <a:pathLst>
                  <a:path extrusionOk="0" h="6924" w="8029">
                    <a:moveTo>
                      <a:pt x="2769" y="1"/>
                    </a:moveTo>
                    <a:cubicBezTo>
                      <a:pt x="2435" y="1"/>
                      <a:pt x="2165" y="268"/>
                      <a:pt x="2165" y="608"/>
                    </a:cubicBezTo>
                    <a:cubicBezTo>
                      <a:pt x="2165" y="720"/>
                      <a:pt x="2199" y="826"/>
                      <a:pt x="2256" y="918"/>
                    </a:cubicBezTo>
                    <a:lnTo>
                      <a:pt x="1625" y="918"/>
                    </a:lnTo>
                    <a:cubicBezTo>
                      <a:pt x="1236" y="918"/>
                      <a:pt x="917" y="1236"/>
                      <a:pt x="917" y="1628"/>
                    </a:cubicBezTo>
                    <a:cubicBezTo>
                      <a:pt x="917" y="1680"/>
                      <a:pt x="923" y="1725"/>
                      <a:pt x="932" y="1777"/>
                    </a:cubicBezTo>
                    <a:cubicBezTo>
                      <a:pt x="553" y="1950"/>
                      <a:pt x="289" y="2332"/>
                      <a:pt x="289" y="2779"/>
                    </a:cubicBezTo>
                    <a:cubicBezTo>
                      <a:pt x="289" y="3076"/>
                      <a:pt x="410" y="3347"/>
                      <a:pt x="604" y="3547"/>
                    </a:cubicBezTo>
                    <a:lnTo>
                      <a:pt x="522" y="3547"/>
                    </a:lnTo>
                    <a:cubicBezTo>
                      <a:pt x="234" y="3547"/>
                      <a:pt x="0" y="3781"/>
                      <a:pt x="0" y="4069"/>
                    </a:cubicBezTo>
                    <a:cubicBezTo>
                      <a:pt x="0" y="4358"/>
                      <a:pt x="234" y="4588"/>
                      <a:pt x="522" y="4588"/>
                    </a:cubicBezTo>
                    <a:lnTo>
                      <a:pt x="668" y="4588"/>
                    </a:lnTo>
                    <a:cubicBezTo>
                      <a:pt x="589" y="4692"/>
                      <a:pt x="541" y="4822"/>
                      <a:pt x="541" y="4965"/>
                    </a:cubicBezTo>
                    <a:cubicBezTo>
                      <a:pt x="541" y="5284"/>
                      <a:pt x="784" y="5545"/>
                      <a:pt x="1090" y="5578"/>
                    </a:cubicBezTo>
                    <a:cubicBezTo>
                      <a:pt x="1087" y="5609"/>
                      <a:pt x="1084" y="5639"/>
                      <a:pt x="1084" y="5669"/>
                    </a:cubicBezTo>
                    <a:cubicBezTo>
                      <a:pt x="1084" y="6107"/>
                      <a:pt x="1436" y="6462"/>
                      <a:pt x="1874" y="6462"/>
                    </a:cubicBezTo>
                    <a:cubicBezTo>
                      <a:pt x="1889" y="6717"/>
                      <a:pt x="2095" y="6923"/>
                      <a:pt x="2350" y="6923"/>
                    </a:cubicBezTo>
                    <a:lnTo>
                      <a:pt x="5964" y="6923"/>
                    </a:lnTo>
                    <a:cubicBezTo>
                      <a:pt x="6231" y="6923"/>
                      <a:pt x="6443" y="6705"/>
                      <a:pt x="6443" y="6441"/>
                    </a:cubicBezTo>
                    <a:cubicBezTo>
                      <a:pt x="6443" y="6356"/>
                      <a:pt x="6416" y="6280"/>
                      <a:pt x="6373" y="6213"/>
                    </a:cubicBezTo>
                    <a:lnTo>
                      <a:pt x="6671" y="6213"/>
                    </a:lnTo>
                    <a:cubicBezTo>
                      <a:pt x="6914" y="6213"/>
                      <a:pt x="7105" y="6018"/>
                      <a:pt x="7105" y="5776"/>
                    </a:cubicBezTo>
                    <a:cubicBezTo>
                      <a:pt x="7105" y="5627"/>
                      <a:pt x="7026" y="5502"/>
                      <a:pt x="6908" y="5423"/>
                    </a:cubicBezTo>
                    <a:lnTo>
                      <a:pt x="7126" y="5423"/>
                    </a:lnTo>
                    <a:cubicBezTo>
                      <a:pt x="7324" y="5423"/>
                      <a:pt x="7482" y="5262"/>
                      <a:pt x="7482" y="5065"/>
                    </a:cubicBezTo>
                    <a:cubicBezTo>
                      <a:pt x="7482" y="4989"/>
                      <a:pt x="7451" y="4922"/>
                      <a:pt x="7409" y="4865"/>
                    </a:cubicBezTo>
                    <a:cubicBezTo>
                      <a:pt x="7773" y="4737"/>
                      <a:pt x="8028" y="4397"/>
                      <a:pt x="8028" y="3999"/>
                    </a:cubicBezTo>
                    <a:cubicBezTo>
                      <a:pt x="8028" y="3602"/>
                      <a:pt x="7773" y="3268"/>
                      <a:pt x="7418" y="3143"/>
                    </a:cubicBezTo>
                    <a:cubicBezTo>
                      <a:pt x="7460" y="3025"/>
                      <a:pt x="7485" y="2903"/>
                      <a:pt x="7485" y="2773"/>
                    </a:cubicBezTo>
                    <a:cubicBezTo>
                      <a:pt x="7485" y="2284"/>
                      <a:pt x="7166" y="1874"/>
                      <a:pt x="6726" y="1731"/>
                    </a:cubicBezTo>
                    <a:cubicBezTo>
                      <a:pt x="6732" y="1695"/>
                      <a:pt x="6738" y="1664"/>
                      <a:pt x="6738" y="1628"/>
                    </a:cubicBezTo>
                    <a:cubicBezTo>
                      <a:pt x="6738" y="1236"/>
                      <a:pt x="6419" y="918"/>
                      <a:pt x="6027" y="918"/>
                    </a:cubicBezTo>
                    <a:lnTo>
                      <a:pt x="5936" y="918"/>
                    </a:lnTo>
                    <a:cubicBezTo>
                      <a:pt x="5994" y="826"/>
                      <a:pt x="6027" y="720"/>
                      <a:pt x="6027" y="608"/>
                    </a:cubicBezTo>
                    <a:cubicBezTo>
                      <a:pt x="6027" y="274"/>
                      <a:pt x="5760" y="1"/>
                      <a:pt x="5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4"/>
              <p:cNvSpPr/>
              <p:nvPr/>
            </p:nvSpPr>
            <p:spPr>
              <a:xfrm>
                <a:off x="2359262" y="2721633"/>
                <a:ext cx="999783" cy="1039102"/>
              </a:xfrm>
              <a:custGeom>
                <a:rect b="b" l="l" r="r" t="t"/>
                <a:pathLst>
                  <a:path extrusionOk="0" h="6924" w="6662">
                    <a:moveTo>
                      <a:pt x="2763" y="1"/>
                    </a:moveTo>
                    <a:cubicBezTo>
                      <a:pt x="2429" y="1"/>
                      <a:pt x="2159" y="268"/>
                      <a:pt x="2159" y="608"/>
                    </a:cubicBezTo>
                    <a:cubicBezTo>
                      <a:pt x="2159" y="720"/>
                      <a:pt x="2192" y="826"/>
                      <a:pt x="2250" y="918"/>
                    </a:cubicBezTo>
                    <a:lnTo>
                      <a:pt x="1621" y="918"/>
                    </a:lnTo>
                    <a:cubicBezTo>
                      <a:pt x="1230" y="918"/>
                      <a:pt x="914" y="1236"/>
                      <a:pt x="914" y="1628"/>
                    </a:cubicBezTo>
                    <a:cubicBezTo>
                      <a:pt x="914" y="1680"/>
                      <a:pt x="917" y="1725"/>
                      <a:pt x="929" y="1777"/>
                    </a:cubicBezTo>
                    <a:cubicBezTo>
                      <a:pt x="553" y="1950"/>
                      <a:pt x="292" y="2332"/>
                      <a:pt x="292" y="2779"/>
                    </a:cubicBezTo>
                    <a:cubicBezTo>
                      <a:pt x="292" y="3076"/>
                      <a:pt x="413" y="3347"/>
                      <a:pt x="607" y="3547"/>
                    </a:cubicBezTo>
                    <a:lnTo>
                      <a:pt x="519" y="3547"/>
                    </a:lnTo>
                    <a:cubicBezTo>
                      <a:pt x="231" y="3547"/>
                      <a:pt x="0" y="3781"/>
                      <a:pt x="0" y="4069"/>
                    </a:cubicBezTo>
                    <a:cubicBezTo>
                      <a:pt x="0" y="4358"/>
                      <a:pt x="234" y="4588"/>
                      <a:pt x="519" y="4588"/>
                    </a:cubicBezTo>
                    <a:lnTo>
                      <a:pt x="668" y="4588"/>
                    </a:lnTo>
                    <a:cubicBezTo>
                      <a:pt x="589" y="4692"/>
                      <a:pt x="538" y="4822"/>
                      <a:pt x="538" y="4965"/>
                    </a:cubicBezTo>
                    <a:cubicBezTo>
                      <a:pt x="538" y="5284"/>
                      <a:pt x="780" y="5545"/>
                      <a:pt x="1090" y="5578"/>
                    </a:cubicBezTo>
                    <a:cubicBezTo>
                      <a:pt x="1084" y="5609"/>
                      <a:pt x="1078" y="5639"/>
                      <a:pt x="1078" y="5669"/>
                    </a:cubicBezTo>
                    <a:cubicBezTo>
                      <a:pt x="1078" y="6107"/>
                      <a:pt x="1433" y="6462"/>
                      <a:pt x="1870" y="6462"/>
                    </a:cubicBezTo>
                    <a:cubicBezTo>
                      <a:pt x="1886" y="6717"/>
                      <a:pt x="2092" y="6923"/>
                      <a:pt x="2350" y="6923"/>
                    </a:cubicBezTo>
                    <a:lnTo>
                      <a:pt x="4600" y="6923"/>
                    </a:lnTo>
                    <a:cubicBezTo>
                      <a:pt x="4864" y="6923"/>
                      <a:pt x="5077" y="6705"/>
                      <a:pt x="5077" y="6441"/>
                    </a:cubicBezTo>
                    <a:cubicBezTo>
                      <a:pt x="5077" y="6356"/>
                      <a:pt x="5052" y="6280"/>
                      <a:pt x="5010" y="6213"/>
                    </a:cubicBezTo>
                    <a:lnTo>
                      <a:pt x="5304" y="6213"/>
                    </a:lnTo>
                    <a:cubicBezTo>
                      <a:pt x="5547" y="6213"/>
                      <a:pt x="5742" y="6018"/>
                      <a:pt x="5742" y="5776"/>
                    </a:cubicBezTo>
                    <a:cubicBezTo>
                      <a:pt x="5742" y="5627"/>
                      <a:pt x="5663" y="5502"/>
                      <a:pt x="5547" y="5423"/>
                    </a:cubicBezTo>
                    <a:lnTo>
                      <a:pt x="5766" y="5423"/>
                    </a:lnTo>
                    <a:cubicBezTo>
                      <a:pt x="5957" y="5423"/>
                      <a:pt x="6118" y="5262"/>
                      <a:pt x="6118" y="5065"/>
                    </a:cubicBezTo>
                    <a:cubicBezTo>
                      <a:pt x="6118" y="4989"/>
                      <a:pt x="6088" y="4922"/>
                      <a:pt x="6045" y="4865"/>
                    </a:cubicBezTo>
                    <a:cubicBezTo>
                      <a:pt x="6404" y="4737"/>
                      <a:pt x="6662" y="4397"/>
                      <a:pt x="6662" y="3999"/>
                    </a:cubicBezTo>
                    <a:cubicBezTo>
                      <a:pt x="6662" y="3602"/>
                      <a:pt x="6407" y="3268"/>
                      <a:pt x="6048" y="3143"/>
                    </a:cubicBezTo>
                    <a:cubicBezTo>
                      <a:pt x="6091" y="3025"/>
                      <a:pt x="6118" y="2903"/>
                      <a:pt x="6118" y="2773"/>
                    </a:cubicBezTo>
                    <a:cubicBezTo>
                      <a:pt x="6118" y="2284"/>
                      <a:pt x="5799" y="1874"/>
                      <a:pt x="5359" y="1731"/>
                    </a:cubicBezTo>
                    <a:cubicBezTo>
                      <a:pt x="5362" y="1695"/>
                      <a:pt x="5371" y="1664"/>
                      <a:pt x="5371" y="1628"/>
                    </a:cubicBezTo>
                    <a:cubicBezTo>
                      <a:pt x="5371" y="1236"/>
                      <a:pt x="5052" y="918"/>
                      <a:pt x="4661" y="918"/>
                    </a:cubicBezTo>
                    <a:lnTo>
                      <a:pt x="4570" y="918"/>
                    </a:lnTo>
                    <a:cubicBezTo>
                      <a:pt x="4627" y="826"/>
                      <a:pt x="4661" y="720"/>
                      <a:pt x="4661" y="608"/>
                    </a:cubicBezTo>
                    <a:cubicBezTo>
                      <a:pt x="4661" y="274"/>
                      <a:pt x="4391"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4"/>
              <p:cNvSpPr/>
              <p:nvPr/>
            </p:nvSpPr>
            <p:spPr>
              <a:xfrm>
                <a:off x="2357761" y="3250641"/>
                <a:ext cx="763869" cy="509196"/>
              </a:xfrm>
              <a:custGeom>
                <a:rect b="b" l="l" r="r" t="t"/>
                <a:pathLst>
                  <a:path extrusionOk="0" h="3393" w="5090">
                    <a:moveTo>
                      <a:pt x="599" y="1"/>
                    </a:moveTo>
                    <a:cubicBezTo>
                      <a:pt x="608" y="19"/>
                      <a:pt x="523" y="19"/>
                      <a:pt x="523" y="19"/>
                    </a:cubicBezTo>
                    <a:cubicBezTo>
                      <a:pt x="235" y="19"/>
                      <a:pt x="1" y="250"/>
                      <a:pt x="1" y="538"/>
                    </a:cubicBezTo>
                    <a:cubicBezTo>
                      <a:pt x="1" y="827"/>
                      <a:pt x="238" y="1060"/>
                      <a:pt x="523" y="1060"/>
                    </a:cubicBezTo>
                    <a:lnTo>
                      <a:pt x="669" y="1060"/>
                    </a:lnTo>
                    <a:cubicBezTo>
                      <a:pt x="590" y="1161"/>
                      <a:pt x="541" y="1294"/>
                      <a:pt x="541" y="1434"/>
                    </a:cubicBezTo>
                    <a:cubicBezTo>
                      <a:pt x="541" y="1753"/>
                      <a:pt x="784" y="2017"/>
                      <a:pt x="1091" y="2050"/>
                    </a:cubicBezTo>
                    <a:cubicBezTo>
                      <a:pt x="1088" y="2081"/>
                      <a:pt x="1079" y="2111"/>
                      <a:pt x="1079" y="2141"/>
                    </a:cubicBezTo>
                    <a:cubicBezTo>
                      <a:pt x="1079" y="2579"/>
                      <a:pt x="1437" y="2934"/>
                      <a:pt x="1874" y="2934"/>
                    </a:cubicBezTo>
                    <a:cubicBezTo>
                      <a:pt x="1890" y="3189"/>
                      <a:pt x="2093" y="3392"/>
                      <a:pt x="2351" y="3392"/>
                    </a:cubicBezTo>
                    <a:lnTo>
                      <a:pt x="4601" y="3392"/>
                    </a:lnTo>
                    <a:cubicBezTo>
                      <a:pt x="4868" y="3392"/>
                      <a:pt x="5081" y="3177"/>
                      <a:pt x="5081" y="2912"/>
                    </a:cubicBezTo>
                    <a:cubicBezTo>
                      <a:pt x="5072" y="2888"/>
                      <a:pt x="3793" y="2888"/>
                      <a:pt x="3793" y="2888"/>
                    </a:cubicBezTo>
                    <a:cubicBezTo>
                      <a:pt x="3833" y="2815"/>
                      <a:pt x="3851" y="2739"/>
                      <a:pt x="3851" y="2657"/>
                    </a:cubicBezTo>
                    <a:cubicBezTo>
                      <a:pt x="3851" y="2399"/>
                      <a:pt x="3675" y="2190"/>
                      <a:pt x="3444" y="2123"/>
                    </a:cubicBezTo>
                    <a:cubicBezTo>
                      <a:pt x="3584" y="2081"/>
                      <a:pt x="3684" y="1977"/>
                      <a:pt x="3717" y="1835"/>
                    </a:cubicBezTo>
                    <a:lnTo>
                      <a:pt x="4522" y="1835"/>
                    </a:lnTo>
                    <a:cubicBezTo>
                      <a:pt x="4838" y="1835"/>
                      <a:pt x="5090" y="1580"/>
                      <a:pt x="5090" y="1264"/>
                    </a:cubicBezTo>
                    <a:cubicBezTo>
                      <a:pt x="5090" y="948"/>
                      <a:pt x="4838" y="696"/>
                      <a:pt x="4522" y="696"/>
                    </a:cubicBezTo>
                    <a:lnTo>
                      <a:pt x="3517" y="696"/>
                    </a:lnTo>
                    <a:cubicBezTo>
                      <a:pt x="3529" y="654"/>
                      <a:pt x="3541" y="611"/>
                      <a:pt x="3541" y="568"/>
                    </a:cubicBezTo>
                    <a:cubicBezTo>
                      <a:pt x="3541" y="256"/>
                      <a:pt x="3289" y="1"/>
                      <a:pt x="2977"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4"/>
              <p:cNvSpPr/>
              <p:nvPr/>
            </p:nvSpPr>
            <p:spPr>
              <a:xfrm>
                <a:off x="2712835" y="2720732"/>
                <a:ext cx="555568" cy="361975"/>
              </a:xfrm>
              <a:custGeom>
                <a:rect b="b" l="l" r="r" t="t"/>
                <a:pathLst>
                  <a:path extrusionOk="0" h="2412" w="3702">
                    <a:moveTo>
                      <a:pt x="1090" y="1"/>
                    </a:moveTo>
                    <a:cubicBezTo>
                      <a:pt x="1075" y="49"/>
                      <a:pt x="1057" y="95"/>
                      <a:pt x="1057" y="149"/>
                    </a:cubicBezTo>
                    <a:cubicBezTo>
                      <a:pt x="1057" y="365"/>
                      <a:pt x="1203" y="544"/>
                      <a:pt x="1400" y="605"/>
                    </a:cubicBezTo>
                    <a:cubicBezTo>
                      <a:pt x="1279" y="644"/>
                      <a:pt x="1197" y="726"/>
                      <a:pt x="1169" y="851"/>
                    </a:cubicBezTo>
                    <a:lnTo>
                      <a:pt x="483" y="851"/>
                    </a:lnTo>
                    <a:cubicBezTo>
                      <a:pt x="216" y="851"/>
                      <a:pt x="0" y="1069"/>
                      <a:pt x="0" y="1333"/>
                    </a:cubicBezTo>
                    <a:cubicBezTo>
                      <a:pt x="0" y="1601"/>
                      <a:pt x="216" y="1816"/>
                      <a:pt x="483" y="1816"/>
                    </a:cubicBezTo>
                    <a:lnTo>
                      <a:pt x="1339" y="1816"/>
                    </a:lnTo>
                    <a:cubicBezTo>
                      <a:pt x="1333" y="1853"/>
                      <a:pt x="1321" y="1889"/>
                      <a:pt x="1321" y="1926"/>
                    </a:cubicBezTo>
                    <a:cubicBezTo>
                      <a:pt x="1321" y="2196"/>
                      <a:pt x="1537" y="2411"/>
                      <a:pt x="1804" y="2411"/>
                    </a:cubicBezTo>
                    <a:lnTo>
                      <a:pt x="3701" y="2411"/>
                    </a:lnTo>
                    <a:cubicBezTo>
                      <a:pt x="3583" y="2093"/>
                      <a:pt x="3325" y="1837"/>
                      <a:pt x="3003" y="1731"/>
                    </a:cubicBezTo>
                    <a:cubicBezTo>
                      <a:pt x="3006" y="1698"/>
                      <a:pt x="3015" y="1667"/>
                      <a:pt x="3015" y="1631"/>
                    </a:cubicBezTo>
                    <a:cubicBezTo>
                      <a:pt x="3015" y="1239"/>
                      <a:pt x="2696" y="921"/>
                      <a:pt x="2305" y="921"/>
                    </a:cubicBezTo>
                    <a:lnTo>
                      <a:pt x="2214" y="921"/>
                    </a:lnTo>
                    <a:cubicBezTo>
                      <a:pt x="2271" y="829"/>
                      <a:pt x="2305" y="723"/>
                      <a:pt x="2305" y="608"/>
                    </a:cubicBezTo>
                    <a:cubicBezTo>
                      <a:pt x="2305" y="274"/>
                      <a:pt x="2035" y="1"/>
                      <a:pt x="1701" y="1"/>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44"/>
            <p:cNvGrpSpPr/>
            <p:nvPr/>
          </p:nvGrpSpPr>
          <p:grpSpPr>
            <a:xfrm>
              <a:off x="768947" y="4316342"/>
              <a:ext cx="778435" cy="544409"/>
              <a:chOff x="530364" y="78205"/>
              <a:chExt cx="1410464" cy="986605"/>
            </a:xfrm>
          </p:grpSpPr>
          <p:sp>
            <p:nvSpPr>
              <p:cNvPr id="1435" name="Google Shape;1435;p4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33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44"/>
            <p:cNvGrpSpPr/>
            <p:nvPr/>
          </p:nvGrpSpPr>
          <p:grpSpPr>
            <a:xfrm>
              <a:off x="2748321" y="4402966"/>
              <a:ext cx="530616" cy="371161"/>
              <a:chOff x="530364" y="78205"/>
              <a:chExt cx="1410464" cy="986605"/>
            </a:xfrm>
          </p:grpSpPr>
          <p:sp>
            <p:nvSpPr>
              <p:cNvPr id="1440" name="Google Shape;1440;p4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4"/>
            <p:cNvGrpSpPr/>
            <p:nvPr/>
          </p:nvGrpSpPr>
          <p:grpSpPr>
            <a:xfrm flipH="1">
              <a:off x="3087287" y="3932370"/>
              <a:ext cx="1484724" cy="974345"/>
              <a:chOff x="-4805100" y="2274074"/>
              <a:chExt cx="2548008" cy="1672121"/>
            </a:xfrm>
          </p:grpSpPr>
          <p:sp>
            <p:nvSpPr>
              <p:cNvPr id="1445" name="Google Shape;1445;p44"/>
              <p:cNvSpPr/>
              <p:nvPr/>
            </p:nvSpPr>
            <p:spPr>
              <a:xfrm>
                <a:off x="-4794367" y="2274367"/>
                <a:ext cx="2537275" cy="1671826"/>
              </a:xfrm>
              <a:custGeom>
                <a:rect b="b" l="l" r="r" t="t"/>
                <a:pathLst>
                  <a:path extrusionOk="0" h="17132" w="26000">
                    <a:moveTo>
                      <a:pt x="5778" y="1"/>
                    </a:moveTo>
                    <a:cubicBezTo>
                      <a:pt x="5414" y="1"/>
                      <a:pt x="5016" y="222"/>
                      <a:pt x="4886" y="495"/>
                    </a:cubicBezTo>
                    <a:lnTo>
                      <a:pt x="61" y="10749"/>
                    </a:lnTo>
                    <a:cubicBezTo>
                      <a:pt x="0" y="10879"/>
                      <a:pt x="12" y="10998"/>
                      <a:pt x="82" y="11083"/>
                    </a:cubicBezTo>
                    <a:cubicBezTo>
                      <a:pt x="82" y="11083"/>
                      <a:pt x="283" y="11408"/>
                      <a:pt x="453" y="11669"/>
                    </a:cubicBezTo>
                    <a:cubicBezTo>
                      <a:pt x="522" y="11775"/>
                      <a:pt x="674" y="11836"/>
                      <a:pt x="872" y="11836"/>
                    </a:cubicBezTo>
                    <a:lnTo>
                      <a:pt x="12282" y="11836"/>
                    </a:lnTo>
                    <a:lnTo>
                      <a:pt x="12282" y="16387"/>
                    </a:lnTo>
                    <a:lnTo>
                      <a:pt x="10970" y="16387"/>
                    </a:lnTo>
                    <a:cubicBezTo>
                      <a:pt x="10764" y="16387"/>
                      <a:pt x="10597" y="16554"/>
                      <a:pt x="10597" y="16758"/>
                    </a:cubicBezTo>
                    <a:cubicBezTo>
                      <a:pt x="10597" y="16964"/>
                      <a:pt x="10764" y="17131"/>
                      <a:pt x="10970" y="17131"/>
                    </a:cubicBezTo>
                    <a:lnTo>
                      <a:pt x="14262" y="17131"/>
                    </a:lnTo>
                    <a:cubicBezTo>
                      <a:pt x="14465" y="17131"/>
                      <a:pt x="14632" y="16964"/>
                      <a:pt x="14632" y="16758"/>
                    </a:cubicBezTo>
                    <a:cubicBezTo>
                      <a:pt x="14632" y="16554"/>
                      <a:pt x="14465" y="16387"/>
                      <a:pt x="14262" y="16387"/>
                    </a:cubicBezTo>
                    <a:lnTo>
                      <a:pt x="13032" y="16387"/>
                    </a:lnTo>
                    <a:lnTo>
                      <a:pt x="13032" y="11836"/>
                    </a:lnTo>
                    <a:lnTo>
                      <a:pt x="20228" y="11836"/>
                    </a:lnTo>
                    <a:cubicBezTo>
                      <a:pt x="20249" y="11836"/>
                      <a:pt x="20273" y="11836"/>
                      <a:pt x="20298" y="11833"/>
                    </a:cubicBezTo>
                    <a:lnTo>
                      <a:pt x="20313" y="11833"/>
                    </a:lnTo>
                    <a:cubicBezTo>
                      <a:pt x="20334" y="11833"/>
                      <a:pt x="20352" y="11827"/>
                      <a:pt x="20371" y="11824"/>
                    </a:cubicBezTo>
                    <a:lnTo>
                      <a:pt x="20383" y="11824"/>
                    </a:lnTo>
                    <a:cubicBezTo>
                      <a:pt x="20401" y="11821"/>
                      <a:pt x="20425" y="11818"/>
                      <a:pt x="20443" y="11812"/>
                    </a:cubicBezTo>
                    <a:lnTo>
                      <a:pt x="20447" y="11812"/>
                    </a:lnTo>
                    <a:cubicBezTo>
                      <a:pt x="20741" y="11748"/>
                      <a:pt x="21017" y="11563"/>
                      <a:pt x="21121" y="11347"/>
                    </a:cubicBezTo>
                    <a:lnTo>
                      <a:pt x="25945" y="1091"/>
                    </a:lnTo>
                    <a:cubicBezTo>
                      <a:pt x="26000" y="951"/>
                      <a:pt x="25973" y="835"/>
                      <a:pt x="25906" y="738"/>
                    </a:cubicBezTo>
                    <a:cubicBezTo>
                      <a:pt x="25796" y="577"/>
                      <a:pt x="25557" y="183"/>
                      <a:pt x="25557" y="183"/>
                    </a:cubicBezTo>
                    <a:cubicBezTo>
                      <a:pt x="25487" y="70"/>
                      <a:pt x="25335" y="1"/>
                      <a:pt x="251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4"/>
              <p:cNvSpPr/>
              <p:nvPr/>
            </p:nvSpPr>
            <p:spPr>
              <a:xfrm>
                <a:off x="-3764132" y="2933653"/>
                <a:ext cx="393863" cy="1012542"/>
              </a:xfrm>
              <a:custGeom>
                <a:rect b="b" l="l" r="r" t="t"/>
                <a:pathLst>
                  <a:path extrusionOk="0" h="10376" w="4036">
                    <a:moveTo>
                      <a:pt x="2059" y="0"/>
                    </a:moveTo>
                    <a:cubicBezTo>
                      <a:pt x="1849" y="0"/>
                      <a:pt x="1685" y="167"/>
                      <a:pt x="1685" y="374"/>
                    </a:cubicBezTo>
                    <a:lnTo>
                      <a:pt x="1685" y="9628"/>
                    </a:lnTo>
                    <a:lnTo>
                      <a:pt x="374" y="9628"/>
                    </a:lnTo>
                    <a:cubicBezTo>
                      <a:pt x="167" y="9628"/>
                      <a:pt x="0" y="9798"/>
                      <a:pt x="0" y="10002"/>
                    </a:cubicBezTo>
                    <a:cubicBezTo>
                      <a:pt x="0" y="10208"/>
                      <a:pt x="167" y="10375"/>
                      <a:pt x="374" y="10375"/>
                    </a:cubicBezTo>
                    <a:lnTo>
                      <a:pt x="3665" y="10375"/>
                    </a:lnTo>
                    <a:cubicBezTo>
                      <a:pt x="3868" y="10375"/>
                      <a:pt x="4035" y="10208"/>
                      <a:pt x="4035" y="10002"/>
                    </a:cubicBezTo>
                    <a:cubicBezTo>
                      <a:pt x="4032" y="9798"/>
                      <a:pt x="3865" y="9628"/>
                      <a:pt x="3659" y="9628"/>
                    </a:cubicBezTo>
                    <a:lnTo>
                      <a:pt x="2432" y="9628"/>
                    </a:lnTo>
                    <a:lnTo>
                      <a:pt x="2432" y="374"/>
                    </a:lnTo>
                    <a:cubicBezTo>
                      <a:pt x="2432" y="167"/>
                      <a:pt x="2265" y="0"/>
                      <a:pt x="205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4"/>
              <p:cNvSpPr/>
              <p:nvPr/>
            </p:nvSpPr>
            <p:spPr>
              <a:xfrm>
                <a:off x="-4790559" y="2292713"/>
                <a:ext cx="2529663" cy="1136670"/>
              </a:xfrm>
              <a:custGeom>
                <a:rect b="b" l="l" r="r" t="t"/>
                <a:pathLst>
                  <a:path extrusionOk="0" h="11648" w="25922">
                    <a:moveTo>
                      <a:pt x="25478" y="1"/>
                    </a:moveTo>
                    <a:lnTo>
                      <a:pt x="6076" y="411"/>
                    </a:lnTo>
                    <a:cubicBezTo>
                      <a:pt x="5712" y="411"/>
                      <a:pt x="5308" y="629"/>
                      <a:pt x="5184" y="903"/>
                    </a:cubicBezTo>
                    <a:lnTo>
                      <a:pt x="1" y="10895"/>
                    </a:lnTo>
                    <a:cubicBezTo>
                      <a:pt x="1" y="10895"/>
                      <a:pt x="201" y="11214"/>
                      <a:pt x="371" y="11481"/>
                    </a:cubicBezTo>
                    <a:cubicBezTo>
                      <a:pt x="441" y="11587"/>
                      <a:pt x="593" y="11648"/>
                      <a:pt x="790" y="11648"/>
                    </a:cubicBezTo>
                    <a:lnTo>
                      <a:pt x="20140" y="11648"/>
                    </a:lnTo>
                    <a:cubicBezTo>
                      <a:pt x="20505" y="11648"/>
                      <a:pt x="20908" y="11426"/>
                      <a:pt x="21033" y="11153"/>
                    </a:cubicBezTo>
                    <a:lnTo>
                      <a:pt x="25858" y="903"/>
                    </a:lnTo>
                    <a:cubicBezTo>
                      <a:pt x="25921" y="766"/>
                      <a:pt x="25894" y="654"/>
                      <a:pt x="25827" y="553"/>
                    </a:cubicBezTo>
                    <a:cubicBezTo>
                      <a:pt x="25721" y="399"/>
                      <a:pt x="25478" y="1"/>
                      <a:pt x="25478" y="1"/>
                    </a:cubicBezTo>
                    <a:close/>
                  </a:path>
                </a:pathLst>
              </a:custGeom>
              <a:solidFill>
                <a:srgbClr val="E7E8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4"/>
              <p:cNvSpPr/>
              <p:nvPr/>
            </p:nvSpPr>
            <p:spPr>
              <a:xfrm>
                <a:off x="-4790852" y="2325307"/>
                <a:ext cx="2019964" cy="1104077"/>
              </a:xfrm>
              <a:custGeom>
                <a:rect b="b" l="l" r="r" t="t"/>
                <a:pathLst>
                  <a:path extrusionOk="0" h="11314" w="20699">
                    <a:moveTo>
                      <a:pt x="9544" y="1"/>
                    </a:moveTo>
                    <a:lnTo>
                      <a:pt x="6079" y="77"/>
                    </a:lnTo>
                    <a:cubicBezTo>
                      <a:pt x="5715" y="77"/>
                      <a:pt x="5314" y="295"/>
                      <a:pt x="5187" y="569"/>
                    </a:cubicBezTo>
                    <a:lnTo>
                      <a:pt x="1" y="10561"/>
                    </a:lnTo>
                    <a:cubicBezTo>
                      <a:pt x="1" y="10561"/>
                      <a:pt x="204" y="10886"/>
                      <a:pt x="374" y="11147"/>
                    </a:cubicBezTo>
                    <a:cubicBezTo>
                      <a:pt x="441" y="11253"/>
                      <a:pt x="593" y="11314"/>
                      <a:pt x="790" y="11314"/>
                    </a:cubicBezTo>
                    <a:lnTo>
                      <a:pt x="20143" y="11314"/>
                    </a:lnTo>
                    <a:cubicBezTo>
                      <a:pt x="20335" y="11314"/>
                      <a:pt x="20532" y="11253"/>
                      <a:pt x="20699" y="11159"/>
                    </a:cubicBezTo>
                    <a:lnTo>
                      <a:pt x="95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4"/>
              <p:cNvSpPr/>
              <p:nvPr/>
            </p:nvSpPr>
            <p:spPr>
              <a:xfrm>
                <a:off x="-4805100" y="2274074"/>
                <a:ext cx="2513073" cy="1097246"/>
              </a:xfrm>
              <a:custGeom>
                <a:rect b="b" l="l" r="r" t="t"/>
                <a:pathLst>
                  <a:path extrusionOk="0" h="11244" w="25752">
                    <a:moveTo>
                      <a:pt x="5846" y="0"/>
                    </a:moveTo>
                    <a:cubicBezTo>
                      <a:pt x="5481" y="0"/>
                      <a:pt x="5084" y="219"/>
                      <a:pt x="4953" y="495"/>
                    </a:cubicBezTo>
                    <a:lnTo>
                      <a:pt x="128" y="10749"/>
                    </a:lnTo>
                    <a:cubicBezTo>
                      <a:pt x="1" y="11022"/>
                      <a:pt x="195" y="11244"/>
                      <a:pt x="559" y="11244"/>
                    </a:cubicBezTo>
                    <a:lnTo>
                      <a:pt x="19910" y="11244"/>
                    </a:lnTo>
                    <a:cubicBezTo>
                      <a:pt x="20274" y="11244"/>
                      <a:pt x="20675" y="11022"/>
                      <a:pt x="20802" y="10749"/>
                    </a:cubicBezTo>
                    <a:lnTo>
                      <a:pt x="25627" y="495"/>
                    </a:lnTo>
                    <a:cubicBezTo>
                      <a:pt x="25751" y="219"/>
                      <a:pt x="25563" y="0"/>
                      <a:pt x="251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4"/>
              <p:cNvSpPr/>
              <p:nvPr/>
            </p:nvSpPr>
            <p:spPr>
              <a:xfrm>
                <a:off x="-4725078" y="2322379"/>
                <a:ext cx="2344442" cy="1000637"/>
              </a:xfrm>
              <a:custGeom>
                <a:rect b="b" l="l" r="r" t="t"/>
                <a:pathLst>
                  <a:path extrusionOk="0" h="10254" w="24024">
                    <a:moveTo>
                      <a:pt x="4825" y="0"/>
                    </a:moveTo>
                    <a:lnTo>
                      <a:pt x="3675" y="2448"/>
                    </a:lnTo>
                    <a:lnTo>
                      <a:pt x="8089" y="2448"/>
                    </a:lnTo>
                    <a:lnTo>
                      <a:pt x="9237" y="0"/>
                    </a:lnTo>
                    <a:close/>
                    <a:moveTo>
                      <a:pt x="9753" y="0"/>
                    </a:moveTo>
                    <a:lnTo>
                      <a:pt x="8605" y="2448"/>
                    </a:lnTo>
                    <a:lnTo>
                      <a:pt x="13014" y="2448"/>
                    </a:lnTo>
                    <a:lnTo>
                      <a:pt x="14168" y="0"/>
                    </a:lnTo>
                    <a:close/>
                    <a:moveTo>
                      <a:pt x="14684" y="0"/>
                    </a:moveTo>
                    <a:lnTo>
                      <a:pt x="13533" y="2448"/>
                    </a:lnTo>
                    <a:lnTo>
                      <a:pt x="17945" y="2448"/>
                    </a:lnTo>
                    <a:lnTo>
                      <a:pt x="19099" y="0"/>
                    </a:lnTo>
                    <a:close/>
                    <a:moveTo>
                      <a:pt x="19615" y="0"/>
                    </a:moveTo>
                    <a:lnTo>
                      <a:pt x="18464" y="2448"/>
                    </a:lnTo>
                    <a:lnTo>
                      <a:pt x="22876" y="2448"/>
                    </a:lnTo>
                    <a:lnTo>
                      <a:pt x="24024" y="0"/>
                    </a:lnTo>
                    <a:close/>
                    <a:moveTo>
                      <a:pt x="3599" y="2602"/>
                    </a:moveTo>
                    <a:lnTo>
                      <a:pt x="2448" y="5050"/>
                    </a:lnTo>
                    <a:lnTo>
                      <a:pt x="6863" y="5050"/>
                    </a:lnTo>
                    <a:lnTo>
                      <a:pt x="8013" y="2602"/>
                    </a:lnTo>
                    <a:close/>
                    <a:moveTo>
                      <a:pt x="8530" y="2602"/>
                    </a:moveTo>
                    <a:lnTo>
                      <a:pt x="7379" y="5050"/>
                    </a:lnTo>
                    <a:lnTo>
                      <a:pt x="11787" y="5050"/>
                    </a:lnTo>
                    <a:lnTo>
                      <a:pt x="12938" y="2602"/>
                    </a:lnTo>
                    <a:close/>
                    <a:moveTo>
                      <a:pt x="13457" y="2602"/>
                    </a:moveTo>
                    <a:lnTo>
                      <a:pt x="12310" y="5050"/>
                    </a:lnTo>
                    <a:lnTo>
                      <a:pt x="16721" y="5050"/>
                    </a:lnTo>
                    <a:lnTo>
                      <a:pt x="17872" y="2602"/>
                    </a:lnTo>
                    <a:close/>
                    <a:moveTo>
                      <a:pt x="18391" y="2602"/>
                    </a:moveTo>
                    <a:lnTo>
                      <a:pt x="17244" y="5050"/>
                    </a:lnTo>
                    <a:lnTo>
                      <a:pt x="21655" y="5050"/>
                    </a:lnTo>
                    <a:lnTo>
                      <a:pt x="22806" y="2602"/>
                    </a:lnTo>
                    <a:close/>
                    <a:moveTo>
                      <a:pt x="2372" y="5208"/>
                    </a:moveTo>
                    <a:lnTo>
                      <a:pt x="1221" y="7655"/>
                    </a:lnTo>
                    <a:lnTo>
                      <a:pt x="5636" y="7655"/>
                    </a:lnTo>
                    <a:lnTo>
                      <a:pt x="6787" y="5208"/>
                    </a:lnTo>
                    <a:close/>
                    <a:moveTo>
                      <a:pt x="7306" y="5208"/>
                    </a:moveTo>
                    <a:lnTo>
                      <a:pt x="6155" y="7655"/>
                    </a:lnTo>
                    <a:lnTo>
                      <a:pt x="10570" y="7655"/>
                    </a:lnTo>
                    <a:lnTo>
                      <a:pt x="11721" y="5208"/>
                    </a:lnTo>
                    <a:close/>
                    <a:moveTo>
                      <a:pt x="12240" y="5208"/>
                    </a:moveTo>
                    <a:lnTo>
                      <a:pt x="11086" y="7655"/>
                    </a:lnTo>
                    <a:lnTo>
                      <a:pt x="15501" y="7655"/>
                    </a:lnTo>
                    <a:lnTo>
                      <a:pt x="16652" y="5208"/>
                    </a:lnTo>
                    <a:close/>
                    <a:moveTo>
                      <a:pt x="17168" y="5208"/>
                    </a:moveTo>
                    <a:lnTo>
                      <a:pt x="16017" y="7655"/>
                    </a:lnTo>
                    <a:lnTo>
                      <a:pt x="20432" y="7655"/>
                    </a:lnTo>
                    <a:lnTo>
                      <a:pt x="21579" y="5208"/>
                    </a:lnTo>
                    <a:close/>
                    <a:moveTo>
                      <a:pt x="1151" y="7807"/>
                    </a:moveTo>
                    <a:lnTo>
                      <a:pt x="1" y="10254"/>
                    </a:lnTo>
                    <a:lnTo>
                      <a:pt x="4409" y="10254"/>
                    </a:lnTo>
                    <a:lnTo>
                      <a:pt x="5560" y="7807"/>
                    </a:lnTo>
                    <a:close/>
                    <a:moveTo>
                      <a:pt x="6082" y="7807"/>
                    </a:moveTo>
                    <a:lnTo>
                      <a:pt x="4928" y="10254"/>
                    </a:lnTo>
                    <a:lnTo>
                      <a:pt x="9343" y="10254"/>
                    </a:lnTo>
                    <a:lnTo>
                      <a:pt x="10494" y="7807"/>
                    </a:lnTo>
                    <a:close/>
                    <a:moveTo>
                      <a:pt x="11013" y="7807"/>
                    </a:moveTo>
                    <a:lnTo>
                      <a:pt x="9859" y="10254"/>
                    </a:lnTo>
                    <a:lnTo>
                      <a:pt x="14274" y="10254"/>
                    </a:lnTo>
                    <a:lnTo>
                      <a:pt x="15425" y="7807"/>
                    </a:lnTo>
                    <a:close/>
                    <a:moveTo>
                      <a:pt x="15941" y="7807"/>
                    </a:moveTo>
                    <a:lnTo>
                      <a:pt x="14790" y="10254"/>
                    </a:lnTo>
                    <a:lnTo>
                      <a:pt x="19199" y="10254"/>
                    </a:lnTo>
                    <a:lnTo>
                      <a:pt x="20350" y="7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4"/>
              <p:cNvSpPr/>
              <p:nvPr/>
            </p:nvSpPr>
            <p:spPr>
              <a:xfrm>
                <a:off x="-4725078" y="2322672"/>
                <a:ext cx="2344735" cy="1000637"/>
              </a:xfrm>
              <a:custGeom>
                <a:rect b="b" l="l" r="r" t="t"/>
                <a:pathLst>
                  <a:path extrusionOk="0" h="10254" w="24027">
                    <a:moveTo>
                      <a:pt x="19618" y="0"/>
                    </a:moveTo>
                    <a:lnTo>
                      <a:pt x="19178" y="939"/>
                    </a:lnTo>
                    <a:lnTo>
                      <a:pt x="19178" y="939"/>
                    </a:lnTo>
                    <a:lnTo>
                      <a:pt x="20869" y="0"/>
                    </a:lnTo>
                    <a:close/>
                    <a:moveTo>
                      <a:pt x="8949" y="605"/>
                    </a:moveTo>
                    <a:lnTo>
                      <a:pt x="5624" y="2445"/>
                    </a:lnTo>
                    <a:lnTo>
                      <a:pt x="8083" y="2445"/>
                    </a:lnTo>
                    <a:lnTo>
                      <a:pt x="8949" y="605"/>
                    </a:lnTo>
                    <a:close/>
                    <a:moveTo>
                      <a:pt x="10051" y="0"/>
                    </a:moveTo>
                    <a:lnTo>
                      <a:pt x="9653" y="219"/>
                    </a:lnTo>
                    <a:lnTo>
                      <a:pt x="8605" y="2448"/>
                    </a:lnTo>
                    <a:lnTo>
                      <a:pt x="8693" y="2448"/>
                    </a:lnTo>
                    <a:cubicBezTo>
                      <a:pt x="10172" y="1628"/>
                      <a:pt x="11648" y="811"/>
                      <a:pt x="13120" y="0"/>
                    </a:cubicBezTo>
                    <a:close/>
                    <a:moveTo>
                      <a:pt x="18236" y="0"/>
                    </a:moveTo>
                    <a:lnTo>
                      <a:pt x="13810" y="2448"/>
                    </a:lnTo>
                    <a:lnTo>
                      <a:pt x="16442" y="2448"/>
                    </a:lnTo>
                    <a:lnTo>
                      <a:pt x="18476" y="1324"/>
                    </a:lnTo>
                    <a:lnTo>
                      <a:pt x="19102" y="0"/>
                    </a:lnTo>
                    <a:close/>
                    <a:moveTo>
                      <a:pt x="23911" y="0"/>
                    </a:moveTo>
                    <a:cubicBezTo>
                      <a:pt x="22439" y="817"/>
                      <a:pt x="20960" y="1631"/>
                      <a:pt x="19484" y="2448"/>
                    </a:cubicBezTo>
                    <a:lnTo>
                      <a:pt x="21834" y="2448"/>
                    </a:lnTo>
                    <a:lnTo>
                      <a:pt x="23243" y="1670"/>
                    </a:lnTo>
                    <a:lnTo>
                      <a:pt x="24027" y="0"/>
                    </a:lnTo>
                    <a:close/>
                    <a:moveTo>
                      <a:pt x="13530" y="2599"/>
                    </a:moveTo>
                    <a:lnTo>
                      <a:pt x="13436" y="2654"/>
                    </a:lnTo>
                    <a:lnTo>
                      <a:pt x="12510" y="4619"/>
                    </a:lnTo>
                    <a:lnTo>
                      <a:pt x="16163" y="2599"/>
                    </a:lnTo>
                    <a:close/>
                    <a:moveTo>
                      <a:pt x="19199" y="2599"/>
                    </a:moveTo>
                    <a:lnTo>
                      <a:pt x="18103" y="3207"/>
                    </a:lnTo>
                    <a:lnTo>
                      <a:pt x="17277" y="4965"/>
                    </a:lnTo>
                    <a:lnTo>
                      <a:pt x="21552" y="2599"/>
                    </a:lnTo>
                    <a:close/>
                    <a:moveTo>
                      <a:pt x="12738" y="3040"/>
                    </a:moveTo>
                    <a:lnTo>
                      <a:pt x="9103" y="5047"/>
                    </a:lnTo>
                    <a:lnTo>
                      <a:pt x="11739" y="5047"/>
                    </a:lnTo>
                    <a:lnTo>
                      <a:pt x="11812" y="5010"/>
                    </a:lnTo>
                    <a:lnTo>
                      <a:pt x="12738" y="3040"/>
                    </a:lnTo>
                    <a:close/>
                    <a:moveTo>
                      <a:pt x="17405" y="3595"/>
                    </a:moveTo>
                    <a:cubicBezTo>
                      <a:pt x="16530" y="4081"/>
                      <a:pt x="15656" y="4561"/>
                      <a:pt x="14778" y="5047"/>
                    </a:cubicBezTo>
                    <a:lnTo>
                      <a:pt x="16721" y="5047"/>
                    </a:lnTo>
                    <a:lnTo>
                      <a:pt x="17405" y="3595"/>
                    </a:lnTo>
                    <a:close/>
                    <a:moveTo>
                      <a:pt x="5347" y="2603"/>
                    </a:moveTo>
                    <a:cubicBezTo>
                      <a:pt x="4561" y="3037"/>
                      <a:pt x="3778" y="3474"/>
                      <a:pt x="2991" y="3905"/>
                    </a:cubicBezTo>
                    <a:lnTo>
                      <a:pt x="2451" y="5053"/>
                    </a:lnTo>
                    <a:lnTo>
                      <a:pt x="3993" y="5053"/>
                    </a:lnTo>
                    <a:lnTo>
                      <a:pt x="7871" y="2903"/>
                    </a:lnTo>
                    <a:lnTo>
                      <a:pt x="8016" y="2603"/>
                    </a:lnTo>
                    <a:close/>
                    <a:moveTo>
                      <a:pt x="2375" y="5205"/>
                    </a:moveTo>
                    <a:lnTo>
                      <a:pt x="1907" y="6197"/>
                    </a:lnTo>
                    <a:lnTo>
                      <a:pt x="1907" y="6197"/>
                    </a:lnTo>
                    <a:lnTo>
                      <a:pt x="3708" y="5205"/>
                    </a:lnTo>
                    <a:close/>
                    <a:moveTo>
                      <a:pt x="14496" y="5199"/>
                    </a:moveTo>
                    <a:lnTo>
                      <a:pt x="11438" y="6890"/>
                    </a:lnTo>
                    <a:lnTo>
                      <a:pt x="11083" y="7649"/>
                    </a:lnTo>
                    <a:lnTo>
                      <a:pt x="12422" y="7649"/>
                    </a:lnTo>
                    <a:lnTo>
                      <a:pt x="16579" y="5350"/>
                    </a:lnTo>
                    <a:lnTo>
                      <a:pt x="16645" y="5199"/>
                    </a:lnTo>
                    <a:close/>
                    <a:moveTo>
                      <a:pt x="6073" y="6729"/>
                    </a:moveTo>
                    <a:lnTo>
                      <a:pt x="4397" y="7652"/>
                    </a:lnTo>
                    <a:lnTo>
                      <a:pt x="5636" y="7652"/>
                    </a:lnTo>
                    <a:lnTo>
                      <a:pt x="6073" y="6729"/>
                    </a:lnTo>
                    <a:close/>
                    <a:moveTo>
                      <a:pt x="8824" y="5205"/>
                    </a:moveTo>
                    <a:lnTo>
                      <a:pt x="6772" y="6337"/>
                    </a:lnTo>
                    <a:lnTo>
                      <a:pt x="6155" y="7652"/>
                    </a:lnTo>
                    <a:lnTo>
                      <a:pt x="7033" y="7652"/>
                    </a:lnTo>
                    <a:lnTo>
                      <a:pt x="11456" y="5205"/>
                    </a:lnTo>
                    <a:close/>
                    <a:moveTo>
                      <a:pt x="10740" y="7284"/>
                    </a:moveTo>
                    <a:lnTo>
                      <a:pt x="10072" y="7652"/>
                    </a:lnTo>
                    <a:lnTo>
                      <a:pt x="10567" y="7652"/>
                    </a:lnTo>
                    <a:lnTo>
                      <a:pt x="10740" y="7284"/>
                    </a:lnTo>
                    <a:close/>
                    <a:moveTo>
                      <a:pt x="21443" y="5496"/>
                    </a:moveTo>
                    <a:lnTo>
                      <a:pt x="17541" y="7652"/>
                    </a:lnTo>
                    <a:lnTo>
                      <a:pt x="20426" y="7652"/>
                    </a:lnTo>
                    <a:lnTo>
                      <a:pt x="21443" y="5496"/>
                    </a:lnTo>
                    <a:close/>
                    <a:moveTo>
                      <a:pt x="6082" y="7804"/>
                    </a:moveTo>
                    <a:lnTo>
                      <a:pt x="5848" y="8305"/>
                    </a:lnTo>
                    <a:lnTo>
                      <a:pt x="6750" y="7804"/>
                    </a:lnTo>
                    <a:close/>
                    <a:moveTo>
                      <a:pt x="11010" y="7804"/>
                    </a:moveTo>
                    <a:lnTo>
                      <a:pt x="10612" y="8651"/>
                    </a:lnTo>
                    <a:lnTo>
                      <a:pt x="10612" y="8651"/>
                    </a:lnTo>
                    <a:lnTo>
                      <a:pt x="12140" y="7804"/>
                    </a:lnTo>
                    <a:close/>
                    <a:moveTo>
                      <a:pt x="9793" y="7804"/>
                    </a:moveTo>
                    <a:lnTo>
                      <a:pt x="5366" y="10251"/>
                    </a:lnTo>
                    <a:lnTo>
                      <a:pt x="7719" y="10251"/>
                    </a:lnTo>
                    <a:lnTo>
                      <a:pt x="9914" y="9036"/>
                    </a:lnTo>
                    <a:lnTo>
                      <a:pt x="10494" y="7804"/>
                    </a:lnTo>
                    <a:close/>
                    <a:moveTo>
                      <a:pt x="14778" y="9176"/>
                    </a:moveTo>
                    <a:lnTo>
                      <a:pt x="12835" y="10251"/>
                    </a:lnTo>
                    <a:lnTo>
                      <a:pt x="14274" y="10251"/>
                    </a:lnTo>
                    <a:lnTo>
                      <a:pt x="14778" y="9176"/>
                    </a:lnTo>
                    <a:close/>
                    <a:moveTo>
                      <a:pt x="4118" y="7807"/>
                    </a:moveTo>
                    <a:lnTo>
                      <a:pt x="107" y="10023"/>
                    </a:lnTo>
                    <a:lnTo>
                      <a:pt x="1" y="10254"/>
                    </a:lnTo>
                    <a:lnTo>
                      <a:pt x="2323" y="10254"/>
                    </a:lnTo>
                    <a:lnTo>
                      <a:pt x="5147" y="8696"/>
                    </a:lnTo>
                    <a:lnTo>
                      <a:pt x="5563" y="7807"/>
                    </a:lnTo>
                    <a:close/>
                    <a:moveTo>
                      <a:pt x="17262" y="7807"/>
                    </a:moveTo>
                    <a:lnTo>
                      <a:pt x="15483" y="8793"/>
                    </a:lnTo>
                    <a:lnTo>
                      <a:pt x="14793" y="10254"/>
                    </a:lnTo>
                    <a:lnTo>
                      <a:pt x="15947" y="10254"/>
                    </a:lnTo>
                    <a:cubicBezTo>
                      <a:pt x="17414" y="9443"/>
                      <a:pt x="18883" y="8630"/>
                      <a:pt x="20350" y="7819"/>
                    </a:cubicBezTo>
                    <a:cubicBezTo>
                      <a:pt x="20356" y="7807"/>
                      <a:pt x="17262" y="7807"/>
                      <a:pt x="17262" y="7807"/>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 name="Google Shape;1452;p44"/>
            <p:cNvGrpSpPr/>
            <p:nvPr/>
          </p:nvGrpSpPr>
          <p:grpSpPr>
            <a:xfrm>
              <a:off x="425389" y="4402977"/>
              <a:ext cx="370952" cy="259477"/>
              <a:chOff x="530364" y="78205"/>
              <a:chExt cx="1410464" cy="986605"/>
            </a:xfrm>
          </p:grpSpPr>
          <p:sp>
            <p:nvSpPr>
              <p:cNvPr id="1453" name="Google Shape;1453;p44"/>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4"/>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4"/>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4"/>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5" name="Shape 8925"/>
        <p:cNvGrpSpPr/>
        <p:nvPr/>
      </p:nvGrpSpPr>
      <p:grpSpPr>
        <a:xfrm>
          <a:off x="0" y="0"/>
          <a:ext cx="0" cy="0"/>
          <a:chOff x="0" y="0"/>
          <a:chExt cx="0" cy="0"/>
        </a:xfrm>
      </p:grpSpPr>
      <p:grpSp>
        <p:nvGrpSpPr>
          <p:cNvPr id="8926" name="Google Shape;8926;p89"/>
          <p:cNvGrpSpPr/>
          <p:nvPr/>
        </p:nvGrpSpPr>
        <p:grpSpPr>
          <a:xfrm>
            <a:off x="717025" y="967615"/>
            <a:ext cx="1636117" cy="1526144"/>
            <a:chOff x="729238" y="1179665"/>
            <a:chExt cx="1636117" cy="1526144"/>
          </a:xfrm>
        </p:grpSpPr>
        <p:grpSp>
          <p:nvGrpSpPr>
            <p:cNvPr id="8927" name="Google Shape;8927;p89"/>
            <p:cNvGrpSpPr/>
            <p:nvPr/>
          </p:nvGrpSpPr>
          <p:grpSpPr>
            <a:xfrm>
              <a:off x="729238" y="1179665"/>
              <a:ext cx="80700" cy="1526144"/>
              <a:chOff x="729238" y="1179665"/>
              <a:chExt cx="80700" cy="1526144"/>
            </a:xfrm>
          </p:grpSpPr>
          <p:sp>
            <p:nvSpPr>
              <p:cNvPr id="8928" name="Google Shape;8928;p89"/>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9"/>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9"/>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9"/>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89"/>
            <p:cNvGrpSpPr/>
            <p:nvPr/>
          </p:nvGrpSpPr>
          <p:grpSpPr>
            <a:xfrm>
              <a:off x="903098" y="1179665"/>
              <a:ext cx="80700" cy="1526144"/>
              <a:chOff x="903098" y="1179665"/>
              <a:chExt cx="80700" cy="1526144"/>
            </a:xfrm>
          </p:grpSpPr>
          <p:sp>
            <p:nvSpPr>
              <p:cNvPr id="8939" name="Google Shape;8939;p89"/>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9"/>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9"/>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9"/>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9"/>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9"/>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89"/>
            <p:cNvGrpSpPr/>
            <p:nvPr/>
          </p:nvGrpSpPr>
          <p:grpSpPr>
            <a:xfrm>
              <a:off x="1076958" y="1179665"/>
              <a:ext cx="80700" cy="1526144"/>
              <a:chOff x="1076958" y="1179665"/>
              <a:chExt cx="80700" cy="1526144"/>
            </a:xfrm>
          </p:grpSpPr>
          <p:sp>
            <p:nvSpPr>
              <p:cNvPr id="8950" name="Google Shape;8950;p89"/>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9"/>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9"/>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9"/>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9"/>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9"/>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9"/>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89"/>
            <p:cNvGrpSpPr/>
            <p:nvPr/>
          </p:nvGrpSpPr>
          <p:grpSpPr>
            <a:xfrm>
              <a:off x="1247707" y="1179665"/>
              <a:ext cx="80700" cy="1526144"/>
              <a:chOff x="1247707" y="1179665"/>
              <a:chExt cx="80700" cy="1526144"/>
            </a:xfrm>
          </p:grpSpPr>
          <p:sp>
            <p:nvSpPr>
              <p:cNvPr id="8961" name="Google Shape;8961;p89"/>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9"/>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9"/>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89"/>
            <p:cNvGrpSpPr/>
            <p:nvPr/>
          </p:nvGrpSpPr>
          <p:grpSpPr>
            <a:xfrm>
              <a:off x="1421567" y="1179665"/>
              <a:ext cx="80700" cy="1526144"/>
              <a:chOff x="1421567" y="1179665"/>
              <a:chExt cx="80700" cy="1526144"/>
            </a:xfrm>
          </p:grpSpPr>
          <p:sp>
            <p:nvSpPr>
              <p:cNvPr id="8972" name="Google Shape;8972;p89"/>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9"/>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9"/>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9"/>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9"/>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9"/>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9"/>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9"/>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89"/>
            <p:cNvGrpSpPr/>
            <p:nvPr/>
          </p:nvGrpSpPr>
          <p:grpSpPr>
            <a:xfrm>
              <a:off x="1592327" y="1179665"/>
              <a:ext cx="80700" cy="1526144"/>
              <a:chOff x="1592327" y="1179665"/>
              <a:chExt cx="80700" cy="1526144"/>
            </a:xfrm>
          </p:grpSpPr>
          <p:sp>
            <p:nvSpPr>
              <p:cNvPr id="8983" name="Google Shape;8983;p89"/>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9"/>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9"/>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9"/>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9"/>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9"/>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8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89"/>
            <p:cNvGrpSpPr/>
            <p:nvPr/>
          </p:nvGrpSpPr>
          <p:grpSpPr>
            <a:xfrm>
              <a:off x="1766187" y="1179665"/>
              <a:ext cx="80700" cy="1526144"/>
              <a:chOff x="1766187" y="1179665"/>
              <a:chExt cx="80700" cy="1526144"/>
            </a:xfrm>
          </p:grpSpPr>
          <p:sp>
            <p:nvSpPr>
              <p:cNvPr id="8994" name="Google Shape;8994;p89"/>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9"/>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9"/>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9"/>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9"/>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9"/>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9"/>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9"/>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9"/>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89"/>
            <p:cNvGrpSpPr/>
            <p:nvPr/>
          </p:nvGrpSpPr>
          <p:grpSpPr>
            <a:xfrm>
              <a:off x="1936935" y="1179665"/>
              <a:ext cx="80700" cy="1526144"/>
              <a:chOff x="1936935" y="1179665"/>
              <a:chExt cx="80700" cy="1526144"/>
            </a:xfrm>
          </p:grpSpPr>
          <p:sp>
            <p:nvSpPr>
              <p:cNvPr id="9005" name="Google Shape;9005;p89"/>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9"/>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9"/>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9"/>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9"/>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89"/>
            <p:cNvGrpSpPr/>
            <p:nvPr/>
          </p:nvGrpSpPr>
          <p:grpSpPr>
            <a:xfrm>
              <a:off x="2110795" y="1179665"/>
              <a:ext cx="80700" cy="1526144"/>
              <a:chOff x="2110795" y="1179665"/>
              <a:chExt cx="80700" cy="1526144"/>
            </a:xfrm>
          </p:grpSpPr>
          <p:sp>
            <p:nvSpPr>
              <p:cNvPr id="9016" name="Google Shape;9016;p89"/>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9"/>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9"/>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9"/>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89"/>
            <p:cNvGrpSpPr/>
            <p:nvPr/>
          </p:nvGrpSpPr>
          <p:grpSpPr>
            <a:xfrm>
              <a:off x="2284655" y="1179665"/>
              <a:ext cx="80700" cy="1526144"/>
              <a:chOff x="2284655" y="1179665"/>
              <a:chExt cx="80700" cy="1526144"/>
            </a:xfrm>
          </p:grpSpPr>
          <p:sp>
            <p:nvSpPr>
              <p:cNvPr id="9027" name="Google Shape;9027;p89"/>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9"/>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9"/>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9"/>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9"/>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9"/>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7" name="Google Shape;9037;p89"/>
          <p:cNvGrpSpPr/>
          <p:nvPr/>
        </p:nvGrpSpPr>
        <p:grpSpPr>
          <a:xfrm>
            <a:off x="2611692" y="986753"/>
            <a:ext cx="1364248" cy="1102133"/>
            <a:chOff x="2623904" y="1198803"/>
            <a:chExt cx="1364248" cy="1102133"/>
          </a:xfrm>
        </p:grpSpPr>
        <p:grpSp>
          <p:nvGrpSpPr>
            <p:cNvPr id="9038" name="Google Shape;9038;p89"/>
            <p:cNvGrpSpPr/>
            <p:nvPr/>
          </p:nvGrpSpPr>
          <p:grpSpPr>
            <a:xfrm>
              <a:off x="2623907" y="1198803"/>
              <a:ext cx="1364245" cy="273000"/>
              <a:chOff x="2623907" y="1198803"/>
              <a:chExt cx="1364245" cy="273000"/>
            </a:xfrm>
          </p:grpSpPr>
          <p:sp>
            <p:nvSpPr>
              <p:cNvPr id="9039" name="Google Shape;9039;p8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9"/>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89"/>
            <p:cNvGrpSpPr/>
            <p:nvPr/>
          </p:nvGrpSpPr>
          <p:grpSpPr>
            <a:xfrm>
              <a:off x="2623904" y="1476964"/>
              <a:ext cx="1364245" cy="273000"/>
              <a:chOff x="2623904" y="1476964"/>
              <a:chExt cx="1364245" cy="273000"/>
            </a:xfrm>
          </p:grpSpPr>
          <p:sp>
            <p:nvSpPr>
              <p:cNvPr id="9045" name="Google Shape;9045;p8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9"/>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9"/>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89"/>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89"/>
            <p:cNvGrpSpPr/>
            <p:nvPr/>
          </p:nvGrpSpPr>
          <p:grpSpPr>
            <a:xfrm>
              <a:off x="2623907" y="1749775"/>
              <a:ext cx="1364245" cy="273000"/>
              <a:chOff x="2623907" y="1749775"/>
              <a:chExt cx="1364245" cy="273000"/>
            </a:xfrm>
          </p:grpSpPr>
          <p:sp>
            <p:nvSpPr>
              <p:cNvPr id="9051" name="Google Shape;9051;p8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9"/>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89"/>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6" name="Google Shape;9056;p89"/>
            <p:cNvGrpSpPr/>
            <p:nvPr/>
          </p:nvGrpSpPr>
          <p:grpSpPr>
            <a:xfrm>
              <a:off x="2623904" y="2027936"/>
              <a:ext cx="1364245" cy="273000"/>
              <a:chOff x="2623904" y="2027936"/>
              <a:chExt cx="1364245" cy="273000"/>
            </a:xfrm>
          </p:grpSpPr>
          <p:sp>
            <p:nvSpPr>
              <p:cNvPr id="9057" name="Google Shape;9057;p8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2" name="Google Shape;9062;p89"/>
          <p:cNvGrpSpPr/>
          <p:nvPr/>
        </p:nvGrpSpPr>
        <p:grpSpPr>
          <a:xfrm>
            <a:off x="2601153" y="2445826"/>
            <a:ext cx="1387541" cy="159124"/>
            <a:chOff x="3200660" y="2180272"/>
            <a:chExt cx="2563824" cy="378237"/>
          </a:xfrm>
        </p:grpSpPr>
        <p:sp>
          <p:nvSpPr>
            <p:cNvPr id="9063" name="Google Shape;9063;p8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8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89"/>
          <p:cNvGrpSpPr/>
          <p:nvPr/>
        </p:nvGrpSpPr>
        <p:grpSpPr>
          <a:xfrm>
            <a:off x="2597677" y="2723590"/>
            <a:ext cx="1390502" cy="159625"/>
            <a:chOff x="3530150" y="2790075"/>
            <a:chExt cx="1962600" cy="225300"/>
          </a:xfrm>
        </p:grpSpPr>
        <p:sp>
          <p:nvSpPr>
            <p:cNvPr id="9082" name="Google Shape;9082;p89"/>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89"/>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89"/>
          <p:cNvGrpSpPr/>
          <p:nvPr/>
        </p:nvGrpSpPr>
        <p:grpSpPr>
          <a:xfrm>
            <a:off x="2597735" y="3001855"/>
            <a:ext cx="1411629" cy="154175"/>
            <a:chOff x="3558802" y="4011244"/>
            <a:chExt cx="1866000" cy="111600"/>
          </a:xfrm>
        </p:grpSpPr>
        <p:sp>
          <p:nvSpPr>
            <p:cNvPr id="9085" name="Google Shape;9085;p89"/>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9"/>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89"/>
          <p:cNvGrpSpPr/>
          <p:nvPr/>
        </p:nvGrpSpPr>
        <p:grpSpPr>
          <a:xfrm>
            <a:off x="2598023" y="2207425"/>
            <a:ext cx="1383503" cy="119761"/>
            <a:chOff x="3465975" y="2270258"/>
            <a:chExt cx="1986364" cy="171947"/>
          </a:xfrm>
        </p:grpSpPr>
        <p:sp>
          <p:nvSpPr>
            <p:cNvPr id="9088" name="Google Shape;9088;p8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9"/>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9"/>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9"/>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9"/>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89"/>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89"/>
          <p:cNvGrpSpPr/>
          <p:nvPr/>
        </p:nvGrpSpPr>
        <p:grpSpPr>
          <a:xfrm>
            <a:off x="2609030" y="3571198"/>
            <a:ext cx="1369531" cy="195460"/>
            <a:chOff x="723300" y="4253549"/>
            <a:chExt cx="2276482" cy="324900"/>
          </a:xfrm>
        </p:grpSpPr>
        <p:sp>
          <p:nvSpPr>
            <p:cNvPr id="9097" name="Google Shape;9097;p8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9"/>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89"/>
          <p:cNvGrpSpPr/>
          <p:nvPr/>
        </p:nvGrpSpPr>
        <p:grpSpPr>
          <a:xfrm>
            <a:off x="2598591" y="3272439"/>
            <a:ext cx="1389066" cy="180119"/>
            <a:chOff x="705948" y="3788465"/>
            <a:chExt cx="2308953" cy="299400"/>
          </a:xfrm>
        </p:grpSpPr>
        <p:sp>
          <p:nvSpPr>
            <p:cNvPr id="9103" name="Google Shape;9103;p8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9"/>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9"/>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89"/>
          <p:cNvGrpSpPr/>
          <p:nvPr/>
        </p:nvGrpSpPr>
        <p:grpSpPr>
          <a:xfrm>
            <a:off x="4195581" y="1876393"/>
            <a:ext cx="1433821" cy="191501"/>
            <a:chOff x="4273350" y="2088443"/>
            <a:chExt cx="1433821" cy="191501"/>
          </a:xfrm>
        </p:grpSpPr>
        <p:grpSp>
          <p:nvGrpSpPr>
            <p:cNvPr id="9109" name="Google Shape;9109;p89"/>
            <p:cNvGrpSpPr/>
            <p:nvPr/>
          </p:nvGrpSpPr>
          <p:grpSpPr>
            <a:xfrm>
              <a:off x="4273350" y="2088443"/>
              <a:ext cx="1433821" cy="0"/>
              <a:chOff x="5224975" y="2962250"/>
              <a:chExt cx="1544400" cy="0"/>
            </a:xfrm>
          </p:grpSpPr>
          <p:cxnSp>
            <p:nvCxnSpPr>
              <p:cNvPr id="9110" name="Google Shape;9110;p8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9111" name="Google Shape;9111;p89"/>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9112" name="Google Shape;9112;p89"/>
            <p:cNvGrpSpPr/>
            <p:nvPr/>
          </p:nvGrpSpPr>
          <p:grpSpPr>
            <a:xfrm>
              <a:off x="4273350" y="2279944"/>
              <a:ext cx="1433821" cy="0"/>
              <a:chOff x="5224975" y="2962250"/>
              <a:chExt cx="1544400" cy="0"/>
            </a:xfrm>
          </p:grpSpPr>
          <p:cxnSp>
            <p:nvCxnSpPr>
              <p:cNvPr id="9113" name="Google Shape;9113;p89"/>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9114" name="Google Shape;9114;p89"/>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9115" name="Google Shape;9115;p89"/>
          <p:cNvGrpSpPr/>
          <p:nvPr/>
        </p:nvGrpSpPr>
        <p:grpSpPr>
          <a:xfrm>
            <a:off x="2646528" y="3885297"/>
            <a:ext cx="1304609" cy="294074"/>
            <a:chOff x="2658741" y="4097347"/>
            <a:chExt cx="1304609" cy="294074"/>
          </a:xfrm>
        </p:grpSpPr>
        <p:grpSp>
          <p:nvGrpSpPr>
            <p:cNvPr id="9116" name="Google Shape;9116;p89"/>
            <p:cNvGrpSpPr/>
            <p:nvPr/>
          </p:nvGrpSpPr>
          <p:grpSpPr>
            <a:xfrm>
              <a:off x="2658741" y="4097347"/>
              <a:ext cx="118572" cy="294074"/>
              <a:chOff x="3343310" y="4475555"/>
              <a:chExt cx="127717" cy="316753"/>
            </a:xfrm>
          </p:grpSpPr>
          <p:sp>
            <p:nvSpPr>
              <p:cNvPr id="9117" name="Google Shape;9117;p8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8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89"/>
            <p:cNvGrpSpPr/>
            <p:nvPr/>
          </p:nvGrpSpPr>
          <p:grpSpPr>
            <a:xfrm>
              <a:off x="3815519" y="4098388"/>
              <a:ext cx="147831" cy="291991"/>
              <a:chOff x="3527539" y="4476677"/>
              <a:chExt cx="159232" cy="314510"/>
            </a:xfrm>
          </p:grpSpPr>
          <p:sp>
            <p:nvSpPr>
              <p:cNvPr id="9120" name="Google Shape;9120;p8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89"/>
            <p:cNvGrpSpPr/>
            <p:nvPr/>
          </p:nvGrpSpPr>
          <p:grpSpPr>
            <a:xfrm>
              <a:off x="3511696" y="4098388"/>
              <a:ext cx="147831" cy="291991"/>
              <a:chOff x="3527539" y="4476677"/>
              <a:chExt cx="159232" cy="314510"/>
            </a:xfrm>
          </p:grpSpPr>
          <p:sp>
            <p:nvSpPr>
              <p:cNvPr id="9123" name="Google Shape;9123;p8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89"/>
            <p:cNvGrpSpPr/>
            <p:nvPr/>
          </p:nvGrpSpPr>
          <p:grpSpPr>
            <a:xfrm>
              <a:off x="3207874" y="4098388"/>
              <a:ext cx="147831" cy="291991"/>
              <a:chOff x="3527539" y="4476677"/>
              <a:chExt cx="159232" cy="314510"/>
            </a:xfrm>
          </p:grpSpPr>
          <p:sp>
            <p:nvSpPr>
              <p:cNvPr id="9126" name="Google Shape;9126;p8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89"/>
            <p:cNvGrpSpPr/>
            <p:nvPr/>
          </p:nvGrpSpPr>
          <p:grpSpPr>
            <a:xfrm>
              <a:off x="2933305" y="4097347"/>
              <a:ext cx="118572" cy="294074"/>
              <a:chOff x="3343310" y="4475555"/>
              <a:chExt cx="127717" cy="316753"/>
            </a:xfrm>
          </p:grpSpPr>
          <p:sp>
            <p:nvSpPr>
              <p:cNvPr id="9129" name="Google Shape;9129;p8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31" name="Google Shape;9131;p89"/>
          <p:cNvGrpSpPr/>
          <p:nvPr/>
        </p:nvGrpSpPr>
        <p:grpSpPr>
          <a:xfrm>
            <a:off x="4197136" y="963991"/>
            <a:ext cx="1430711" cy="751237"/>
            <a:chOff x="5159450" y="1919950"/>
            <a:chExt cx="1541050" cy="862500"/>
          </a:xfrm>
        </p:grpSpPr>
        <p:sp>
          <p:nvSpPr>
            <p:cNvPr id="9132" name="Google Shape;9132;p8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133" name="Google Shape;9133;p89"/>
            <p:cNvGrpSpPr/>
            <p:nvPr/>
          </p:nvGrpSpPr>
          <p:grpSpPr>
            <a:xfrm>
              <a:off x="5159450" y="1919950"/>
              <a:ext cx="1541050" cy="862500"/>
              <a:chOff x="5159450" y="1919950"/>
              <a:chExt cx="1541050" cy="862500"/>
            </a:xfrm>
          </p:grpSpPr>
          <p:cxnSp>
            <p:nvCxnSpPr>
              <p:cNvPr id="9134" name="Google Shape;9134;p8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135" name="Google Shape;9135;p8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136" name="Google Shape;9136;p89"/>
          <p:cNvGrpSpPr/>
          <p:nvPr/>
        </p:nvGrpSpPr>
        <p:grpSpPr>
          <a:xfrm>
            <a:off x="4245274" y="2227761"/>
            <a:ext cx="1334436" cy="967914"/>
            <a:chOff x="4294923" y="2439811"/>
            <a:chExt cx="1334436" cy="967914"/>
          </a:xfrm>
        </p:grpSpPr>
        <p:grpSp>
          <p:nvGrpSpPr>
            <p:cNvPr id="9137" name="Google Shape;9137;p89"/>
            <p:cNvGrpSpPr/>
            <p:nvPr/>
          </p:nvGrpSpPr>
          <p:grpSpPr>
            <a:xfrm>
              <a:off x="4960455" y="2469658"/>
              <a:ext cx="668904" cy="885524"/>
              <a:chOff x="4960455" y="2469658"/>
              <a:chExt cx="668904" cy="885524"/>
            </a:xfrm>
          </p:grpSpPr>
          <p:sp>
            <p:nvSpPr>
              <p:cNvPr id="9138" name="Google Shape;9138;p89"/>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9"/>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9"/>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9"/>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9"/>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9"/>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89"/>
            <p:cNvGrpSpPr/>
            <p:nvPr/>
          </p:nvGrpSpPr>
          <p:grpSpPr>
            <a:xfrm>
              <a:off x="4294923" y="2469658"/>
              <a:ext cx="668951" cy="885524"/>
              <a:chOff x="4294923" y="2469658"/>
              <a:chExt cx="668951" cy="885524"/>
            </a:xfrm>
          </p:grpSpPr>
          <p:sp>
            <p:nvSpPr>
              <p:cNvPr id="9145" name="Google Shape;9145;p89"/>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9"/>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9"/>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9"/>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89"/>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89"/>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1" name="Google Shape;9151;p89"/>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89"/>
          <p:cNvGrpSpPr/>
          <p:nvPr/>
        </p:nvGrpSpPr>
        <p:grpSpPr>
          <a:xfrm>
            <a:off x="4231477" y="3282206"/>
            <a:ext cx="1430949" cy="897289"/>
            <a:chOff x="4351371" y="3547942"/>
            <a:chExt cx="1345130" cy="843475"/>
          </a:xfrm>
        </p:grpSpPr>
        <p:grpSp>
          <p:nvGrpSpPr>
            <p:cNvPr id="9153" name="Google Shape;9153;p89"/>
            <p:cNvGrpSpPr/>
            <p:nvPr/>
          </p:nvGrpSpPr>
          <p:grpSpPr>
            <a:xfrm>
              <a:off x="4351371" y="4209917"/>
              <a:ext cx="1345130" cy="181500"/>
              <a:chOff x="4351371" y="4209917"/>
              <a:chExt cx="1345130" cy="181500"/>
            </a:xfrm>
          </p:grpSpPr>
          <p:sp>
            <p:nvSpPr>
              <p:cNvPr id="9154" name="Google Shape;9154;p89"/>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5" name="Google Shape;9155;p89"/>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9156" name="Google Shape;9156;p89"/>
            <p:cNvGrpSpPr/>
            <p:nvPr/>
          </p:nvGrpSpPr>
          <p:grpSpPr>
            <a:xfrm>
              <a:off x="4403010" y="3985221"/>
              <a:ext cx="1109518" cy="181500"/>
              <a:chOff x="4403010" y="3985221"/>
              <a:chExt cx="1109518" cy="181500"/>
            </a:xfrm>
          </p:grpSpPr>
          <p:sp>
            <p:nvSpPr>
              <p:cNvPr id="9157" name="Google Shape;9157;p89"/>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8" name="Google Shape;9158;p89"/>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9159" name="Google Shape;9159;p89"/>
            <p:cNvGrpSpPr/>
            <p:nvPr/>
          </p:nvGrpSpPr>
          <p:grpSpPr>
            <a:xfrm>
              <a:off x="4618704" y="3766582"/>
              <a:ext cx="807858" cy="181500"/>
              <a:chOff x="4618704" y="3766582"/>
              <a:chExt cx="807858" cy="181500"/>
            </a:xfrm>
          </p:grpSpPr>
          <p:sp>
            <p:nvSpPr>
              <p:cNvPr id="9160" name="Google Shape;9160;p89"/>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61" name="Google Shape;9161;p89"/>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9162" name="Google Shape;9162;p89"/>
            <p:cNvGrpSpPr/>
            <p:nvPr/>
          </p:nvGrpSpPr>
          <p:grpSpPr>
            <a:xfrm>
              <a:off x="4735238" y="3547942"/>
              <a:ext cx="462839" cy="181500"/>
              <a:chOff x="4735238" y="3547942"/>
              <a:chExt cx="462839" cy="181500"/>
            </a:xfrm>
          </p:grpSpPr>
          <p:sp>
            <p:nvSpPr>
              <p:cNvPr id="9163" name="Google Shape;9163;p89"/>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64" name="Google Shape;9164;p89"/>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9165" name="Google Shape;9165;p89"/>
          <p:cNvGrpSpPr/>
          <p:nvPr/>
        </p:nvGrpSpPr>
        <p:grpSpPr>
          <a:xfrm>
            <a:off x="7407835" y="2217530"/>
            <a:ext cx="1020955" cy="928853"/>
            <a:chOff x="926675" y="238125"/>
            <a:chExt cx="5755100" cy="5232975"/>
          </a:xfrm>
        </p:grpSpPr>
        <p:sp>
          <p:nvSpPr>
            <p:cNvPr id="9166" name="Google Shape;9166;p89"/>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9"/>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9"/>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9"/>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89"/>
          <p:cNvGrpSpPr/>
          <p:nvPr/>
        </p:nvGrpSpPr>
        <p:grpSpPr>
          <a:xfrm>
            <a:off x="715208" y="2616265"/>
            <a:ext cx="1695374" cy="1560837"/>
            <a:chOff x="727421" y="2828315"/>
            <a:chExt cx="1695374" cy="1560837"/>
          </a:xfrm>
        </p:grpSpPr>
        <p:grpSp>
          <p:nvGrpSpPr>
            <p:cNvPr id="9171" name="Google Shape;9171;p89"/>
            <p:cNvGrpSpPr/>
            <p:nvPr/>
          </p:nvGrpSpPr>
          <p:grpSpPr>
            <a:xfrm>
              <a:off x="727421" y="2828315"/>
              <a:ext cx="1695374" cy="1560837"/>
              <a:chOff x="734799" y="2782450"/>
              <a:chExt cx="1571100" cy="1577400"/>
            </a:xfrm>
          </p:grpSpPr>
          <p:cxnSp>
            <p:nvCxnSpPr>
              <p:cNvPr id="9172" name="Google Shape;9172;p8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173" name="Google Shape;9173;p8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174" name="Google Shape;9174;p89"/>
            <p:cNvGrpSpPr/>
            <p:nvPr/>
          </p:nvGrpSpPr>
          <p:grpSpPr>
            <a:xfrm>
              <a:off x="819108" y="2882501"/>
              <a:ext cx="1556791" cy="1426186"/>
              <a:chOff x="819108" y="2882501"/>
              <a:chExt cx="1556791" cy="1426186"/>
            </a:xfrm>
          </p:grpSpPr>
          <p:grpSp>
            <p:nvGrpSpPr>
              <p:cNvPr id="9175" name="Google Shape;9175;p89"/>
              <p:cNvGrpSpPr/>
              <p:nvPr/>
            </p:nvGrpSpPr>
            <p:grpSpPr>
              <a:xfrm>
                <a:off x="819108" y="2882501"/>
                <a:ext cx="103104" cy="1426186"/>
                <a:chOff x="4674013" y="3100904"/>
                <a:chExt cx="122758" cy="1698043"/>
              </a:xfrm>
            </p:grpSpPr>
            <p:sp>
              <p:nvSpPr>
                <p:cNvPr id="9176" name="Google Shape;9176;p8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89"/>
              <p:cNvGrpSpPr/>
              <p:nvPr/>
            </p:nvGrpSpPr>
            <p:grpSpPr>
              <a:xfrm>
                <a:off x="1062475" y="2882501"/>
                <a:ext cx="103104" cy="1426186"/>
                <a:chOff x="4940438" y="3100904"/>
                <a:chExt cx="122758" cy="1698043"/>
              </a:xfrm>
            </p:grpSpPr>
            <p:sp>
              <p:nvSpPr>
                <p:cNvPr id="9184" name="Google Shape;9184;p8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8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8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89"/>
              <p:cNvGrpSpPr/>
              <p:nvPr/>
            </p:nvGrpSpPr>
            <p:grpSpPr>
              <a:xfrm>
                <a:off x="1299324" y="2882501"/>
                <a:ext cx="103104" cy="1426186"/>
                <a:chOff x="5206863" y="3100904"/>
                <a:chExt cx="122758" cy="1698043"/>
              </a:xfrm>
            </p:grpSpPr>
            <p:sp>
              <p:nvSpPr>
                <p:cNvPr id="9192" name="Google Shape;9192;p8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8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9" name="Google Shape;9199;p89"/>
              <p:cNvGrpSpPr/>
              <p:nvPr/>
            </p:nvGrpSpPr>
            <p:grpSpPr>
              <a:xfrm>
                <a:off x="1786057" y="2882501"/>
                <a:ext cx="103104" cy="1426186"/>
                <a:chOff x="6006138" y="3143629"/>
                <a:chExt cx="122758" cy="1698043"/>
              </a:xfrm>
            </p:grpSpPr>
            <p:sp>
              <p:nvSpPr>
                <p:cNvPr id="9200" name="Google Shape;9200;p8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8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8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89"/>
              <p:cNvGrpSpPr/>
              <p:nvPr/>
            </p:nvGrpSpPr>
            <p:grpSpPr>
              <a:xfrm>
                <a:off x="2029422" y="2882501"/>
                <a:ext cx="103104" cy="1426186"/>
                <a:chOff x="6805413" y="3100904"/>
                <a:chExt cx="122758" cy="1698043"/>
              </a:xfrm>
            </p:grpSpPr>
            <p:sp>
              <p:nvSpPr>
                <p:cNvPr id="9208" name="Google Shape;9208;p8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89"/>
              <p:cNvGrpSpPr/>
              <p:nvPr/>
            </p:nvGrpSpPr>
            <p:grpSpPr>
              <a:xfrm>
                <a:off x="2272795" y="2882501"/>
                <a:ext cx="103104" cy="1426186"/>
                <a:chOff x="5206863" y="3100904"/>
                <a:chExt cx="122758" cy="1698043"/>
              </a:xfrm>
            </p:grpSpPr>
            <p:sp>
              <p:nvSpPr>
                <p:cNvPr id="9216" name="Google Shape;9216;p8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89"/>
              <p:cNvGrpSpPr/>
              <p:nvPr/>
            </p:nvGrpSpPr>
            <p:grpSpPr>
              <a:xfrm>
                <a:off x="1542694" y="2882501"/>
                <a:ext cx="103104" cy="1426186"/>
                <a:chOff x="6006138" y="3143629"/>
                <a:chExt cx="122758" cy="1698043"/>
              </a:xfrm>
            </p:grpSpPr>
            <p:sp>
              <p:nvSpPr>
                <p:cNvPr id="9224" name="Google Shape;9224;p8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8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8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231" name="Google Shape;9231;p89"/>
          <p:cNvGrpSpPr/>
          <p:nvPr/>
        </p:nvGrpSpPr>
        <p:grpSpPr>
          <a:xfrm>
            <a:off x="5671259" y="3305987"/>
            <a:ext cx="2749952" cy="870677"/>
            <a:chOff x="238125" y="1725700"/>
            <a:chExt cx="7139025" cy="2260325"/>
          </a:xfrm>
        </p:grpSpPr>
        <p:sp>
          <p:nvSpPr>
            <p:cNvPr id="9232" name="Google Shape;9232;p89"/>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9"/>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9"/>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9"/>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9"/>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9"/>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9"/>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9"/>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9"/>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9"/>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2" name="Google Shape;9242;p89"/>
          <p:cNvGrpSpPr/>
          <p:nvPr/>
        </p:nvGrpSpPr>
        <p:grpSpPr>
          <a:xfrm>
            <a:off x="5941423" y="2247733"/>
            <a:ext cx="1105452" cy="916747"/>
            <a:chOff x="5249100" y="1210600"/>
            <a:chExt cx="3502700" cy="2904775"/>
          </a:xfrm>
        </p:grpSpPr>
        <p:sp>
          <p:nvSpPr>
            <p:cNvPr id="9243" name="Google Shape;9243;p8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8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7" name="Google Shape;9247;p89"/>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9248" name="Google Shape;9248;p89"/>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9249" name="Google Shape;9249;p89"/>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9250" name="Google Shape;9250;p89"/>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9251" name="Google Shape;9251;p89"/>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89"/>
          <p:cNvGrpSpPr/>
          <p:nvPr/>
        </p:nvGrpSpPr>
        <p:grpSpPr>
          <a:xfrm>
            <a:off x="7123971" y="967151"/>
            <a:ext cx="1304650" cy="1124856"/>
            <a:chOff x="7287122" y="1165658"/>
            <a:chExt cx="1219413" cy="1051365"/>
          </a:xfrm>
        </p:grpSpPr>
        <p:grpSp>
          <p:nvGrpSpPr>
            <p:cNvPr id="9253" name="Google Shape;9253;p89"/>
            <p:cNvGrpSpPr/>
            <p:nvPr/>
          </p:nvGrpSpPr>
          <p:grpSpPr>
            <a:xfrm>
              <a:off x="7287122" y="1969723"/>
              <a:ext cx="1219413" cy="247300"/>
              <a:chOff x="7287122" y="1969723"/>
              <a:chExt cx="1219413" cy="247300"/>
            </a:xfrm>
          </p:grpSpPr>
          <p:sp>
            <p:nvSpPr>
              <p:cNvPr id="9254" name="Google Shape;9254;p8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5" name="Google Shape;9255;p89"/>
              <p:cNvGrpSpPr/>
              <p:nvPr/>
            </p:nvGrpSpPr>
            <p:grpSpPr>
              <a:xfrm>
                <a:off x="7287122" y="2063892"/>
                <a:ext cx="1151753" cy="73428"/>
                <a:chOff x="7287122" y="2063892"/>
                <a:chExt cx="1151753" cy="73428"/>
              </a:xfrm>
            </p:grpSpPr>
            <p:sp>
              <p:nvSpPr>
                <p:cNvPr id="9256" name="Google Shape;9256;p8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57" name="Google Shape;9257;p8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258" name="Google Shape;9258;p89"/>
            <p:cNvGrpSpPr/>
            <p:nvPr/>
          </p:nvGrpSpPr>
          <p:grpSpPr>
            <a:xfrm>
              <a:off x="7287122" y="1712201"/>
              <a:ext cx="1219403" cy="246767"/>
              <a:chOff x="7287122" y="1712201"/>
              <a:chExt cx="1219403" cy="246767"/>
            </a:xfrm>
          </p:grpSpPr>
          <p:sp>
            <p:nvSpPr>
              <p:cNvPr id="9259" name="Google Shape;9259;p8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0" name="Google Shape;9260;p89"/>
              <p:cNvGrpSpPr/>
              <p:nvPr/>
            </p:nvGrpSpPr>
            <p:grpSpPr>
              <a:xfrm>
                <a:off x="7287122" y="1842861"/>
                <a:ext cx="1005303" cy="73419"/>
                <a:chOff x="7287122" y="1842861"/>
                <a:chExt cx="1005303" cy="73419"/>
              </a:xfrm>
            </p:grpSpPr>
            <p:sp>
              <p:nvSpPr>
                <p:cNvPr id="9261" name="Google Shape;9261;p8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62" name="Google Shape;9262;p8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263" name="Google Shape;9263;p89"/>
            <p:cNvGrpSpPr/>
            <p:nvPr/>
          </p:nvGrpSpPr>
          <p:grpSpPr>
            <a:xfrm>
              <a:off x="7287122" y="1447520"/>
              <a:ext cx="1219403" cy="286667"/>
              <a:chOff x="7287122" y="1447520"/>
              <a:chExt cx="1219403" cy="286667"/>
            </a:xfrm>
          </p:grpSpPr>
          <p:sp>
            <p:nvSpPr>
              <p:cNvPr id="9264" name="Google Shape;9264;p8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5" name="Google Shape;9265;p89"/>
              <p:cNvGrpSpPr/>
              <p:nvPr/>
            </p:nvGrpSpPr>
            <p:grpSpPr>
              <a:xfrm>
                <a:off x="7287122" y="1581977"/>
                <a:ext cx="852803" cy="73428"/>
                <a:chOff x="7287122" y="1581977"/>
                <a:chExt cx="852803" cy="73428"/>
              </a:xfrm>
            </p:grpSpPr>
            <p:sp>
              <p:nvSpPr>
                <p:cNvPr id="9266" name="Google Shape;9266;p8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67" name="Google Shape;9267;p8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268" name="Google Shape;9268;p89"/>
            <p:cNvGrpSpPr/>
            <p:nvPr/>
          </p:nvGrpSpPr>
          <p:grpSpPr>
            <a:xfrm>
              <a:off x="7287122" y="1165658"/>
              <a:ext cx="1219403" cy="344253"/>
              <a:chOff x="7287122" y="1165658"/>
              <a:chExt cx="1219403" cy="344253"/>
            </a:xfrm>
          </p:grpSpPr>
          <p:sp>
            <p:nvSpPr>
              <p:cNvPr id="9269" name="Google Shape;9269;p8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0" name="Google Shape;9270;p89"/>
              <p:cNvGrpSpPr/>
              <p:nvPr/>
            </p:nvGrpSpPr>
            <p:grpSpPr>
              <a:xfrm>
                <a:off x="7287122" y="1341025"/>
                <a:ext cx="695703" cy="73419"/>
                <a:chOff x="7287122" y="1341025"/>
                <a:chExt cx="695703" cy="73419"/>
              </a:xfrm>
            </p:grpSpPr>
            <p:sp>
              <p:nvSpPr>
                <p:cNvPr id="9271" name="Google Shape;9271;p8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2" name="Google Shape;9272;p8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9273" name="Google Shape;9273;p89"/>
          <p:cNvGrpSpPr/>
          <p:nvPr/>
        </p:nvGrpSpPr>
        <p:grpSpPr>
          <a:xfrm>
            <a:off x="5790463" y="973174"/>
            <a:ext cx="1397729" cy="1098540"/>
            <a:chOff x="5900602" y="1193063"/>
            <a:chExt cx="1299851" cy="1021707"/>
          </a:xfrm>
        </p:grpSpPr>
        <p:grpSp>
          <p:nvGrpSpPr>
            <p:cNvPr id="9274" name="Google Shape;9274;p89"/>
            <p:cNvGrpSpPr/>
            <p:nvPr/>
          </p:nvGrpSpPr>
          <p:grpSpPr>
            <a:xfrm>
              <a:off x="6520337" y="1193063"/>
              <a:ext cx="341815" cy="799959"/>
              <a:chOff x="6520337" y="1193063"/>
              <a:chExt cx="341815" cy="799959"/>
            </a:xfrm>
          </p:grpSpPr>
          <p:grpSp>
            <p:nvGrpSpPr>
              <p:cNvPr id="9275" name="Google Shape;9275;p89"/>
              <p:cNvGrpSpPr/>
              <p:nvPr/>
            </p:nvGrpSpPr>
            <p:grpSpPr>
              <a:xfrm>
                <a:off x="6520337" y="1589527"/>
                <a:ext cx="213950" cy="403494"/>
                <a:chOff x="6520337" y="1589527"/>
                <a:chExt cx="213950" cy="403494"/>
              </a:xfrm>
            </p:grpSpPr>
            <p:sp>
              <p:nvSpPr>
                <p:cNvPr id="9276" name="Google Shape;9276;p8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9"/>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8" name="Google Shape;9278;p89"/>
              <p:cNvGrpSpPr/>
              <p:nvPr/>
            </p:nvGrpSpPr>
            <p:grpSpPr>
              <a:xfrm>
                <a:off x="6577204" y="1193063"/>
                <a:ext cx="284947" cy="464512"/>
                <a:chOff x="6577204" y="1193063"/>
                <a:chExt cx="284947" cy="464512"/>
              </a:xfrm>
            </p:grpSpPr>
            <p:sp>
              <p:nvSpPr>
                <p:cNvPr id="9279" name="Google Shape;9279;p8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0" name="Google Shape;9280;p89"/>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9281" name="Google Shape;9281;p89"/>
            <p:cNvGrpSpPr/>
            <p:nvPr/>
          </p:nvGrpSpPr>
          <p:grpSpPr>
            <a:xfrm>
              <a:off x="6238903" y="1193063"/>
              <a:ext cx="300475" cy="900152"/>
              <a:chOff x="6238903" y="1193063"/>
              <a:chExt cx="300475" cy="900152"/>
            </a:xfrm>
          </p:grpSpPr>
          <p:grpSp>
            <p:nvGrpSpPr>
              <p:cNvPr id="9282" name="Google Shape;9282;p89"/>
              <p:cNvGrpSpPr/>
              <p:nvPr/>
            </p:nvGrpSpPr>
            <p:grpSpPr>
              <a:xfrm>
                <a:off x="6290865" y="1489315"/>
                <a:ext cx="248514" cy="603900"/>
                <a:chOff x="6290865" y="1489315"/>
                <a:chExt cx="248514" cy="603900"/>
              </a:xfrm>
            </p:grpSpPr>
            <p:sp>
              <p:nvSpPr>
                <p:cNvPr id="9283" name="Google Shape;9283;p8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9"/>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89"/>
              <p:cNvGrpSpPr/>
              <p:nvPr/>
            </p:nvGrpSpPr>
            <p:grpSpPr>
              <a:xfrm>
                <a:off x="6238903" y="1193063"/>
                <a:ext cx="284947" cy="333087"/>
                <a:chOff x="6238903" y="1193063"/>
                <a:chExt cx="284947" cy="333087"/>
              </a:xfrm>
            </p:grpSpPr>
            <p:sp>
              <p:nvSpPr>
                <p:cNvPr id="9286" name="Google Shape;9286;p8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7" name="Google Shape;9287;p89"/>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9288" name="Google Shape;9288;p89"/>
            <p:cNvGrpSpPr/>
            <p:nvPr/>
          </p:nvGrpSpPr>
          <p:grpSpPr>
            <a:xfrm>
              <a:off x="5900602" y="1193063"/>
              <a:ext cx="444345" cy="1021707"/>
              <a:chOff x="5900602" y="1193063"/>
              <a:chExt cx="444345" cy="1021707"/>
            </a:xfrm>
          </p:grpSpPr>
          <p:grpSp>
            <p:nvGrpSpPr>
              <p:cNvPr id="9289" name="Google Shape;9289;p89"/>
              <p:cNvGrpSpPr/>
              <p:nvPr/>
            </p:nvGrpSpPr>
            <p:grpSpPr>
              <a:xfrm>
                <a:off x="6046501" y="1367785"/>
                <a:ext cx="298446" cy="846986"/>
                <a:chOff x="6046501" y="1367785"/>
                <a:chExt cx="298446" cy="846986"/>
              </a:xfrm>
            </p:grpSpPr>
            <p:sp>
              <p:nvSpPr>
                <p:cNvPr id="9290" name="Google Shape;9290;p8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89"/>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89"/>
              <p:cNvGrpSpPr/>
              <p:nvPr/>
            </p:nvGrpSpPr>
            <p:grpSpPr>
              <a:xfrm>
                <a:off x="5900602" y="1193063"/>
                <a:ext cx="284947" cy="182312"/>
                <a:chOff x="5900602" y="1193063"/>
                <a:chExt cx="284947" cy="182312"/>
              </a:xfrm>
            </p:grpSpPr>
            <p:sp>
              <p:nvSpPr>
                <p:cNvPr id="9293" name="Google Shape;9293;p8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4" name="Google Shape;9294;p8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9295" name="Google Shape;9295;p89"/>
            <p:cNvGrpSpPr/>
            <p:nvPr/>
          </p:nvGrpSpPr>
          <p:grpSpPr>
            <a:xfrm>
              <a:off x="6738300" y="1193063"/>
              <a:ext cx="462153" cy="707634"/>
              <a:chOff x="6738300" y="1193063"/>
              <a:chExt cx="462153" cy="707634"/>
            </a:xfrm>
          </p:grpSpPr>
          <p:grpSp>
            <p:nvGrpSpPr>
              <p:cNvPr id="9296" name="Google Shape;9296;p89"/>
              <p:cNvGrpSpPr/>
              <p:nvPr/>
            </p:nvGrpSpPr>
            <p:grpSpPr>
              <a:xfrm>
                <a:off x="6915505" y="1193063"/>
                <a:ext cx="284947" cy="597387"/>
                <a:chOff x="6915505" y="1193063"/>
                <a:chExt cx="284947" cy="597387"/>
              </a:xfrm>
            </p:grpSpPr>
            <p:sp>
              <p:nvSpPr>
                <p:cNvPr id="9297" name="Google Shape;9297;p8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8" name="Google Shape;9298;p89"/>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9299" name="Google Shape;9299;p89"/>
              <p:cNvGrpSpPr/>
              <p:nvPr/>
            </p:nvGrpSpPr>
            <p:grpSpPr>
              <a:xfrm>
                <a:off x="6738300" y="1684725"/>
                <a:ext cx="230066" cy="215971"/>
                <a:chOff x="6738300" y="1684725"/>
                <a:chExt cx="230066" cy="215971"/>
              </a:xfrm>
            </p:grpSpPr>
            <p:sp>
              <p:nvSpPr>
                <p:cNvPr id="9300" name="Google Shape;9300;p89"/>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9"/>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05" name="Shape 9305"/>
        <p:cNvGrpSpPr/>
        <p:nvPr/>
      </p:nvGrpSpPr>
      <p:grpSpPr>
        <a:xfrm>
          <a:off x="0" y="0"/>
          <a:ext cx="0" cy="0"/>
          <a:chOff x="0" y="0"/>
          <a:chExt cx="0" cy="0"/>
        </a:xfrm>
      </p:grpSpPr>
      <p:grpSp>
        <p:nvGrpSpPr>
          <p:cNvPr id="9306" name="Google Shape;9306;p90"/>
          <p:cNvGrpSpPr/>
          <p:nvPr/>
        </p:nvGrpSpPr>
        <p:grpSpPr>
          <a:xfrm>
            <a:off x="839307" y="2318098"/>
            <a:ext cx="387992" cy="329326"/>
            <a:chOff x="839307" y="2318098"/>
            <a:chExt cx="387992" cy="329326"/>
          </a:xfrm>
        </p:grpSpPr>
        <p:sp>
          <p:nvSpPr>
            <p:cNvPr id="9307" name="Google Shape;9307;p90"/>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90"/>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90"/>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90"/>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90"/>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90"/>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90"/>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90"/>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90"/>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90"/>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90"/>
          <p:cNvGrpSpPr/>
          <p:nvPr/>
        </p:nvGrpSpPr>
        <p:grpSpPr>
          <a:xfrm>
            <a:off x="1414990" y="2289671"/>
            <a:ext cx="387073" cy="385996"/>
            <a:chOff x="1414990" y="2289671"/>
            <a:chExt cx="387073" cy="385996"/>
          </a:xfrm>
        </p:grpSpPr>
        <p:sp>
          <p:nvSpPr>
            <p:cNvPr id="9318" name="Google Shape;9318;p90"/>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90"/>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90"/>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90"/>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90"/>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90"/>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90"/>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90"/>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90"/>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90"/>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90"/>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90"/>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90"/>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90"/>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90"/>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90"/>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90"/>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90"/>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90"/>
          <p:cNvGrpSpPr/>
          <p:nvPr/>
        </p:nvGrpSpPr>
        <p:grpSpPr>
          <a:xfrm>
            <a:off x="1989911" y="2306065"/>
            <a:ext cx="387099" cy="353207"/>
            <a:chOff x="1989911" y="2306065"/>
            <a:chExt cx="387099" cy="353207"/>
          </a:xfrm>
        </p:grpSpPr>
        <p:sp>
          <p:nvSpPr>
            <p:cNvPr id="9337" name="Google Shape;9337;p90"/>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90"/>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90"/>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90"/>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90"/>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90"/>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90"/>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4" name="Google Shape;9344;p90"/>
          <p:cNvGrpSpPr/>
          <p:nvPr/>
        </p:nvGrpSpPr>
        <p:grpSpPr>
          <a:xfrm>
            <a:off x="2593102" y="2288778"/>
            <a:ext cx="204663" cy="363007"/>
            <a:chOff x="2593102" y="2288778"/>
            <a:chExt cx="204663" cy="363007"/>
          </a:xfrm>
        </p:grpSpPr>
        <p:sp>
          <p:nvSpPr>
            <p:cNvPr id="9345" name="Google Shape;9345;p90"/>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90"/>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90"/>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90"/>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90"/>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90"/>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90"/>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90"/>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90"/>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90"/>
          <p:cNvGrpSpPr/>
          <p:nvPr/>
        </p:nvGrpSpPr>
        <p:grpSpPr>
          <a:xfrm>
            <a:off x="2970874" y="2329763"/>
            <a:ext cx="403651" cy="305996"/>
            <a:chOff x="2970874" y="2329763"/>
            <a:chExt cx="403651" cy="305996"/>
          </a:xfrm>
        </p:grpSpPr>
        <p:sp>
          <p:nvSpPr>
            <p:cNvPr id="9355" name="Google Shape;9355;p90"/>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90"/>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90"/>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90"/>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90"/>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90"/>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90"/>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90"/>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0"/>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90"/>
          <p:cNvGrpSpPr/>
          <p:nvPr/>
        </p:nvGrpSpPr>
        <p:grpSpPr>
          <a:xfrm>
            <a:off x="3545795" y="2318755"/>
            <a:ext cx="387835" cy="327933"/>
            <a:chOff x="3545795" y="2318755"/>
            <a:chExt cx="387835" cy="327933"/>
          </a:xfrm>
        </p:grpSpPr>
        <p:sp>
          <p:nvSpPr>
            <p:cNvPr id="9365" name="Google Shape;9365;p90"/>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90"/>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90"/>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8" name="Google Shape;9368;p90"/>
            <p:cNvGrpSpPr/>
            <p:nvPr/>
          </p:nvGrpSpPr>
          <p:grpSpPr>
            <a:xfrm>
              <a:off x="3545795" y="2322301"/>
              <a:ext cx="387835" cy="324387"/>
              <a:chOff x="3545795" y="2322301"/>
              <a:chExt cx="387835" cy="324387"/>
            </a:xfrm>
          </p:grpSpPr>
          <p:sp>
            <p:nvSpPr>
              <p:cNvPr id="9369" name="Google Shape;9369;p90"/>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90"/>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90"/>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90"/>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90"/>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90"/>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90"/>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76" name="Google Shape;9376;p90"/>
          <p:cNvGrpSpPr/>
          <p:nvPr/>
        </p:nvGrpSpPr>
        <p:grpSpPr>
          <a:xfrm>
            <a:off x="4718468" y="2306984"/>
            <a:ext cx="364294" cy="351552"/>
            <a:chOff x="4718468" y="2306984"/>
            <a:chExt cx="364294" cy="351552"/>
          </a:xfrm>
        </p:grpSpPr>
        <p:sp>
          <p:nvSpPr>
            <p:cNvPr id="9377" name="Google Shape;9377;p90"/>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90"/>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90"/>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90"/>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90"/>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90"/>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90"/>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90"/>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90"/>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90"/>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90"/>
          <p:cNvGrpSpPr/>
          <p:nvPr/>
        </p:nvGrpSpPr>
        <p:grpSpPr>
          <a:xfrm>
            <a:off x="4147908" y="2303017"/>
            <a:ext cx="361194" cy="359355"/>
            <a:chOff x="4147908" y="2303017"/>
            <a:chExt cx="361194" cy="359355"/>
          </a:xfrm>
        </p:grpSpPr>
        <p:sp>
          <p:nvSpPr>
            <p:cNvPr id="9388" name="Google Shape;9388;p90"/>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90"/>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90"/>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90"/>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0"/>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0"/>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90"/>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90"/>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90"/>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90"/>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90"/>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0"/>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90"/>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90"/>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90"/>
          <p:cNvGrpSpPr/>
          <p:nvPr/>
        </p:nvGrpSpPr>
        <p:grpSpPr>
          <a:xfrm>
            <a:off x="5292128" y="2299891"/>
            <a:ext cx="367027" cy="365214"/>
            <a:chOff x="5292128" y="2299891"/>
            <a:chExt cx="367027" cy="365214"/>
          </a:xfrm>
        </p:grpSpPr>
        <p:sp>
          <p:nvSpPr>
            <p:cNvPr id="9403" name="Google Shape;9403;p90"/>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90"/>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90"/>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90"/>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90"/>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90"/>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90"/>
          <p:cNvGrpSpPr/>
          <p:nvPr/>
        </p:nvGrpSpPr>
        <p:grpSpPr>
          <a:xfrm>
            <a:off x="5873617" y="2309901"/>
            <a:ext cx="345720" cy="345720"/>
            <a:chOff x="5873617" y="2309901"/>
            <a:chExt cx="345720" cy="345720"/>
          </a:xfrm>
        </p:grpSpPr>
        <p:sp>
          <p:nvSpPr>
            <p:cNvPr id="9410" name="Google Shape;9410;p90"/>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90"/>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90"/>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90"/>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90"/>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90"/>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90"/>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90"/>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90"/>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90"/>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90"/>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90"/>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90"/>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90"/>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90"/>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90"/>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90"/>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90"/>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90"/>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90"/>
          <p:cNvGrpSpPr/>
          <p:nvPr/>
        </p:nvGrpSpPr>
        <p:grpSpPr>
          <a:xfrm>
            <a:off x="6863329" y="2297710"/>
            <a:ext cx="391460" cy="370127"/>
            <a:chOff x="6863329" y="2297710"/>
            <a:chExt cx="391460" cy="370127"/>
          </a:xfrm>
        </p:grpSpPr>
        <p:sp>
          <p:nvSpPr>
            <p:cNvPr id="9430" name="Google Shape;9430;p90"/>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90"/>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90"/>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90"/>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90"/>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90"/>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90"/>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0"/>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90"/>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90"/>
          <p:cNvGrpSpPr/>
          <p:nvPr/>
        </p:nvGrpSpPr>
        <p:grpSpPr>
          <a:xfrm>
            <a:off x="7421488" y="2318518"/>
            <a:ext cx="342620" cy="328459"/>
            <a:chOff x="7421488" y="2318518"/>
            <a:chExt cx="342620" cy="328459"/>
          </a:xfrm>
        </p:grpSpPr>
        <p:sp>
          <p:nvSpPr>
            <p:cNvPr id="9440" name="Google Shape;9440;p90"/>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90"/>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90"/>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90"/>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90"/>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90"/>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90"/>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90"/>
          <p:cNvGrpSpPr/>
          <p:nvPr/>
        </p:nvGrpSpPr>
        <p:grpSpPr>
          <a:xfrm>
            <a:off x="2508373" y="2779889"/>
            <a:ext cx="337523" cy="337680"/>
            <a:chOff x="2508373" y="2779889"/>
            <a:chExt cx="337523" cy="337680"/>
          </a:xfrm>
        </p:grpSpPr>
        <p:sp>
          <p:nvSpPr>
            <p:cNvPr id="9448" name="Google Shape;9448;p90"/>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90"/>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90"/>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90"/>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90"/>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90"/>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4" name="Google Shape;9454;p90"/>
          <p:cNvGrpSpPr/>
          <p:nvPr/>
        </p:nvGrpSpPr>
        <p:grpSpPr>
          <a:xfrm>
            <a:off x="2151075" y="4141593"/>
            <a:ext cx="410613" cy="372229"/>
            <a:chOff x="1884401" y="4141593"/>
            <a:chExt cx="410613" cy="372229"/>
          </a:xfrm>
        </p:grpSpPr>
        <p:sp>
          <p:nvSpPr>
            <p:cNvPr id="9455" name="Google Shape;9455;p90"/>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90"/>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90"/>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90"/>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90"/>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90"/>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90"/>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90"/>
          <p:cNvGrpSpPr/>
          <p:nvPr/>
        </p:nvGrpSpPr>
        <p:grpSpPr>
          <a:xfrm>
            <a:off x="1430832" y="2773689"/>
            <a:ext cx="294515" cy="349897"/>
            <a:chOff x="1430832" y="2773689"/>
            <a:chExt cx="294515" cy="349897"/>
          </a:xfrm>
        </p:grpSpPr>
        <p:sp>
          <p:nvSpPr>
            <p:cNvPr id="9463" name="Google Shape;9463;p90"/>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90"/>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90"/>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90"/>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90"/>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90"/>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90"/>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90"/>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90"/>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90"/>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90"/>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90"/>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90"/>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90"/>
          <p:cNvGrpSpPr/>
          <p:nvPr/>
        </p:nvGrpSpPr>
        <p:grpSpPr>
          <a:xfrm>
            <a:off x="3082217" y="2788586"/>
            <a:ext cx="288866" cy="320236"/>
            <a:chOff x="3082217" y="2788586"/>
            <a:chExt cx="288866" cy="320236"/>
          </a:xfrm>
        </p:grpSpPr>
        <p:sp>
          <p:nvSpPr>
            <p:cNvPr id="9477" name="Google Shape;9477;p90"/>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90"/>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90"/>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90"/>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90"/>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90"/>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90"/>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90"/>
          <p:cNvGrpSpPr/>
          <p:nvPr/>
        </p:nvGrpSpPr>
        <p:grpSpPr>
          <a:xfrm>
            <a:off x="3610557" y="2780704"/>
            <a:ext cx="325017" cy="336052"/>
            <a:chOff x="3610557" y="2780704"/>
            <a:chExt cx="325017" cy="336052"/>
          </a:xfrm>
        </p:grpSpPr>
        <p:sp>
          <p:nvSpPr>
            <p:cNvPr id="9485" name="Google Shape;9485;p90"/>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0"/>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90"/>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90"/>
          <p:cNvGrpSpPr/>
          <p:nvPr/>
        </p:nvGrpSpPr>
        <p:grpSpPr>
          <a:xfrm>
            <a:off x="4179067" y="2811495"/>
            <a:ext cx="286475" cy="274390"/>
            <a:chOff x="4179067" y="2811495"/>
            <a:chExt cx="286475" cy="274390"/>
          </a:xfrm>
        </p:grpSpPr>
        <p:sp>
          <p:nvSpPr>
            <p:cNvPr id="9489" name="Google Shape;9489;p90"/>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90"/>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90"/>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90"/>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90"/>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90"/>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90"/>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90"/>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90"/>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90"/>
          <p:cNvGrpSpPr/>
          <p:nvPr/>
        </p:nvGrpSpPr>
        <p:grpSpPr>
          <a:xfrm>
            <a:off x="4686757" y="2762156"/>
            <a:ext cx="371047" cy="374199"/>
            <a:chOff x="4686757" y="2762156"/>
            <a:chExt cx="371047" cy="374199"/>
          </a:xfrm>
        </p:grpSpPr>
        <p:sp>
          <p:nvSpPr>
            <p:cNvPr id="9499" name="Google Shape;9499;p90"/>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90"/>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0"/>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90"/>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90"/>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90"/>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90"/>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90"/>
          <p:cNvGrpSpPr/>
          <p:nvPr/>
        </p:nvGrpSpPr>
        <p:grpSpPr>
          <a:xfrm>
            <a:off x="5221613" y="2784802"/>
            <a:ext cx="406567" cy="327855"/>
            <a:chOff x="5221613" y="2784802"/>
            <a:chExt cx="406567" cy="327855"/>
          </a:xfrm>
        </p:grpSpPr>
        <p:sp>
          <p:nvSpPr>
            <p:cNvPr id="9507" name="Google Shape;9507;p90"/>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90"/>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90"/>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90"/>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0"/>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90"/>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90"/>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90"/>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90"/>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90"/>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90"/>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90"/>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90"/>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90"/>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90"/>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90"/>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90"/>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90"/>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90"/>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90"/>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0"/>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90"/>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90"/>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90"/>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90"/>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90"/>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90"/>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90"/>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90"/>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90"/>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90"/>
          <p:cNvGrpSpPr/>
          <p:nvPr/>
        </p:nvGrpSpPr>
        <p:grpSpPr>
          <a:xfrm>
            <a:off x="5812586" y="2760921"/>
            <a:ext cx="303605" cy="375434"/>
            <a:chOff x="5812586" y="2760921"/>
            <a:chExt cx="303605" cy="375434"/>
          </a:xfrm>
        </p:grpSpPr>
        <p:sp>
          <p:nvSpPr>
            <p:cNvPr id="9538" name="Google Shape;9538;p90"/>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90"/>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90"/>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90"/>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90"/>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90"/>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0"/>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0"/>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90"/>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90"/>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90"/>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90"/>
          <p:cNvGrpSpPr/>
          <p:nvPr/>
        </p:nvGrpSpPr>
        <p:grpSpPr>
          <a:xfrm>
            <a:off x="6334673" y="2759633"/>
            <a:ext cx="378508" cy="378166"/>
            <a:chOff x="6334673" y="2759633"/>
            <a:chExt cx="378508" cy="378166"/>
          </a:xfrm>
        </p:grpSpPr>
        <p:sp>
          <p:nvSpPr>
            <p:cNvPr id="9550" name="Google Shape;9550;p90"/>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90"/>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90"/>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90"/>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90"/>
          <p:cNvGrpSpPr/>
          <p:nvPr/>
        </p:nvGrpSpPr>
        <p:grpSpPr>
          <a:xfrm>
            <a:off x="8012645" y="2806477"/>
            <a:ext cx="319763" cy="284505"/>
            <a:chOff x="8012645" y="2806477"/>
            <a:chExt cx="319763" cy="284505"/>
          </a:xfrm>
        </p:grpSpPr>
        <p:sp>
          <p:nvSpPr>
            <p:cNvPr id="9555" name="Google Shape;9555;p90"/>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0"/>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0"/>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90"/>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90"/>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0"/>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90"/>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90"/>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0"/>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0"/>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5" name="Google Shape;9565;p90"/>
          <p:cNvGrpSpPr/>
          <p:nvPr/>
        </p:nvGrpSpPr>
        <p:grpSpPr>
          <a:xfrm>
            <a:off x="2721109" y="4162138"/>
            <a:ext cx="385339" cy="388071"/>
            <a:chOff x="2454435" y="4162138"/>
            <a:chExt cx="385339" cy="388071"/>
          </a:xfrm>
        </p:grpSpPr>
        <p:sp>
          <p:nvSpPr>
            <p:cNvPr id="9566" name="Google Shape;9566;p90"/>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0"/>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0"/>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0"/>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0"/>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90"/>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90"/>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90"/>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0"/>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0"/>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0"/>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90"/>
          <p:cNvGrpSpPr/>
          <p:nvPr/>
        </p:nvGrpSpPr>
        <p:grpSpPr>
          <a:xfrm>
            <a:off x="3868613" y="4161192"/>
            <a:ext cx="275178" cy="388912"/>
            <a:chOff x="3601939" y="4161192"/>
            <a:chExt cx="275178" cy="388912"/>
          </a:xfrm>
        </p:grpSpPr>
        <p:sp>
          <p:nvSpPr>
            <p:cNvPr id="9578" name="Google Shape;9578;p90"/>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0"/>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0"/>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90"/>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0"/>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0"/>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90"/>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0"/>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0"/>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0"/>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90"/>
          <p:cNvGrpSpPr/>
          <p:nvPr/>
        </p:nvGrpSpPr>
        <p:grpSpPr>
          <a:xfrm>
            <a:off x="836023" y="3215146"/>
            <a:ext cx="375802" cy="371677"/>
            <a:chOff x="836023" y="3215146"/>
            <a:chExt cx="375802" cy="371677"/>
          </a:xfrm>
        </p:grpSpPr>
        <p:sp>
          <p:nvSpPr>
            <p:cNvPr id="9589" name="Google Shape;9589;p90"/>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0"/>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0"/>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90"/>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90"/>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90"/>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0"/>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0"/>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90"/>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90"/>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90"/>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0"/>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0"/>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0"/>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0"/>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0"/>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90"/>
          <p:cNvGrpSpPr/>
          <p:nvPr/>
        </p:nvGrpSpPr>
        <p:grpSpPr>
          <a:xfrm>
            <a:off x="1356297" y="3210890"/>
            <a:ext cx="431368" cy="380189"/>
            <a:chOff x="1356297" y="3210890"/>
            <a:chExt cx="431368" cy="380189"/>
          </a:xfrm>
        </p:grpSpPr>
        <p:sp>
          <p:nvSpPr>
            <p:cNvPr id="9606" name="Google Shape;9606;p90"/>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0"/>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90"/>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90"/>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0"/>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90"/>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90"/>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90"/>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0"/>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90"/>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90"/>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0"/>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0"/>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90"/>
          <p:cNvGrpSpPr/>
          <p:nvPr/>
        </p:nvGrpSpPr>
        <p:grpSpPr>
          <a:xfrm>
            <a:off x="1903737" y="3215540"/>
            <a:ext cx="411874" cy="370731"/>
            <a:chOff x="1903737" y="3215540"/>
            <a:chExt cx="411874" cy="370731"/>
          </a:xfrm>
        </p:grpSpPr>
        <p:sp>
          <p:nvSpPr>
            <p:cNvPr id="9620" name="Google Shape;9620;p90"/>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0"/>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0"/>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0"/>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0"/>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90"/>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90"/>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90"/>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0"/>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90"/>
          <p:cNvGrpSpPr/>
          <p:nvPr/>
        </p:nvGrpSpPr>
        <p:grpSpPr>
          <a:xfrm>
            <a:off x="2468465" y="3248854"/>
            <a:ext cx="397818" cy="304078"/>
            <a:chOff x="2468465" y="3248854"/>
            <a:chExt cx="397818" cy="304078"/>
          </a:xfrm>
        </p:grpSpPr>
        <p:sp>
          <p:nvSpPr>
            <p:cNvPr id="9630" name="Google Shape;9630;p90"/>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90"/>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90"/>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0"/>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90"/>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90"/>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90"/>
          <p:cNvGrpSpPr/>
          <p:nvPr/>
        </p:nvGrpSpPr>
        <p:grpSpPr>
          <a:xfrm>
            <a:off x="3017166" y="3216013"/>
            <a:ext cx="394376" cy="369812"/>
            <a:chOff x="3017166" y="3216013"/>
            <a:chExt cx="394376" cy="369812"/>
          </a:xfrm>
        </p:grpSpPr>
        <p:sp>
          <p:nvSpPr>
            <p:cNvPr id="9637" name="Google Shape;9637;p90"/>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0"/>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9" name="Google Shape;9639;p90"/>
          <p:cNvGrpSpPr/>
          <p:nvPr/>
        </p:nvGrpSpPr>
        <p:grpSpPr>
          <a:xfrm>
            <a:off x="4210043" y="3213228"/>
            <a:ext cx="199014" cy="375408"/>
            <a:chOff x="4210043" y="3213228"/>
            <a:chExt cx="199014" cy="375408"/>
          </a:xfrm>
        </p:grpSpPr>
        <p:sp>
          <p:nvSpPr>
            <p:cNvPr id="9640" name="Google Shape;9640;p90"/>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90"/>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0"/>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90"/>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90"/>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90"/>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90"/>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90"/>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0"/>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90"/>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0" name="Google Shape;9650;p90"/>
          <p:cNvGrpSpPr/>
          <p:nvPr/>
        </p:nvGrpSpPr>
        <p:grpSpPr>
          <a:xfrm>
            <a:off x="4818146" y="3203323"/>
            <a:ext cx="77845" cy="395165"/>
            <a:chOff x="4818146" y="3203323"/>
            <a:chExt cx="77845" cy="395165"/>
          </a:xfrm>
        </p:grpSpPr>
        <p:sp>
          <p:nvSpPr>
            <p:cNvPr id="9651" name="Google Shape;9651;p90"/>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0"/>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0"/>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0"/>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90"/>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90"/>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90"/>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90"/>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90"/>
          <p:cNvGrpSpPr/>
          <p:nvPr/>
        </p:nvGrpSpPr>
        <p:grpSpPr>
          <a:xfrm>
            <a:off x="5228890" y="3235428"/>
            <a:ext cx="344091" cy="332767"/>
            <a:chOff x="5228890" y="3235428"/>
            <a:chExt cx="344091" cy="332767"/>
          </a:xfrm>
        </p:grpSpPr>
        <p:sp>
          <p:nvSpPr>
            <p:cNvPr id="9660" name="Google Shape;9660;p90"/>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0"/>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0"/>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0"/>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0"/>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90"/>
          <p:cNvGrpSpPr/>
          <p:nvPr/>
        </p:nvGrpSpPr>
        <p:grpSpPr>
          <a:xfrm>
            <a:off x="5757913" y="3227047"/>
            <a:ext cx="388544" cy="347927"/>
            <a:chOff x="5757913" y="3227047"/>
            <a:chExt cx="388544" cy="347927"/>
          </a:xfrm>
        </p:grpSpPr>
        <p:sp>
          <p:nvSpPr>
            <p:cNvPr id="9666" name="Google Shape;9666;p90"/>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90"/>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8" name="Google Shape;9668;p90"/>
          <p:cNvSpPr/>
          <p:nvPr/>
        </p:nvSpPr>
        <p:spPr>
          <a:xfrm>
            <a:off x="7202454"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9" name="Google Shape;9669;p90"/>
          <p:cNvGrpSpPr/>
          <p:nvPr/>
        </p:nvGrpSpPr>
        <p:grpSpPr>
          <a:xfrm>
            <a:off x="6894856" y="3227074"/>
            <a:ext cx="324938" cy="347717"/>
            <a:chOff x="6894856" y="3227074"/>
            <a:chExt cx="324938" cy="347717"/>
          </a:xfrm>
        </p:grpSpPr>
        <p:sp>
          <p:nvSpPr>
            <p:cNvPr id="9670" name="Google Shape;9670;p90"/>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0"/>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0"/>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0"/>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0"/>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0"/>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0"/>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90"/>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90"/>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0"/>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0"/>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90"/>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90"/>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90"/>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90"/>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90"/>
          <p:cNvGrpSpPr/>
          <p:nvPr/>
        </p:nvGrpSpPr>
        <p:grpSpPr>
          <a:xfrm>
            <a:off x="7414946" y="3220873"/>
            <a:ext cx="360091" cy="360117"/>
            <a:chOff x="7414946" y="3220873"/>
            <a:chExt cx="360091" cy="360117"/>
          </a:xfrm>
        </p:grpSpPr>
        <p:sp>
          <p:nvSpPr>
            <p:cNvPr id="9686" name="Google Shape;9686;p90"/>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0"/>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90"/>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90"/>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90"/>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90"/>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90"/>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0"/>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90"/>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0"/>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0"/>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90"/>
          <p:cNvGrpSpPr/>
          <p:nvPr/>
        </p:nvGrpSpPr>
        <p:grpSpPr>
          <a:xfrm>
            <a:off x="8027227" y="3215041"/>
            <a:ext cx="231829" cy="371782"/>
            <a:chOff x="8027227" y="3215041"/>
            <a:chExt cx="231829" cy="371782"/>
          </a:xfrm>
        </p:grpSpPr>
        <p:sp>
          <p:nvSpPr>
            <p:cNvPr id="9698" name="Google Shape;9698;p90"/>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0"/>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0"/>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0"/>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90"/>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90"/>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90"/>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90"/>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90"/>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0"/>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90"/>
          <p:cNvGrpSpPr/>
          <p:nvPr/>
        </p:nvGrpSpPr>
        <p:grpSpPr>
          <a:xfrm>
            <a:off x="4360277" y="4146138"/>
            <a:ext cx="395638" cy="420544"/>
            <a:chOff x="4093603" y="4146138"/>
            <a:chExt cx="395638" cy="420544"/>
          </a:xfrm>
        </p:grpSpPr>
        <p:sp>
          <p:nvSpPr>
            <p:cNvPr id="9709" name="Google Shape;9709;p90"/>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90"/>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90"/>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90"/>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90"/>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0"/>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90"/>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90"/>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90"/>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90"/>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0"/>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0"/>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90"/>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90"/>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90"/>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90"/>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0"/>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6" name="Google Shape;9726;p90"/>
          <p:cNvGrpSpPr/>
          <p:nvPr/>
        </p:nvGrpSpPr>
        <p:grpSpPr>
          <a:xfrm>
            <a:off x="4911080" y="4162322"/>
            <a:ext cx="392065" cy="387887"/>
            <a:chOff x="4644406" y="4162322"/>
            <a:chExt cx="392065" cy="387887"/>
          </a:xfrm>
        </p:grpSpPr>
        <p:sp>
          <p:nvSpPr>
            <p:cNvPr id="9727" name="Google Shape;9727;p90"/>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90"/>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90"/>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90"/>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90"/>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90"/>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90"/>
          <p:cNvGrpSpPr/>
          <p:nvPr/>
        </p:nvGrpSpPr>
        <p:grpSpPr>
          <a:xfrm>
            <a:off x="5995057" y="4221698"/>
            <a:ext cx="417128" cy="269162"/>
            <a:chOff x="5728383" y="4221698"/>
            <a:chExt cx="417128" cy="269162"/>
          </a:xfrm>
        </p:grpSpPr>
        <p:sp>
          <p:nvSpPr>
            <p:cNvPr id="9734" name="Google Shape;9734;p90"/>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90"/>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90"/>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90"/>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90"/>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0"/>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0"/>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90"/>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0"/>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90"/>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90"/>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90"/>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90"/>
          <p:cNvGrpSpPr/>
          <p:nvPr/>
        </p:nvGrpSpPr>
        <p:grpSpPr>
          <a:xfrm>
            <a:off x="834210" y="3696905"/>
            <a:ext cx="371782" cy="342751"/>
            <a:chOff x="834210" y="3696905"/>
            <a:chExt cx="371782" cy="342751"/>
          </a:xfrm>
        </p:grpSpPr>
        <p:sp>
          <p:nvSpPr>
            <p:cNvPr id="9747" name="Google Shape;9747;p90"/>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90"/>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90"/>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90"/>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0"/>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0"/>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0"/>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0"/>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90"/>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90"/>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0"/>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0"/>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90"/>
          <p:cNvGrpSpPr/>
          <p:nvPr/>
        </p:nvGrpSpPr>
        <p:grpSpPr>
          <a:xfrm>
            <a:off x="1359398" y="3682271"/>
            <a:ext cx="395296" cy="371966"/>
            <a:chOff x="1359398" y="3682271"/>
            <a:chExt cx="395296" cy="371966"/>
          </a:xfrm>
        </p:grpSpPr>
        <p:sp>
          <p:nvSpPr>
            <p:cNvPr id="9760" name="Google Shape;9760;p90"/>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0"/>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90"/>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90"/>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90"/>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90"/>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0"/>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90"/>
          <p:cNvGrpSpPr/>
          <p:nvPr/>
        </p:nvGrpSpPr>
        <p:grpSpPr>
          <a:xfrm>
            <a:off x="1908099" y="3682271"/>
            <a:ext cx="395296" cy="371966"/>
            <a:chOff x="1908099" y="3682271"/>
            <a:chExt cx="395296" cy="371966"/>
          </a:xfrm>
        </p:grpSpPr>
        <p:sp>
          <p:nvSpPr>
            <p:cNvPr id="9768" name="Google Shape;9768;p90"/>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0"/>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0"/>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90"/>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90"/>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90"/>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90"/>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5" name="Google Shape;9775;p90"/>
          <p:cNvGrpSpPr/>
          <p:nvPr/>
        </p:nvGrpSpPr>
        <p:grpSpPr>
          <a:xfrm>
            <a:off x="2456800" y="3682271"/>
            <a:ext cx="395270" cy="371966"/>
            <a:chOff x="2456800" y="3682271"/>
            <a:chExt cx="395270" cy="371966"/>
          </a:xfrm>
        </p:grpSpPr>
        <p:sp>
          <p:nvSpPr>
            <p:cNvPr id="9776" name="Google Shape;9776;p90"/>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90"/>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90"/>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90"/>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90"/>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0"/>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0"/>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90"/>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90"/>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90"/>
          <p:cNvGrpSpPr/>
          <p:nvPr/>
        </p:nvGrpSpPr>
        <p:grpSpPr>
          <a:xfrm>
            <a:off x="3014250" y="3682271"/>
            <a:ext cx="391092" cy="371940"/>
            <a:chOff x="3014250" y="3682271"/>
            <a:chExt cx="391092" cy="371940"/>
          </a:xfrm>
        </p:grpSpPr>
        <p:sp>
          <p:nvSpPr>
            <p:cNvPr id="9786" name="Google Shape;9786;p90"/>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90"/>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90"/>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90"/>
          <p:cNvGrpSpPr/>
          <p:nvPr/>
        </p:nvGrpSpPr>
        <p:grpSpPr>
          <a:xfrm>
            <a:off x="3569125" y="3702947"/>
            <a:ext cx="388728" cy="330692"/>
            <a:chOff x="3569125" y="3702947"/>
            <a:chExt cx="388728" cy="330692"/>
          </a:xfrm>
        </p:grpSpPr>
        <p:sp>
          <p:nvSpPr>
            <p:cNvPr id="9790" name="Google Shape;9790;p90"/>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90"/>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0"/>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90"/>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90"/>
          <p:cNvGrpSpPr/>
          <p:nvPr/>
        </p:nvGrpSpPr>
        <p:grpSpPr>
          <a:xfrm>
            <a:off x="4111994" y="3682455"/>
            <a:ext cx="387992" cy="371625"/>
            <a:chOff x="4111994" y="3682455"/>
            <a:chExt cx="387992" cy="371625"/>
          </a:xfrm>
        </p:grpSpPr>
        <p:sp>
          <p:nvSpPr>
            <p:cNvPr id="9795" name="Google Shape;9795;p90"/>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90"/>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90"/>
          <p:cNvGrpSpPr/>
          <p:nvPr/>
        </p:nvGrpSpPr>
        <p:grpSpPr>
          <a:xfrm>
            <a:off x="4674908" y="3682271"/>
            <a:ext cx="371966" cy="371966"/>
            <a:chOff x="4674908" y="3682271"/>
            <a:chExt cx="371966" cy="371966"/>
          </a:xfrm>
        </p:grpSpPr>
        <p:sp>
          <p:nvSpPr>
            <p:cNvPr id="9798" name="Google Shape;9798;p90"/>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0"/>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0"/>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0"/>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90"/>
          <p:cNvGrpSpPr/>
          <p:nvPr/>
        </p:nvGrpSpPr>
        <p:grpSpPr>
          <a:xfrm>
            <a:off x="5223609" y="3731112"/>
            <a:ext cx="371782" cy="274285"/>
            <a:chOff x="5223609" y="3731112"/>
            <a:chExt cx="371782" cy="274285"/>
          </a:xfrm>
        </p:grpSpPr>
        <p:sp>
          <p:nvSpPr>
            <p:cNvPr id="9803" name="Google Shape;9803;p90"/>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90"/>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5" name="Google Shape;9805;p90"/>
          <p:cNvSpPr/>
          <p:nvPr/>
        </p:nvSpPr>
        <p:spPr>
          <a:xfrm>
            <a:off x="5812218"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6" name="Google Shape;9806;p90"/>
          <p:cNvGrpSpPr/>
          <p:nvPr/>
        </p:nvGrpSpPr>
        <p:grpSpPr>
          <a:xfrm>
            <a:off x="6319908" y="3696721"/>
            <a:ext cx="373963" cy="343119"/>
            <a:chOff x="6319908" y="3696721"/>
            <a:chExt cx="373963" cy="343119"/>
          </a:xfrm>
        </p:grpSpPr>
        <p:sp>
          <p:nvSpPr>
            <p:cNvPr id="9807" name="Google Shape;9807;p90"/>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90"/>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0"/>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0"/>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0"/>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90"/>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90"/>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0"/>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0"/>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90"/>
          <p:cNvGrpSpPr/>
          <p:nvPr/>
        </p:nvGrpSpPr>
        <p:grpSpPr>
          <a:xfrm>
            <a:off x="6871342" y="3740044"/>
            <a:ext cx="371966" cy="256420"/>
            <a:chOff x="6871342" y="3740044"/>
            <a:chExt cx="371966" cy="256420"/>
          </a:xfrm>
        </p:grpSpPr>
        <p:sp>
          <p:nvSpPr>
            <p:cNvPr id="9817" name="Google Shape;9817;p90"/>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90"/>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90"/>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0"/>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0"/>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0"/>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90"/>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90"/>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0"/>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0"/>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0"/>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90"/>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90"/>
          <p:cNvGrpSpPr/>
          <p:nvPr/>
        </p:nvGrpSpPr>
        <p:grpSpPr>
          <a:xfrm>
            <a:off x="7402362" y="3681535"/>
            <a:ext cx="402757" cy="372728"/>
            <a:chOff x="7402362" y="3681535"/>
            <a:chExt cx="402757" cy="372728"/>
          </a:xfrm>
        </p:grpSpPr>
        <p:sp>
          <p:nvSpPr>
            <p:cNvPr id="9830" name="Google Shape;9830;p90"/>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90"/>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0"/>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0"/>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0"/>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0"/>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90"/>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90"/>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0"/>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0"/>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0"/>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0"/>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0"/>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90"/>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90"/>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90"/>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90"/>
          <p:cNvGrpSpPr/>
          <p:nvPr/>
        </p:nvGrpSpPr>
        <p:grpSpPr>
          <a:xfrm>
            <a:off x="7960705" y="3736235"/>
            <a:ext cx="378902" cy="264065"/>
            <a:chOff x="7960705" y="3736235"/>
            <a:chExt cx="378902" cy="264065"/>
          </a:xfrm>
        </p:grpSpPr>
        <p:sp>
          <p:nvSpPr>
            <p:cNvPr id="9847" name="Google Shape;9847;p90"/>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0"/>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90"/>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90"/>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0"/>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0"/>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0"/>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90"/>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0"/>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90"/>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90"/>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0"/>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0"/>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0"/>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90"/>
          <p:cNvGrpSpPr/>
          <p:nvPr/>
        </p:nvGrpSpPr>
        <p:grpSpPr>
          <a:xfrm>
            <a:off x="6667501" y="4162270"/>
            <a:ext cx="166200" cy="388019"/>
            <a:chOff x="6400828" y="4162270"/>
            <a:chExt cx="166200" cy="388019"/>
          </a:xfrm>
        </p:grpSpPr>
        <p:sp>
          <p:nvSpPr>
            <p:cNvPr id="9862" name="Google Shape;9862;p90"/>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90"/>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0"/>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0"/>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0"/>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90"/>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90"/>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90"/>
          <p:cNvGrpSpPr/>
          <p:nvPr/>
        </p:nvGrpSpPr>
        <p:grpSpPr>
          <a:xfrm>
            <a:off x="7186488" y="4162270"/>
            <a:ext cx="225260" cy="388019"/>
            <a:chOff x="6919815" y="4162270"/>
            <a:chExt cx="225260" cy="388019"/>
          </a:xfrm>
        </p:grpSpPr>
        <p:sp>
          <p:nvSpPr>
            <p:cNvPr id="9870" name="Google Shape;9870;p90"/>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0"/>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90"/>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90"/>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0"/>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0"/>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90"/>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90"/>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90"/>
          <p:cNvGrpSpPr/>
          <p:nvPr/>
        </p:nvGrpSpPr>
        <p:grpSpPr>
          <a:xfrm>
            <a:off x="7652273" y="4177035"/>
            <a:ext cx="388728" cy="358383"/>
            <a:chOff x="7385600" y="4177035"/>
            <a:chExt cx="388728" cy="358383"/>
          </a:xfrm>
        </p:grpSpPr>
        <p:sp>
          <p:nvSpPr>
            <p:cNvPr id="9879" name="Google Shape;9879;p90"/>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0"/>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0"/>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0"/>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90"/>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0"/>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0"/>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90"/>
          <p:cNvGrpSpPr/>
          <p:nvPr/>
        </p:nvGrpSpPr>
        <p:grpSpPr>
          <a:xfrm>
            <a:off x="3625085" y="3259862"/>
            <a:ext cx="369207" cy="258259"/>
            <a:chOff x="3625085" y="3259862"/>
            <a:chExt cx="369207" cy="258259"/>
          </a:xfrm>
        </p:grpSpPr>
        <p:sp>
          <p:nvSpPr>
            <p:cNvPr id="9887" name="Google Shape;9887;p90"/>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0"/>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0"/>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0"/>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0"/>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0"/>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0"/>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0"/>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90"/>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90"/>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90"/>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0"/>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0"/>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0" name="Google Shape;9900;p90"/>
          <p:cNvGrpSpPr/>
          <p:nvPr/>
        </p:nvGrpSpPr>
        <p:grpSpPr>
          <a:xfrm>
            <a:off x="6317360" y="3276808"/>
            <a:ext cx="363217" cy="248590"/>
            <a:chOff x="6317360" y="3276808"/>
            <a:chExt cx="363217" cy="248590"/>
          </a:xfrm>
        </p:grpSpPr>
        <p:sp>
          <p:nvSpPr>
            <p:cNvPr id="9901" name="Google Shape;9901;p90"/>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90"/>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0"/>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0"/>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0"/>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0"/>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90"/>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0"/>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0"/>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0"/>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0"/>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90"/>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90"/>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0"/>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0"/>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0"/>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0"/>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0"/>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0"/>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90"/>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90"/>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90"/>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0"/>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0"/>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90"/>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90"/>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0"/>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90"/>
          <p:cNvGrpSpPr/>
          <p:nvPr/>
        </p:nvGrpSpPr>
        <p:grpSpPr>
          <a:xfrm>
            <a:off x="5351065" y="4183682"/>
            <a:ext cx="504064" cy="325595"/>
            <a:chOff x="5084391" y="4183682"/>
            <a:chExt cx="504064" cy="325595"/>
          </a:xfrm>
        </p:grpSpPr>
        <p:sp>
          <p:nvSpPr>
            <p:cNvPr id="9929" name="Google Shape;9929;p90"/>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90"/>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90"/>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90"/>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90"/>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0"/>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0"/>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0"/>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0"/>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90"/>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0"/>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90"/>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0"/>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90"/>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90"/>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0"/>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90"/>
          <p:cNvGrpSpPr/>
          <p:nvPr/>
        </p:nvGrpSpPr>
        <p:grpSpPr>
          <a:xfrm>
            <a:off x="7947595" y="2347996"/>
            <a:ext cx="379795" cy="267165"/>
            <a:chOff x="7947595" y="2347996"/>
            <a:chExt cx="379795" cy="267165"/>
          </a:xfrm>
        </p:grpSpPr>
        <p:sp>
          <p:nvSpPr>
            <p:cNvPr id="9946" name="Google Shape;9946;p90"/>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90"/>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90"/>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90"/>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90"/>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90"/>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0"/>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0"/>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0"/>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90"/>
          <p:cNvGrpSpPr/>
          <p:nvPr/>
        </p:nvGrpSpPr>
        <p:grpSpPr>
          <a:xfrm>
            <a:off x="6400644" y="2310269"/>
            <a:ext cx="275362" cy="338784"/>
            <a:chOff x="6400644" y="2310269"/>
            <a:chExt cx="275362" cy="338784"/>
          </a:xfrm>
        </p:grpSpPr>
        <p:sp>
          <p:nvSpPr>
            <p:cNvPr id="9956" name="Google Shape;9956;p90"/>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90"/>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90"/>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0"/>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0"/>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90"/>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90"/>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90"/>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0"/>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90"/>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90"/>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0"/>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0"/>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90"/>
          <p:cNvGrpSpPr/>
          <p:nvPr/>
        </p:nvGrpSpPr>
        <p:grpSpPr>
          <a:xfrm>
            <a:off x="1608942" y="4161009"/>
            <a:ext cx="359565" cy="358094"/>
            <a:chOff x="1342268" y="4161009"/>
            <a:chExt cx="359565" cy="358094"/>
          </a:xfrm>
        </p:grpSpPr>
        <p:sp>
          <p:nvSpPr>
            <p:cNvPr id="9970" name="Google Shape;9970;p90"/>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0"/>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0"/>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90"/>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90"/>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0"/>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0"/>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90"/>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90"/>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90"/>
          <p:cNvGrpSpPr/>
          <p:nvPr/>
        </p:nvGrpSpPr>
        <p:grpSpPr>
          <a:xfrm>
            <a:off x="1913012" y="2764940"/>
            <a:ext cx="417523" cy="374252"/>
            <a:chOff x="1913012" y="2764940"/>
            <a:chExt cx="417523" cy="374252"/>
          </a:xfrm>
        </p:grpSpPr>
        <p:sp>
          <p:nvSpPr>
            <p:cNvPr id="9980" name="Google Shape;9980;p90"/>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90"/>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0"/>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0"/>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0"/>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90"/>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90"/>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0"/>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90"/>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90"/>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90"/>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90"/>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90"/>
          <p:cNvGrpSpPr/>
          <p:nvPr/>
        </p:nvGrpSpPr>
        <p:grpSpPr>
          <a:xfrm>
            <a:off x="830742" y="2763601"/>
            <a:ext cx="384734" cy="381556"/>
            <a:chOff x="830742" y="2763601"/>
            <a:chExt cx="384734" cy="381556"/>
          </a:xfrm>
        </p:grpSpPr>
        <p:sp>
          <p:nvSpPr>
            <p:cNvPr id="9993" name="Google Shape;9993;p90"/>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90"/>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90"/>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0"/>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0"/>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0"/>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0"/>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0"/>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0"/>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90"/>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90"/>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0"/>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90"/>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0"/>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0"/>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0"/>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0"/>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0"/>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9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90"/>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0"/>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90"/>
          <p:cNvGrpSpPr/>
          <p:nvPr/>
        </p:nvGrpSpPr>
        <p:grpSpPr>
          <a:xfrm>
            <a:off x="3274171" y="4183419"/>
            <a:ext cx="375434" cy="329667"/>
            <a:chOff x="3007498" y="4183419"/>
            <a:chExt cx="375434" cy="329667"/>
          </a:xfrm>
        </p:grpSpPr>
        <p:sp>
          <p:nvSpPr>
            <p:cNvPr id="10015" name="Google Shape;10015;p90"/>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0"/>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0"/>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0"/>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0"/>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90"/>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0"/>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0"/>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90"/>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0"/>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0"/>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90"/>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90"/>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0"/>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0"/>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0"/>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0"/>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0"/>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0"/>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0"/>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90"/>
          <p:cNvGrpSpPr/>
          <p:nvPr/>
        </p:nvGrpSpPr>
        <p:grpSpPr>
          <a:xfrm>
            <a:off x="6919276" y="2766990"/>
            <a:ext cx="274550" cy="354728"/>
            <a:chOff x="7606826" y="2419290"/>
            <a:chExt cx="274550" cy="354728"/>
          </a:xfrm>
        </p:grpSpPr>
        <p:sp>
          <p:nvSpPr>
            <p:cNvPr id="10036" name="Google Shape;10036;p9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9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9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9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9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9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90"/>
          <p:cNvGrpSpPr/>
          <p:nvPr/>
        </p:nvGrpSpPr>
        <p:grpSpPr>
          <a:xfrm>
            <a:off x="7550168" y="2777003"/>
            <a:ext cx="263316" cy="354728"/>
            <a:chOff x="8062968" y="2419290"/>
            <a:chExt cx="263316" cy="354728"/>
          </a:xfrm>
        </p:grpSpPr>
        <p:sp>
          <p:nvSpPr>
            <p:cNvPr id="10052" name="Google Shape;10052;p9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9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9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9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9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9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9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9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9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9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69" name="Google Shape;10069;p90"/>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0070" name="Google Shape;10070;p90"/>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0071" name="Google Shape;10071;p90"/>
          <p:cNvGrpSpPr/>
          <p:nvPr/>
        </p:nvGrpSpPr>
        <p:grpSpPr>
          <a:xfrm>
            <a:off x="1102999" y="4149725"/>
            <a:ext cx="364280" cy="363684"/>
            <a:chOff x="836325" y="4149725"/>
            <a:chExt cx="364280" cy="363684"/>
          </a:xfrm>
        </p:grpSpPr>
        <p:sp>
          <p:nvSpPr>
            <p:cNvPr id="10072" name="Google Shape;10072;p90"/>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90"/>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90"/>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90"/>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90"/>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90"/>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90"/>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2" name="Shape 10082"/>
        <p:cNvGrpSpPr/>
        <p:nvPr/>
      </p:nvGrpSpPr>
      <p:grpSpPr>
        <a:xfrm>
          <a:off x="0" y="0"/>
          <a:ext cx="0" cy="0"/>
          <a:chOff x="0" y="0"/>
          <a:chExt cx="0" cy="0"/>
        </a:xfrm>
      </p:grpSpPr>
      <p:grpSp>
        <p:nvGrpSpPr>
          <p:cNvPr id="10083" name="Google Shape;10083;p91"/>
          <p:cNvGrpSpPr/>
          <p:nvPr/>
        </p:nvGrpSpPr>
        <p:grpSpPr>
          <a:xfrm>
            <a:off x="7075663" y="2261129"/>
            <a:ext cx="362163" cy="347098"/>
            <a:chOff x="7075663" y="2444129"/>
            <a:chExt cx="362163" cy="347098"/>
          </a:xfrm>
        </p:grpSpPr>
        <p:sp>
          <p:nvSpPr>
            <p:cNvPr id="10084" name="Google Shape;10084;p91"/>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91"/>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1"/>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1"/>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91"/>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1"/>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91"/>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1"/>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91"/>
          <p:cNvGrpSpPr/>
          <p:nvPr/>
        </p:nvGrpSpPr>
        <p:grpSpPr>
          <a:xfrm>
            <a:off x="6638175" y="2253584"/>
            <a:ext cx="372197" cy="362163"/>
            <a:chOff x="6638175" y="2436584"/>
            <a:chExt cx="372197" cy="362163"/>
          </a:xfrm>
        </p:grpSpPr>
        <p:sp>
          <p:nvSpPr>
            <p:cNvPr id="10093" name="Google Shape;10093;p91"/>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1"/>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1"/>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1"/>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91"/>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1"/>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1"/>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1"/>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1"/>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1"/>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91"/>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1"/>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91"/>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91"/>
          <p:cNvGrpSpPr/>
          <p:nvPr/>
        </p:nvGrpSpPr>
        <p:grpSpPr>
          <a:xfrm>
            <a:off x="6192906" y="2256440"/>
            <a:ext cx="371699" cy="356084"/>
            <a:chOff x="6192906" y="2439440"/>
            <a:chExt cx="371699" cy="356084"/>
          </a:xfrm>
        </p:grpSpPr>
        <p:sp>
          <p:nvSpPr>
            <p:cNvPr id="10107" name="Google Shape;10107;p91"/>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1"/>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1"/>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91"/>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1"/>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1"/>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1"/>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1"/>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91"/>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91"/>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91"/>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1"/>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1"/>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91"/>
          <p:cNvGrpSpPr/>
          <p:nvPr/>
        </p:nvGrpSpPr>
        <p:grpSpPr>
          <a:xfrm>
            <a:off x="5762467" y="2253584"/>
            <a:ext cx="362163" cy="362163"/>
            <a:chOff x="5762467" y="2436584"/>
            <a:chExt cx="362163" cy="362163"/>
          </a:xfrm>
        </p:grpSpPr>
        <p:sp>
          <p:nvSpPr>
            <p:cNvPr id="10121" name="Google Shape;10121;p91"/>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1"/>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1"/>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91"/>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91"/>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1"/>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1"/>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1"/>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1"/>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91"/>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9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91"/>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91"/>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1"/>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91"/>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91"/>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1"/>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91"/>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91"/>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1"/>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91"/>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91"/>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91"/>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91"/>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91"/>
          <p:cNvGrpSpPr/>
          <p:nvPr/>
        </p:nvGrpSpPr>
        <p:grpSpPr>
          <a:xfrm>
            <a:off x="5323721" y="2254029"/>
            <a:ext cx="362922" cy="361219"/>
            <a:chOff x="5323721" y="2437029"/>
            <a:chExt cx="362922" cy="361219"/>
          </a:xfrm>
        </p:grpSpPr>
        <p:sp>
          <p:nvSpPr>
            <p:cNvPr id="10147" name="Google Shape;10147;p91"/>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1"/>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1"/>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91"/>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91"/>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1"/>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1"/>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1"/>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1"/>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91"/>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91"/>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1"/>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91"/>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1"/>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1"/>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1"/>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91"/>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91"/>
          <p:cNvGrpSpPr/>
          <p:nvPr/>
        </p:nvGrpSpPr>
        <p:grpSpPr>
          <a:xfrm>
            <a:off x="4875937" y="2285731"/>
            <a:ext cx="407122" cy="315448"/>
            <a:chOff x="4875937" y="2468731"/>
            <a:chExt cx="407122" cy="315448"/>
          </a:xfrm>
        </p:grpSpPr>
        <p:sp>
          <p:nvSpPr>
            <p:cNvPr id="10165" name="Google Shape;10165;p91"/>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91"/>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1"/>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1"/>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91"/>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91"/>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1"/>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1"/>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1"/>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91"/>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91"/>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91"/>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1"/>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1"/>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91"/>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91"/>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91"/>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91"/>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91"/>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91"/>
          <p:cNvGrpSpPr/>
          <p:nvPr/>
        </p:nvGrpSpPr>
        <p:grpSpPr>
          <a:xfrm>
            <a:off x="4893282" y="3621774"/>
            <a:ext cx="242114" cy="362163"/>
            <a:chOff x="4893282" y="3804774"/>
            <a:chExt cx="242114" cy="362163"/>
          </a:xfrm>
        </p:grpSpPr>
        <p:sp>
          <p:nvSpPr>
            <p:cNvPr id="10185" name="Google Shape;10185;p91"/>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1"/>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91"/>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91"/>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91"/>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91"/>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91"/>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91"/>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1"/>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1"/>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91"/>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91"/>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91"/>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91"/>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1"/>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1"/>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91"/>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91"/>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91"/>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91"/>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91"/>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91"/>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91"/>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91"/>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91"/>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91"/>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91"/>
          <p:cNvGrpSpPr/>
          <p:nvPr/>
        </p:nvGrpSpPr>
        <p:grpSpPr>
          <a:xfrm>
            <a:off x="6248162" y="3621774"/>
            <a:ext cx="231058" cy="362425"/>
            <a:chOff x="6248162" y="3804774"/>
            <a:chExt cx="231058" cy="362425"/>
          </a:xfrm>
        </p:grpSpPr>
        <p:sp>
          <p:nvSpPr>
            <p:cNvPr id="10212" name="Google Shape;10212;p91"/>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91"/>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1"/>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91"/>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6" name="Google Shape;10216;p91"/>
          <p:cNvGrpSpPr/>
          <p:nvPr/>
        </p:nvGrpSpPr>
        <p:grpSpPr>
          <a:xfrm>
            <a:off x="5346568" y="3621774"/>
            <a:ext cx="233337" cy="362163"/>
            <a:chOff x="5346568" y="3804774"/>
            <a:chExt cx="233337" cy="362163"/>
          </a:xfrm>
        </p:grpSpPr>
        <p:sp>
          <p:nvSpPr>
            <p:cNvPr id="10217" name="Google Shape;10217;p91"/>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91"/>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91"/>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91"/>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91"/>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91"/>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91"/>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91"/>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91"/>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91"/>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91"/>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91"/>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91"/>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91"/>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91"/>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91"/>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91"/>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91"/>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91"/>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91"/>
          <p:cNvGrpSpPr/>
          <p:nvPr/>
        </p:nvGrpSpPr>
        <p:grpSpPr>
          <a:xfrm>
            <a:off x="6704985" y="3622141"/>
            <a:ext cx="209967" cy="361639"/>
            <a:chOff x="6704985" y="3805141"/>
            <a:chExt cx="209967" cy="361639"/>
          </a:xfrm>
        </p:grpSpPr>
        <p:sp>
          <p:nvSpPr>
            <p:cNvPr id="10237" name="Google Shape;10237;p91"/>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91"/>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91"/>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91"/>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91"/>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91"/>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91"/>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91"/>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91"/>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1"/>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91"/>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91"/>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91"/>
          <p:cNvGrpSpPr/>
          <p:nvPr/>
        </p:nvGrpSpPr>
        <p:grpSpPr>
          <a:xfrm>
            <a:off x="7513884" y="2265269"/>
            <a:ext cx="363184" cy="338792"/>
            <a:chOff x="7513884" y="2448269"/>
            <a:chExt cx="363184" cy="338792"/>
          </a:xfrm>
        </p:grpSpPr>
        <p:sp>
          <p:nvSpPr>
            <p:cNvPr id="10250" name="Google Shape;10250;p91"/>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91"/>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91"/>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91"/>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91"/>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1"/>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6" name="Google Shape;10256;p91"/>
          <p:cNvGrpSpPr/>
          <p:nvPr/>
        </p:nvGrpSpPr>
        <p:grpSpPr>
          <a:xfrm>
            <a:off x="5777767" y="3621826"/>
            <a:ext cx="258699" cy="362136"/>
            <a:chOff x="5777767" y="3804826"/>
            <a:chExt cx="258699" cy="362136"/>
          </a:xfrm>
        </p:grpSpPr>
        <p:sp>
          <p:nvSpPr>
            <p:cNvPr id="10257" name="Google Shape;10257;p91"/>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91"/>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91"/>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91"/>
          <p:cNvGrpSpPr/>
          <p:nvPr/>
        </p:nvGrpSpPr>
        <p:grpSpPr>
          <a:xfrm>
            <a:off x="7953101" y="2253584"/>
            <a:ext cx="361691" cy="362163"/>
            <a:chOff x="7953101" y="2436584"/>
            <a:chExt cx="361691" cy="362163"/>
          </a:xfrm>
        </p:grpSpPr>
        <p:sp>
          <p:nvSpPr>
            <p:cNvPr id="10261" name="Google Shape;10261;p91"/>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91"/>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91"/>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91"/>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91"/>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91"/>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91"/>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91"/>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91"/>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91"/>
          <p:cNvGrpSpPr/>
          <p:nvPr/>
        </p:nvGrpSpPr>
        <p:grpSpPr>
          <a:xfrm>
            <a:off x="4859353" y="3172130"/>
            <a:ext cx="373481" cy="362267"/>
            <a:chOff x="4859353" y="3355130"/>
            <a:chExt cx="373481" cy="362267"/>
          </a:xfrm>
        </p:grpSpPr>
        <p:sp>
          <p:nvSpPr>
            <p:cNvPr id="10271" name="Google Shape;10271;p91"/>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91"/>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91"/>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91"/>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91"/>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91"/>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91"/>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91"/>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91"/>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91"/>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91"/>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91"/>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91"/>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1"/>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91"/>
          <p:cNvGrpSpPr/>
          <p:nvPr/>
        </p:nvGrpSpPr>
        <p:grpSpPr>
          <a:xfrm>
            <a:off x="6637678" y="1317982"/>
            <a:ext cx="378721" cy="362005"/>
            <a:chOff x="6637678" y="1500982"/>
            <a:chExt cx="378721" cy="362005"/>
          </a:xfrm>
        </p:grpSpPr>
        <p:sp>
          <p:nvSpPr>
            <p:cNvPr id="10286" name="Google Shape;10286;p91"/>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91"/>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91"/>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91"/>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91"/>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91"/>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91"/>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91"/>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91"/>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91"/>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91"/>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91"/>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91"/>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91"/>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91"/>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91"/>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91"/>
          <p:cNvGrpSpPr/>
          <p:nvPr/>
        </p:nvGrpSpPr>
        <p:grpSpPr>
          <a:xfrm>
            <a:off x="5827993" y="3172496"/>
            <a:ext cx="223041" cy="362163"/>
            <a:chOff x="5827993" y="3355496"/>
            <a:chExt cx="223041" cy="362163"/>
          </a:xfrm>
        </p:grpSpPr>
        <p:sp>
          <p:nvSpPr>
            <p:cNvPr id="10303" name="Google Shape;10303;p91"/>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91"/>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9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1"/>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91"/>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91"/>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91"/>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91"/>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1"/>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91"/>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91"/>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91"/>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91"/>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91"/>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91"/>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8" name="Google Shape;10318;p91"/>
          <p:cNvGrpSpPr/>
          <p:nvPr/>
        </p:nvGrpSpPr>
        <p:grpSpPr>
          <a:xfrm>
            <a:off x="7528713" y="1317641"/>
            <a:ext cx="370520" cy="361586"/>
            <a:chOff x="7528713" y="1500641"/>
            <a:chExt cx="370520" cy="361586"/>
          </a:xfrm>
        </p:grpSpPr>
        <p:sp>
          <p:nvSpPr>
            <p:cNvPr id="10319" name="Google Shape;10319;p91"/>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91"/>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9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91"/>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91"/>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91"/>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91"/>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91"/>
          <p:cNvGrpSpPr/>
          <p:nvPr/>
        </p:nvGrpSpPr>
        <p:grpSpPr>
          <a:xfrm>
            <a:off x="5317198" y="3172496"/>
            <a:ext cx="367429" cy="362163"/>
            <a:chOff x="5317198" y="3355496"/>
            <a:chExt cx="367429" cy="362163"/>
          </a:xfrm>
        </p:grpSpPr>
        <p:sp>
          <p:nvSpPr>
            <p:cNvPr id="10327" name="Google Shape;10327;p91"/>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91"/>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91"/>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91"/>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91"/>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91"/>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91"/>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91"/>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91"/>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91"/>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91"/>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91"/>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91"/>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91"/>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91"/>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1"/>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91"/>
          <p:cNvGrpSpPr/>
          <p:nvPr/>
        </p:nvGrpSpPr>
        <p:grpSpPr>
          <a:xfrm>
            <a:off x="5302971" y="1317563"/>
            <a:ext cx="383175" cy="362241"/>
            <a:chOff x="5302971" y="1500563"/>
            <a:chExt cx="383175" cy="362241"/>
          </a:xfrm>
        </p:grpSpPr>
        <p:sp>
          <p:nvSpPr>
            <p:cNvPr id="10344" name="Google Shape;10344;p91"/>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1"/>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91"/>
          <p:cNvGrpSpPr/>
          <p:nvPr/>
        </p:nvGrpSpPr>
        <p:grpSpPr>
          <a:xfrm>
            <a:off x="6202705" y="1342453"/>
            <a:ext cx="364180" cy="312461"/>
            <a:chOff x="6202705" y="1525453"/>
            <a:chExt cx="364180" cy="312461"/>
          </a:xfrm>
        </p:grpSpPr>
        <p:sp>
          <p:nvSpPr>
            <p:cNvPr id="10347" name="Google Shape;10347;p91"/>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91"/>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1"/>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1"/>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91"/>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91"/>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1"/>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91"/>
          <p:cNvGrpSpPr/>
          <p:nvPr/>
        </p:nvGrpSpPr>
        <p:grpSpPr>
          <a:xfrm>
            <a:off x="7087217" y="1320602"/>
            <a:ext cx="362398" cy="356163"/>
            <a:chOff x="7087217" y="1503602"/>
            <a:chExt cx="362398" cy="356163"/>
          </a:xfrm>
        </p:grpSpPr>
        <p:sp>
          <p:nvSpPr>
            <p:cNvPr id="10355" name="Google Shape;10355;p91"/>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91"/>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91"/>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1"/>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91"/>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1"/>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91"/>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91"/>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1"/>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91"/>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91"/>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91"/>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91"/>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91"/>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91"/>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91"/>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91"/>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91"/>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91"/>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1"/>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91"/>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91"/>
          <p:cNvGrpSpPr/>
          <p:nvPr/>
        </p:nvGrpSpPr>
        <p:grpSpPr>
          <a:xfrm>
            <a:off x="7968952" y="1317877"/>
            <a:ext cx="378747" cy="361455"/>
            <a:chOff x="7968952" y="1500877"/>
            <a:chExt cx="378747" cy="361455"/>
          </a:xfrm>
        </p:grpSpPr>
        <p:sp>
          <p:nvSpPr>
            <p:cNvPr id="10377" name="Google Shape;10377;p91"/>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1"/>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91"/>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91"/>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91"/>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1"/>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1"/>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91"/>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91"/>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91"/>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91"/>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91"/>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91"/>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91"/>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91"/>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91"/>
          <p:cNvGrpSpPr/>
          <p:nvPr/>
        </p:nvGrpSpPr>
        <p:grpSpPr>
          <a:xfrm>
            <a:off x="5761445" y="1358723"/>
            <a:ext cx="362163" cy="279737"/>
            <a:chOff x="5761445" y="1541723"/>
            <a:chExt cx="362163" cy="279737"/>
          </a:xfrm>
        </p:grpSpPr>
        <p:sp>
          <p:nvSpPr>
            <p:cNvPr id="10393" name="Google Shape;10393;p91"/>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91"/>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91"/>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91"/>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91"/>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91"/>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91"/>
          <p:cNvGrpSpPr/>
          <p:nvPr/>
        </p:nvGrpSpPr>
        <p:grpSpPr>
          <a:xfrm>
            <a:off x="6204958" y="3172575"/>
            <a:ext cx="358390" cy="362320"/>
            <a:chOff x="6204958" y="3355575"/>
            <a:chExt cx="358390" cy="362320"/>
          </a:xfrm>
        </p:grpSpPr>
        <p:sp>
          <p:nvSpPr>
            <p:cNvPr id="10400" name="Google Shape;10400;p91"/>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91"/>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91"/>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91"/>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91"/>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91"/>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91"/>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91"/>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91"/>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91"/>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91"/>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1"/>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91"/>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91"/>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1"/>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1"/>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91"/>
          <p:cNvGrpSpPr/>
          <p:nvPr/>
        </p:nvGrpSpPr>
        <p:grpSpPr>
          <a:xfrm>
            <a:off x="4939970" y="1316855"/>
            <a:ext cx="242979" cy="362660"/>
            <a:chOff x="4939970" y="1499855"/>
            <a:chExt cx="242979" cy="362660"/>
          </a:xfrm>
        </p:grpSpPr>
        <p:sp>
          <p:nvSpPr>
            <p:cNvPr id="10417" name="Google Shape;10417;p91"/>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91"/>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91"/>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91"/>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91"/>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91"/>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91"/>
          <p:cNvGrpSpPr/>
          <p:nvPr/>
        </p:nvGrpSpPr>
        <p:grpSpPr>
          <a:xfrm>
            <a:off x="8023448" y="3172496"/>
            <a:ext cx="284322" cy="362163"/>
            <a:chOff x="8023448" y="3355496"/>
            <a:chExt cx="284322" cy="362163"/>
          </a:xfrm>
        </p:grpSpPr>
        <p:sp>
          <p:nvSpPr>
            <p:cNvPr id="10424" name="Google Shape;10424;p91"/>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1"/>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1"/>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91"/>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91"/>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91"/>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91"/>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91"/>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91"/>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91"/>
          <p:cNvGrpSpPr/>
          <p:nvPr/>
        </p:nvGrpSpPr>
        <p:grpSpPr>
          <a:xfrm>
            <a:off x="6644201" y="3172496"/>
            <a:ext cx="366695" cy="361979"/>
            <a:chOff x="6644201" y="3355496"/>
            <a:chExt cx="366695" cy="361979"/>
          </a:xfrm>
        </p:grpSpPr>
        <p:sp>
          <p:nvSpPr>
            <p:cNvPr id="10434" name="Google Shape;10434;p91"/>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91"/>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91"/>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91"/>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91"/>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91"/>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91"/>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91"/>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91"/>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91"/>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91"/>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91"/>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91"/>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91"/>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91"/>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91"/>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91"/>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91"/>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91"/>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91"/>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91"/>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91"/>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6" name="Google Shape;10456;p91"/>
          <p:cNvGrpSpPr/>
          <p:nvPr/>
        </p:nvGrpSpPr>
        <p:grpSpPr>
          <a:xfrm>
            <a:off x="7955145" y="1836192"/>
            <a:ext cx="365176" cy="271013"/>
            <a:chOff x="7955145" y="2019192"/>
            <a:chExt cx="365176" cy="271013"/>
          </a:xfrm>
        </p:grpSpPr>
        <p:sp>
          <p:nvSpPr>
            <p:cNvPr id="10457" name="Google Shape;10457;p91"/>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91"/>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1"/>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91"/>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91"/>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91"/>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91"/>
          <p:cNvGrpSpPr/>
          <p:nvPr/>
        </p:nvGrpSpPr>
        <p:grpSpPr>
          <a:xfrm>
            <a:off x="7518155" y="1826471"/>
            <a:ext cx="361927" cy="290270"/>
            <a:chOff x="7518155" y="2009471"/>
            <a:chExt cx="361927" cy="290270"/>
          </a:xfrm>
        </p:grpSpPr>
        <p:sp>
          <p:nvSpPr>
            <p:cNvPr id="10464" name="Google Shape;10464;p91"/>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91"/>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91"/>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91"/>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91"/>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91"/>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91"/>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91"/>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91"/>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1"/>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91"/>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91"/>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1"/>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7" name="Google Shape;10477;p91"/>
          <p:cNvGrpSpPr/>
          <p:nvPr/>
        </p:nvGrpSpPr>
        <p:grpSpPr>
          <a:xfrm>
            <a:off x="7079672" y="1808053"/>
            <a:ext cx="362163" cy="327264"/>
            <a:chOff x="7079672" y="1991053"/>
            <a:chExt cx="362163" cy="327264"/>
          </a:xfrm>
        </p:grpSpPr>
        <p:sp>
          <p:nvSpPr>
            <p:cNvPr id="10478" name="Google Shape;10478;p91"/>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91"/>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91"/>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91"/>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91"/>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91"/>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91"/>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91"/>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1"/>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91"/>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91"/>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1"/>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91"/>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91"/>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91"/>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1"/>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91"/>
          <p:cNvGrpSpPr/>
          <p:nvPr/>
        </p:nvGrpSpPr>
        <p:grpSpPr>
          <a:xfrm>
            <a:off x="6641188" y="1852514"/>
            <a:ext cx="361901" cy="238132"/>
            <a:chOff x="6641188" y="2035514"/>
            <a:chExt cx="361901" cy="238132"/>
          </a:xfrm>
        </p:grpSpPr>
        <p:sp>
          <p:nvSpPr>
            <p:cNvPr id="10495" name="Google Shape;10495;p91"/>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91"/>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91"/>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91"/>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91"/>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91"/>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91"/>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91"/>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91"/>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91"/>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91"/>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91"/>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1"/>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91"/>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91"/>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91"/>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91"/>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91"/>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91"/>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91"/>
          <p:cNvGrpSpPr/>
          <p:nvPr/>
        </p:nvGrpSpPr>
        <p:grpSpPr>
          <a:xfrm>
            <a:off x="6202443" y="1803677"/>
            <a:ext cx="362425" cy="335884"/>
            <a:chOff x="6202443" y="1986677"/>
            <a:chExt cx="362425" cy="335884"/>
          </a:xfrm>
        </p:grpSpPr>
        <p:sp>
          <p:nvSpPr>
            <p:cNvPr id="10515" name="Google Shape;10515;p91"/>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91"/>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91"/>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91"/>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1"/>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1"/>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1"/>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91"/>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91"/>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91"/>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91"/>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91"/>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91"/>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91"/>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91"/>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91"/>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91"/>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91"/>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91"/>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91"/>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91"/>
          <p:cNvGrpSpPr/>
          <p:nvPr/>
        </p:nvGrpSpPr>
        <p:grpSpPr>
          <a:xfrm>
            <a:off x="5764222" y="1833598"/>
            <a:ext cx="374293" cy="276069"/>
            <a:chOff x="5764222" y="2016598"/>
            <a:chExt cx="374293" cy="276069"/>
          </a:xfrm>
        </p:grpSpPr>
        <p:sp>
          <p:nvSpPr>
            <p:cNvPr id="10536" name="Google Shape;10536;p91"/>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1"/>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91"/>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91"/>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91"/>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91"/>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91"/>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91"/>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91"/>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91"/>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91"/>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91"/>
          <p:cNvGrpSpPr/>
          <p:nvPr/>
        </p:nvGrpSpPr>
        <p:grpSpPr>
          <a:xfrm>
            <a:off x="5325477" y="1833441"/>
            <a:ext cx="361927" cy="276515"/>
            <a:chOff x="5325477" y="2016441"/>
            <a:chExt cx="361927" cy="276515"/>
          </a:xfrm>
        </p:grpSpPr>
        <p:sp>
          <p:nvSpPr>
            <p:cNvPr id="10548" name="Google Shape;10548;p91"/>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91"/>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1"/>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1"/>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91"/>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91"/>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91"/>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91"/>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91"/>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91"/>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91"/>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91"/>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91"/>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91"/>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91"/>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91"/>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91"/>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91"/>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91"/>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91"/>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91"/>
          <p:cNvGrpSpPr/>
          <p:nvPr/>
        </p:nvGrpSpPr>
        <p:grpSpPr>
          <a:xfrm>
            <a:off x="4870671" y="1834200"/>
            <a:ext cx="364180" cy="274812"/>
            <a:chOff x="4870671" y="2017200"/>
            <a:chExt cx="364180" cy="274812"/>
          </a:xfrm>
        </p:grpSpPr>
        <p:sp>
          <p:nvSpPr>
            <p:cNvPr id="10569" name="Google Shape;10569;p91"/>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91"/>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91"/>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91"/>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91"/>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91"/>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91"/>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91"/>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91"/>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91"/>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91"/>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1"/>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91"/>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91"/>
          <p:cNvGrpSpPr/>
          <p:nvPr/>
        </p:nvGrpSpPr>
        <p:grpSpPr>
          <a:xfrm>
            <a:off x="7144726" y="3172496"/>
            <a:ext cx="260690" cy="362032"/>
            <a:chOff x="7144726" y="3355496"/>
            <a:chExt cx="260690" cy="362032"/>
          </a:xfrm>
        </p:grpSpPr>
        <p:sp>
          <p:nvSpPr>
            <p:cNvPr id="10583" name="Google Shape;10583;p91"/>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91"/>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91"/>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91"/>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91"/>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91"/>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91"/>
          <p:cNvGrpSpPr/>
          <p:nvPr/>
        </p:nvGrpSpPr>
        <p:grpSpPr>
          <a:xfrm>
            <a:off x="6705719" y="4095051"/>
            <a:ext cx="261712" cy="361770"/>
            <a:chOff x="6705719" y="4278051"/>
            <a:chExt cx="261712" cy="361770"/>
          </a:xfrm>
        </p:grpSpPr>
        <p:sp>
          <p:nvSpPr>
            <p:cNvPr id="10590" name="Google Shape;10590;p91"/>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1"/>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1"/>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1"/>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91"/>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91"/>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91"/>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91"/>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91"/>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91"/>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91"/>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91"/>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91"/>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1"/>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91"/>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91"/>
          <p:cNvGrpSpPr/>
          <p:nvPr/>
        </p:nvGrpSpPr>
        <p:grpSpPr>
          <a:xfrm>
            <a:off x="5750650" y="2708652"/>
            <a:ext cx="320216" cy="361403"/>
            <a:chOff x="5750650" y="2891652"/>
            <a:chExt cx="320216" cy="361403"/>
          </a:xfrm>
        </p:grpSpPr>
        <p:sp>
          <p:nvSpPr>
            <p:cNvPr id="10606" name="Google Shape;10606;p91"/>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91"/>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1"/>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1"/>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91"/>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91"/>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1"/>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1"/>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91"/>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91"/>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91"/>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1"/>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91"/>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91"/>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91"/>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91"/>
          <p:cNvGrpSpPr/>
          <p:nvPr/>
        </p:nvGrpSpPr>
        <p:grpSpPr>
          <a:xfrm>
            <a:off x="6658009" y="2708390"/>
            <a:ext cx="315972" cy="361927"/>
            <a:chOff x="6658009" y="2891390"/>
            <a:chExt cx="315972" cy="361927"/>
          </a:xfrm>
        </p:grpSpPr>
        <p:sp>
          <p:nvSpPr>
            <p:cNvPr id="10622" name="Google Shape;10622;p91"/>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91"/>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91"/>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91"/>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91"/>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91"/>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91"/>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91"/>
          <p:cNvGrpSpPr/>
          <p:nvPr/>
        </p:nvGrpSpPr>
        <p:grpSpPr>
          <a:xfrm>
            <a:off x="6203465" y="2708206"/>
            <a:ext cx="320478" cy="362110"/>
            <a:chOff x="6203465" y="2891206"/>
            <a:chExt cx="320478" cy="362110"/>
          </a:xfrm>
        </p:grpSpPr>
        <p:sp>
          <p:nvSpPr>
            <p:cNvPr id="10630" name="Google Shape;10630;p91"/>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1"/>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91"/>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91"/>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1"/>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91"/>
          <p:cNvGrpSpPr/>
          <p:nvPr/>
        </p:nvGrpSpPr>
        <p:grpSpPr>
          <a:xfrm>
            <a:off x="7567280" y="2708259"/>
            <a:ext cx="307116" cy="362294"/>
            <a:chOff x="7567280" y="2891259"/>
            <a:chExt cx="307116" cy="362294"/>
          </a:xfrm>
        </p:grpSpPr>
        <p:sp>
          <p:nvSpPr>
            <p:cNvPr id="10636" name="Google Shape;10636;p91"/>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91"/>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91"/>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91"/>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91"/>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91"/>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91"/>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91"/>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1"/>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91"/>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91"/>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1"/>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91"/>
          <p:cNvGrpSpPr/>
          <p:nvPr/>
        </p:nvGrpSpPr>
        <p:grpSpPr>
          <a:xfrm>
            <a:off x="7112579" y="2708521"/>
            <a:ext cx="338556" cy="361534"/>
            <a:chOff x="7112579" y="2891521"/>
            <a:chExt cx="338556" cy="361534"/>
          </a:xfrm>
        </p:grpSpPr>
        <p:sp>
          <p:nvSpPr>
            <p:cNvPr id="10649" name="Google Shape;10649;p91"/>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91"/>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91"/>
          <p:cNvGrpSpPr/>
          <p:nvPr/>
        </p:nvGrpSpPr>
        <p:grpSpPr>
          <a:xfrm>
            <a:off x="7155259" y="3622036"/>
            <a:ext cx="207478" cy="361272"/>
            <a:chOff x="7155259" y="3805036"/>
            <a:chExt cx="207478" cy="361272"/>
          </a:xfrm>
        </p:grpSpPr>
        <p:sp>
          <p:nvSpPr>
            <p:cNvPr id="10652" name="Google Shape;10652;p91"/>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91"/>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91"/>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91"/>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1"/>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91"/>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91"/>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91"/>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1"/>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1"/>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91"/>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91"/>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91"/>
          <p:cNvGrpSpPr/>
          <p:nvPr/>
        </p:nvGrpSpPr>
        <p:grpSpPr>
          <a:xfrm>
            <a:off x="4915368" y="2708390"/>
            <a:ext cx="182850" cy="361927"/>
            <a:chOff x="4915368" y="2891390"/>
            <a:chExt cx="182850" cy="361927"/>
          </a:xfrm>
        </p:grpSpPr>
        <p:sp>
          <p:nvSpPr>
            <p:cNvPr id="10665" name="Google Shape;10665;p91"/>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91"/>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91"/>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1"/>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1"/>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1"/>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91"/>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91"/>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91"/>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91"/>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91"/>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6" name="Google Shape;10676;p91"/>
          <p:cNvGrpSpPr/>
          <p:nvPr/>
        </p:nvGrpSpPr>
        <p:grpSpPr>
          <a:xfrm>
            <a:off x="8028714" y="2708652"/>
            <a:ext cx="289589" cy="361403"/>
            <a:chOff x="8028714" y="2891652"/>
            <a:chExt cx="289589" cy="361403"/>
          </a:xfrm>
        </p:grpSpPr>
        <p:sp>
          <p:nvSpPr>
            <p:cNvPr id="10677" name="Google Shape;10677;p91"/>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91"/>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91"/>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91"/>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91"/>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91"/>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91"/>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91"/>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1"/>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91"/>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91"/>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91"/>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1"/>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1"/>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91"/>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91"/>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91"/>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91"/>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91"/>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91"/>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91"/>
          <p:cNvGrpSpPr/>
          <p:nvPr/>
        </p:nvGrpSpPr>
        <p:grpSpPr>
          <a:xfrm>
            <a:off x="7551822" y="3621774"/>
            <a:ext cx="293335" cy="361927"/>
            <a:chOff x="7551822" y="3804774"/>
            <a:chExt cx="293335" cy="361927"/>
          </a:xfrm>
        </p:grpSpPr>
        <p:sp>
          <p:nvSpPr>
            <p:cNvPr id="10698" name="Google Shape;10698;p91"/>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1"/>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91"/>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91"/>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91"/>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91"/>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91"/>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91"/>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91"/>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91"/>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1"/>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91"/>
          <p:cNvGrpSpPr/>
          <p:nvPr/>
        </p:nvGrpSpPr>
        <p:grpSpPr>
          <a:xfrm>
            <a:off x="6263725" y="4094658"/>
            <a:ext cx="210491" cy="362163"/>
            <a:chOff x="6263725" y="4277658"/>
            <a:chExt cx="210491" cy="362163"/>
          </a:xfrm>
        </p:grpSpPr>
        <p:sp>
          <p:nvSpPr>
            <p:cNvPr id="10710" name="Google Shape;10710;p91"/>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91"/>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91"/>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1"/>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1"/>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91"/>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91"/>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91"/>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91"/>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91"/>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91"/>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91"/>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91"/>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91"/>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1"/>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91"/>
          <p:cNvGrpSpPr/>
          <p:nvPr/>
        </p:nvGrpSpPr>
        <p:grpSpPr>
          <a:xfrm>
            <a:off x="7987790" y="3621695"/>
            <a:ext cx="336303" cy="362005"/>
            <a:chOff x="7987790" y="3804695"/>
            <a:chExt cx="336303" cy="362005"/>
          </a:xfrm>
        </p:grpSpPr>
        <p:sp>
          <p:nvSpPr>
            <p:cNvPr id="10726" name="Google Shape;10726;p91"/>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1"/>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91"/>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91"/>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1"/>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91"/>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91"/>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91"/>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91"/>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91"/>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91"/>
          <p:cNvGrpSpPr/>
          <p:nvPr/>
        </p:nvGrpSpPr>
        <p:grpSpPr>
          <a:xfrm>
            <a:off x="5273444" y="2708285"/>
            <a:ext cx="371123" cy="362267"/>
            <a:chOff x="5273444" y="2891285"/>
            <a:chExt cx="371123" cy="362267"/>
          </a:xfrm>
        </p:grpSpPr>
        <p:sp>
          <p:nvSpPr>
            <p:cNvPr id="10737" name="Google Shape;10737;p91"/>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91"/>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91"/>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91"/>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91"/>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1"/>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91"/>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91"/>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1"/>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1"/>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91"/>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91"/>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1"/>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1"/>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91"/>
          <p:cNvGrpSpPr/>
          <p:nvPr/>
        </p:nvGrpSpPr>
        <p:grpSpPr>
          <a:xfrm>
            <a:off x="7630397" y="3175399"/>
            <a:ext cx="214759" cy="357030"/>
            <a:chOff x="2235125" y="238075"/>
            <a:chExt cx="3144350" cy="5227375"/>
          </a:xfrm>
        </p:grpSpPr>
        <p:sp>
          <p:nvSpPr>
            <p:cNvPr id="10752" name="Google Shape;10752;p91"/>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91"/>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91"/>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91"/>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91"/>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91"/>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91"/>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91"/>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91"/>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91"/>
          <p:cNvGrpSpPr/>
          <p:nvPr/>
        </p:nvGrpSpPr>
        <p:grpSpPr>
          <a:xfrm>
            <a:off x="2810729" y="4084107"/>
            <a:ext cx="342496" cy="351944"/>
            <a:chOff x="2810729" y="4267107"/>
            <a:chExt cx="342496" cy="351944"/>
          </a:xfrm>
        </p:grpSpPr>
        <p:sp>
          <p:nvSpPr>
            <p:cNvPr id="10762" name="Google Shape;10762;p91"/>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91"/>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91"/>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91"/>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91"/>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91"/>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91"/>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91"/>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91"/>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91"/>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91"/>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91"/>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91"/>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91"/>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91"/>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91"/>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91"/>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91"/>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91"/>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91"/>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91"/>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91"/>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91"/>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91"/>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91"/>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91"/>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91"/>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91"/>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91"/>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91"/>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91"/>
          <p:cNvGrpSpPr/>
          <p:nvPr/>
        </p:nvGrpSpPr>
        <p:grpSpPr>
          <a:xfrm>
            <a:off x="1779168" y="3622625"/>
            <a:ext cx="282381" cy="343454"/>
            <a:chOff x="1779168" y="3805625"/>
            <a:chExt cx="282381" cy="343454"/>
          </a:xfrm>
        </p:grpSpPr>
        <p:sp>
          <p:nvSpPr>
            <p:cNvPr id="10793" name="Google Shape;10793;p91"/>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91"/>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91"/>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91"/>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91"/>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91"/>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91"/>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91"/>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91"/>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91"/>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91"/>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91"/>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91"/>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91"/>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91"/>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91"/>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91"/>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91"/>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91"/>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91"/>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91"/>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91"/>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91"/>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91"/>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91"/>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91"/>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91"/>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91"/>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1" name="Google Shape;10821;p91"/>
          <p:cNvGrpSpPr/>
          <p:nvPr/>
        </p:nvGrpSpPr>
        <p:grpSpPr>
          <a:xfrm>
            <a:off x="2593522" y="2224029"/>
            <a:ext cx="391606" cy="364535"/>
            <a:chOff x="2593522" y="2407029"/>
            <a:chExt cx="391606" cy="364535"/>
          </a:xfrm>
        </p:grpSpPr>
        <p:sp>
          <p:nvSpPr>
            <p:cNvPr id="10822" name="Google Shape;10822;p91"/>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91"/>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91"/>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91"/>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91"/>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91"/>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91"/>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91"/>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91"/>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91"/>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91"/>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91"/>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91"/>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91"/>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91"/>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91"/>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91"/>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91"/>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91"/>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91"/>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91"/>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91"/>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91"/>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91"/>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91"/>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91"/>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91"/>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91"/>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91"/>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91"/>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91"/>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91"/>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91"/>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91"/>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91"/>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91"/>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91"/>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91"/>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91"/>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91"/>
          <p:cNvGrpSpPr/>
          <p:nvPr/>
        </p:nvGrpSpPr>
        <p:grpSpPr>
          <a:xfrm>
            <a:off x="3955047" y="2249242"/>
            <a:ext cx="322912" cy="334396"/>
            <a:chOff x="3955047" y="2432242"/>
            <a:chExt cx="322912" cy="334396"/>
          </a:xfrm>
        </p:grpSpPr>
        <p:sp>
          <p:nvSpPr>
            <p:cNvPr id="10862" name="Google Shape;10862;p91"/>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91"/>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91"/>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91"/>
          <p:cNvGrpSpPr/>
          <p:nvPr/>
        </p:nvGrpSpPr>
        <p:grpSpPr>
          <a:xfrm>
            <a:off x="1802465" y="1779854"/>
            <a:ext cx="265373" cy="351944"/>
            <a:chOff x="1802465" y="1962854"/>
            <a:chExt cx="265373" cy="351944"/>
          </a:xfrm>
        </p:grpSpPr>
        <p:sp>
          <p:nvSpPr>
            <p:cNvPr id="10866" name="Google Shape;10866;p91"/>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91"/>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91"/>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91"/>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91"/>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91"/>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91"/>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91"/>
          <p:cNvGrpSpPr/>
          <p:nvPr/>
        </p:nvGrpSpPr>
        <p:grpSpPr>
          <a:xfrm>
            <a:off x="3512070" y="1773222"/>
            <a:ext cx="373983" cy="363622"/>
            <a:chOff x="3512070" y="1956222"/>
            <a:chExt cx="373983" cy="363622"/>
          </a:xfrm>
        </p:grpSpPr>
        <p:sp>
          <p:nvSpPr>
            <p:cNvPr id="10874" name="Google Shape;10874;p91"/>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91"/>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91"/>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91"/>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91"/>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91"/>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91"/>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91"/>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91"/>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91"/>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91"/>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91"/>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91"/>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91"/>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91"/>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91"/>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91"/>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91"/>
          <p:cNvGrpSpPr/>
          <p:nvPr/>
        </p:nvGrpSpPr>
        <p:grpSpPr>
          <a:xfrm>
            <a:off x="842683" y="2211751"/>
            <a:ext cx="345640" cy="356660"/>
            <a:chOff x="842683" y="2394751"/>
            <a:chExt cx="345640" cy="356660"/>
          </a:xfrm>
        </p:grpSpPr>
        <p:sp>
          <p:nvSpPr>
            <p:cNvPr id="10892" name="Google Shape;10892;p91"/>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91"/>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91"/>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91"/>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91"/>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91"/>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91"/>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91"/>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91"/>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91"/>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91"/>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91"/>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91"/>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91"/>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91"/>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91"/>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91"/>
          <p:cNvGrpSpPr/>
          <p:nvPr/>
        </p:nvGrpSpPr>
        <p:grpSpPr>
          <a:xfrm>
            <a:off x="1290615" y="2216467"/>
            <a:ext cx="336836" cy="342511"/>
            <a:chOff x="1290615" y="2399467"/>
            <a:chExt cx="336836" cy="342511"/>
          </a:xfrm>
        </p:grpSpPr>
        <p:sp>
          <p:nvSpPr>
            <p:cNvPr id="10909" name="Google Shape;10909;p91"/>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91"/>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91"/>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91"/>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91"/>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91"/>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91"/>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91"/>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91"/>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91"/>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91"/>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91"/>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91"/>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91"/>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91"/>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91"/>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91"/>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91"/>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91"/>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8" name="Google Shape;10928;p91"/>
          <p:cNvGrpSpPr/>
          <p:nvPr/>
        </p:nvGrpSpPr>
        <p:grpSpPr>
          <a:xfrm>
            <a:off x="1748310" y="2225601"/>
            <a:ext cx="308508" cy="333378"/>
            <a:chOff x="1748310" y="2408601"/>
            <a:chExt cx="308508" cy="333378"/>
          </a:xfrm>
        </p:grpSpPr>
        <p:sp>
          <p:nvSpPr>
            <p:cNvPr id="10929" name="Google Shape;10929;p91"/>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91"/>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91"/>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91"/>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91"/>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91"/>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91"/>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91"/>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7" name="Google Shape;10937;p91"/>
          <p:cNvGrpSpPr/>
          <p:nvPr/>
        </p:nvGrpSpPr>
        <p:grpSpPr>
          <a:xfrm>
            <a:off x="3044614" y="2235033"/>
            <a:ext cx="376184" cy="315141"/>
            <a:chOff x="3044614" y="2418033"/>
            <a:chExt cx="376184" cy="315141"/>
          </a:xfrm>
        </p:grpSpPr>
        <p:sp>
          <p:nvSpPr>
            <p:cNvPr id="10938" name="Google Shape;10938;p91"/>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91"/>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91"/>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91"/>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91"/>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91"/>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91"/>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91"/>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91"/>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7" name="Google Shape;10947;p91"/>
          <p:cNvGrpSpPr/>
          <p:nvPr/>
        </p:nvGrpSpPr>
        <p:grpSpPr>
          <a:xfrm>
            <a:off x="3943638" y="3632072"/>
            <a:ext cx="357933" cy="342676"/>
            <a:chOff x="3943638" y="3815072"/>
            <a:chExt cx="357933" cy="342676"/>
          </a:xfrm>
        </p:grpSpPr>
        <p:sp>
          <p:nvSpPr>
            <p:cNvPr id="10948" name="Google Shape;10948;p91"/>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91"/>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91"/>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91"/>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91"/>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91"/>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91"/>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91"/>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91"/>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91"/>
          <p:cNvGrpSpPr/>
          <p:nvPr/>
        </p:nvGrpSpPr>
        <p:grpSpPr>
          <a:xfrm>
            <a:off x="3508282" y="3627341"/>
            <a:ext cx="351644" cy="351959"/>
            <a:chOff x="3508282" y="3810341"/>
            <a:chExt cx="351644" cy="351959"/>
          </a:xfrm>
        </p:grpSpPr>
        <p:sp>
          <p:nvSpPr>
            <p:cNvPr id="10958" name="Google Shape;10958;p91"/>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91"/>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91"/>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91"/>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91"/>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91"/>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91"/>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91"/>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91"/>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91"/>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91"/>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91"/>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91"/>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91"/>
          <p:cNvGrpSpPr/>
          <p:nvPr/>
        </p:nvGrpSpPr>
        <p:grpSpPr>
          <a:xfrm>
            <a:off x="2224585" y="1779854"/>
            <a:ext cx="303163" cy="351809"/>
            <a:chOff x="2224585" y="1962854"/>
            <a:chExt cx="303163" cy="351809"/>
          </a:xfrm>
        </p:grpSpPr>
        <p:sp>
          <p:nvSpPr>
            <p:cNvPr id="10972" name="Google Shape;10972;p91"/>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91"/>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91"/>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91"/>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91"/>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91"/>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91"/>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91"/>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91"/>
          <p:cNvGrpSpPr/>
          <p:nvPr/>
        </p:nvGrpSpPr>
        <p:grpSpPr>
          <a:xfrm>
            <a:off x="2622794" y="1807868"/>
            <a:ext cx="389090" cy="296231"/>
            <a:chOff x="2622794" y="1990868"/>
            <a:chExt cx="389090" cy="296231"/>
          </a:xfrm>
        </p:grpSpPr>
        <p:sp>
          <p:nvSpPr>
            <p:cNvPr id="10981" name="Google Shape;10981;p91"/>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91"/>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91"/>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91"/>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91"/>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91"/>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91"/>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91"/>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91"/>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0" name="Google Shape;10990;p91"/>
          <p:cNvGrpSpPr/>
          <p:nvPr/>
        </p:nvGrpSpPr>
        <p:grpSpPr>
          <a:xfrm>
            <a:off x="3977326" y="1769149"/>
            <a:ext cx="327074" cy="375241"/>
            <a:chOff x="3977326" y="1952149"/>
            <a:chExt cx="327074" cy="375241"/>
          </a:xfrm>
        </p:grpSpPr>
        <p:sp>
          <p:nvSpPr>
            <p:cNvPr id="10991" name="Google Shape;10991;p91"/>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91"/>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91"/>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91"/>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91"/>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91"/>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91"/>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91"/>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91"/>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91"/>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91"/>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91"/>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91"/>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91"/>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91"/>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91"/>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91"/>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91"/>
          <p:cNvGrpSpPr/>
          <p:nvPr/>
        </p:nvGrpSpPr>
        <p:grpSpPr>
          <a:xfrm>
            <a:off x="1341612" y="3157055"/>
            <a:ext cx="259399" cy="370524"/>
            <a:chOff x="1341612" y="3340055"/>
            <a:chExt cx="259399" cy="370524"/>
          </a:xfrm>
        </p:grpSpPr>
        <p:sp>
          <p:nvSpPr>
            <p:cNvPr id="11009" name="Google Shape;11009;p91"/>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91"/>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91"/>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91"/>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91"/>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91"/>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91"/>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91"/>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91"/>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91"/>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91"/>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91"/>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91"/>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91"/>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91"/>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91"/>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91"/>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91"/>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91"/>
          <p:cNvGrpSpPr/>
          <p:nvPr/>
        </p:nvGrpSpPr>
        <p:grpSpPr>
          <a:xfrm>
            <a:off x="2179892" y="3661972"/>
            <a:ext cx="351629" cy="282381"/>
            <a:chOff x="2179892" y="3844972"/>
            <a:chExt cx="351629" cy="282381"/>
          </a:xfrm>
        </p:grpSpPr>
        <p:sp>
          <p:nvSpPr>
            <p:cNvPr id="11028" name="Google Shape;11028;p91"/>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91"/>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91"/>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91"/>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91"/>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91"/>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91"/>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91"/>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91"/>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91"/>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91"/>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91"/>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91"/>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91"/>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91"/>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91"/>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91"/>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91"/>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91"/>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91"/>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91"/>
          <p:cNvGrpSpPr/>
          <p:nvPr/>
        </p:nvGrpSpPr>
        <p:grpSpPr>
          <a:xfrm>
            <a:off x="3131170" y="3633884"/>
            <a:ext cx="220051" cy="338169"/>
            <a:chOff x="3131170" y="3816884"/>
            <a:chExt cx="220051" cy="338169"/>
          </a:xfrm>
        </p:grpSpPr>
        <p:sp>
          <p:nvSpPr>
            <p:cNvPr id="11049" name="Google Shape;11049;p91"/>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91"/>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91"/>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91"/>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91"/>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91"/>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91"/>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91"/>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91"/>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91"/>
          <p:cNvGrpSpPr/>
          <p:nvPr/>
        </p:nvGrpSpPr>
        <p:grpSpPr>
          <a:xfrm>
            <a:off x="903502" y="3176564"/>
            <a:ext cx="247990" cy="333393"/>
            <a:chOff x="903502" y="3359564"/>
            <a:chExt cx="247990" cy="333393"/>
          </a:xfrm>
        </p:grpSpPr>
        <p:sp>
          <p:nvSpPr>
            <p:cNvPr id="11059" name="Google Shape;11059;p91"/>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91"/>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91"/>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91"/>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91"/>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91"/>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91"/>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91"/>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91"/>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91"/>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91"/>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91"/>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91"/>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1"/>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91"/>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91"/>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91"/>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91"/>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91"/>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91"/>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91"/>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91"/>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91"/>
          <p:cNvGrpSpPr/>
          <p:nvPr/>
        </p:nvGrpSpPr>
        <p:grpSpPr>
          <a:xfrm>
            <a:off x="2616191" y="2707461"/>
            <a:ext cx="365793" cy="361152"/>
            <a:chOff x="2616191" y="2890461"/>
            <a:chExt cx="365793" cy="361152"/>
          </a:xfrm>
        </p:grpSpPr>
        <p:sp>
          <p:nvSpPr>
            <p:cNvPr id="11082" name="Google Shape;11082;p91"/>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91"/>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91"/>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9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91"/>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91"/>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91"/>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91"/>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91"/>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91"/>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91"/>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3" name="Google Shape;11093;p91"/>
          <p:cNvGrpSpPr/>
          <p:nvPr/>
        </p:nvGrpSpPr>
        <p:grpSpPr>
          <a:xfrm>
            <a:off x="3049959" y="1762861"/>
            <a:ext cx="402940" cy="388536"/>
            <a:chOff x="3049959" y="1945861"/>
            <a:chExt cx="402940" cy="388536"/>
          </a:xfrm>
        </p:grpSpPr>
        <p:sp>
          <p:nvSpPr>
            <p:cNvPr id="11094" name="Google Shape;11094;p91"/>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91"/>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91"/>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91"/>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91"/>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91"/>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91"/>
          <p:cNvGrpSpPr/>
          <p:nvPr/>
        </p:nvGrpSpPr>
        <p:grpSpPr>
          <a:xfrm>
            <a:off x="2483025" y="4085679"/>
            <a:ext cx="202428" cy="349114"/>
            <a:chOff x="2483025" y="4268679"/>
            <a:chExt cx="202428" cy="349114"/>
          </a:xfrm>
        </p:grpSpPr>
        <p:sp>
          <p:nvSpPr>
            <p:cNvPr id="11101" name="Google Shape;11101;p91"/>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91"/>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91"/>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1"/>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91"/>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91"/>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7" name="Google Shape;11107;p91"/>
          <p:cNvGrpSpPr/>
          <p:nvPr/>
        </p:nvGrpSpPr>
        <p:grpSpPr>
          <a:xfrm>
            <a:off x="862507" y="2702984"/>
            <a:ext cx="329590" cy="365000"/>
            <a:chOff x="862507" y="2885984"/>
            <a:chExt cx="329590" cy="365000"/>
          </a:xfrm>
        </p:grpSpPr>
        <p:sp>
          <p:nvSpPr>
            <p:cNvPr id="11108" name="Google Shape;11108;p91"/>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91"/>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91"/>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91"/>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91"/>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91"/>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91"/>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5" name="Google Shape;11115;p91"/>
          <p:cNvGrpSpPr/>
          <p:nvPr/>
        </p:nvGrpSpPr>
        <p:grpSpPr>
          <a:xfrm>
            <a:off x="3082075" y="2688805"/>
            <a:ext cx="318884" cy="379807"/>
            <a:chOff x="3082075" y="2871805"/>
            <a:chExt cx="318884" cy="379807"/>
          </a:xfrm>
        </p:grpSpPr>
        <p:sp>
          <p:nvSpPr>
            <p:cNvPr id="11116" name="Google Shape;11116;p91"/>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91"/>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91"/>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91"/>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91"/>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91"/>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91"/>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91"/>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91"/>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91"/>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91"/>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91"/>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1"/>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91"/>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91"/>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91"/>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91"/>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91"/>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91"/>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91"/>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6" name="Google Shape;11136;p91"/>
          <p:cNvGrpSpPr/>
          <p:nvPr/>
        </p:nvGrpSpPr>
        <p:grpSpPr>
          <a:xfrm>
            <a:off x="2594780" y="1333494"/>
            <a:ext cx="410187" cy="324244"/>
            <a:chOff x="2594780" y="1516494"/>
            <a:chExt cx="410187" cy="324244"/>
          </a:xfrm>
        </p:grpSpPr>
        <p:sp>
          <p:nvSpPr>
            <p:cNvPr id="11137" name="Google Shape;11137;p91"/>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91"/>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91"/>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91"/>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91"/>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1"/>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1"/>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91"/>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91"/>
          <p:cNvGrpSpPr/>
          <p:nvPr/>
        </p:nvGrpSpPr>
        <p:grpSpPr>
          <a:xfrm>
            <a:off x="1742965" y="1319959"/>
            <a:ext cx="333692" cy="333363"/>
            <a:chOff x="1742965" y="1502959"/>
            <a:chExt cx="333692" cy="333363"/>
          </a:xfrm>
        </p:grpSpPr>
        <p:sp>
          <p:nvSpPr>
            <p:cNvPr id="11146" name="Google Shape;11146;p91"/>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91"/>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91"/>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91"/>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91"/>
          <p:cNvGrpSpPr/>
          <p:nvPr/>
        </p:nvGrpSpPr>
        <p:grpSpPr>
          <a:xfrm>
            <a:off x="3051531" y="1333809"/>
            <a:ext cx="390034" cy="296545"/>
            <a:chOff x="3051531" y="1516809"/>
            <a:chExt cx="390034" cy="296545"/>
          </a:xfrm>
        </p:grpSpPr>
        <p:sp>
          <p:nvSpPr>
            <p:cNvPr id="11151" name="Google Shape;11151;p91"/>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91"/>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91"/>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91"/>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91"/>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91"/>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91"/>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91"/>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91"/>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91"/>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91"/>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91"/>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91"/>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91"/>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91"/>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91"/>
          <p:cNvGrpSpPr/>
          <p:nvPr/>
        </p:nvGrpSpPr>
        <p:grpSpPr>
          <a:xfrm>
            <a:off x="3514900" y="1306020"/>
            <a:ext cx="354145" cy="351869"/>
            <a:chOff x="3514900" y="1489020"/>
            <a:chExt cx="354145" cy="351869"/>
          </a:xfrm>
        </p:grpSpPr>
        <p:sp>
          <p:nvSpPr>
            <p:cNvPr id="11167" name="Google Shape;11167;p91"/>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91"/>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91"/>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91"/>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91"/>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91"/>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91"/>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91"/>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91"/>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91"/>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91"/>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1"/>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91"/>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91"/>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91"/>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91"/>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91"/>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91"/>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91"/>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91"/>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91"/>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91"/>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9" name="Google Shape;11189;p91"/>
          <p:cNvGrpSpPr/>
          <p:nvPr/>
        </p:nvGrpSpPr>
        <p:grpSpPr>
          <a:xfrm>
            <a:off x="3066324" y="3167446"/>
            <a:ext cx="346598" cy="333183"/>
            <a:chOff x="3066324" y="3350446"/>
            <a:chExt cx="346598" cy="333183"/>
          </a:xfrm>
        </p:grpSpPr>
        <p:sp>
          <p:nvSpPr>
            <p:cNvPr id="11190" name="Google Shape;11190;p91"/>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91"/>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91"/>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91"/>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91"/>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91"/>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91"/>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91"/>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91"/>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91"/>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0" name="Google Shape;11200;p91"/>
          <p:cNvGrpSpPr/>
          <p:nvPr/>
        </p:nvGrpSpPr>
        <p:grpSpPr>
          <a:xfrm>
            <a:off x="1282755" y="1769089"/>
            <a:ext cx="363278" cy="363338"/>
            <a:chOff x="1282755" y="1952089"/>
            <a:chExt cx="363278" cy="363338"/>
          </a:xfrm>
        </p:grpSpPr>
        <p:sp>
          <p:nvSpPr>
            <p:cNvPr id="11201" name="Google Shape;11201;p91"/>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91"/>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91"/>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91"/>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91"/>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91"/>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91"/>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91"/>
          <p:cNvGrpSpPr/>
          <p:nvPr/>
        </p:nvGrpSpPr>
        <p:grpSpPr>
          <a:xfrm>
            <a:off x="3510094" y="2726281"/>
            <a:ext cx="355133" cy="343574"/>
            <a:chOff x="3510094" y="2909281"/>
            <a:chExt cx="355133" cy="343574"/>
          </a:xfrm>
        </p:grpSpPr>
        <p:sp>
          <p:nvSpPr>
            <p:cNvPr id="11209" name="Google Shape;11209;p91"/>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91"/>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91"/>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91"/>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91"/>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91"/>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91"/>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91"/>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91"/>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91"/>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91"/>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91"/>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91"/>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2" name="Google Shape;11222;p91"/>
          <p:cNvSpPr/>
          <p:nvPr/>
        </p:nvSpPr>
        <p:spPr>
          <a:xfrm>
            <a:off x="2513884" y="1629081"/>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3" name="Google Shape;11223;p91"/>
          <p:cNvGrpSpPr/>
          <p:nvPr/>
        </p:nvGrpSpPr>
        <p:grpSpPr>
          <a:xfrm>
            <a:off x="2163842" y="1323972"/>
            <a:ext cx="382787" cy="331566"/>
            <a:chOff x="2163842" y="1506972"/>
            <a:chExt cx="382787" cy="331566"/>
          </a:xfrm>
        </p:grpSpPr>
        <p:sp>
          <p:nvSpPr>
            <p:cNvPr id="11224" name="Google Shape;11224;p91"/>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91"/>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91"/>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91"/>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91"/>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91"/>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91"/>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91"/>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2" name="Google Shape;11232;p91"/>
          <p:cNvGrpSpPr/>
          <p:nvPr/>
        </p:nvGrpSpPr>
        <p:grpSpPr>
          <a:xfrm>
            <a:off x="1738877" y="3166652"/>
            <a:ext cx="357918" cy="350536"/>
            <a:chOff x="1738877" y="3349652"/>
            <a:chExt cx="357918" cy="350536"/>
          </a:xfrm>
        </p:grpSpPr>
        <p:sp>
          <p:nvSpPr>
            <p:cNvPr id="11233" name="Google Shape;11233;p91"/>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91"/>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91"/>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91"/>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91"/>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91"/>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91"/>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91"/>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91"/>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91"/>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91"/>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91"/>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91"/>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91"/>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91"/>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91"/>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91"/>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91"/>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91"/>
          <p:cNvGrpSpPr/>
          <p:nvPr/>
        </p:nvGrpSpPr>
        <p:grpSpPr>
          <a:xfrm>
            <a:off x="1971819" y="4093854"/>
            <a:ext cx="383281" cy="333947"/>
            <a:chOff x="1971819" y="4276854"/>
            <a:chExt cx="383281" cy="333947"/>
          </a:xfrm>
        </p:grpSpPr>
        <p:sp>
          <p:nvSpPr>
            <p:cNvPr id="11252" name="Google Shape;11252;p91"/>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91"/>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91"/>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91"/>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91"/>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91"/>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91"/>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91"/>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91"/>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91"/>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91"/>
          <p:cNvGrpSpPr/>
          <p:nvPr/>
        </p:nvGrpSpPr>
        <p:grpSpPr>
          <a:xfrm>
            <a:off x="1825119" y="2702819"/>
            <a:ext cx="175987" cy="361391"/>
            <a:chOff x="1825119" y="2885819"/>
            <a:chExt cx="175987" cy="361391"/>
          </a:xfrm>
        </p:grpSpPr>
        <p:sp>
          <p:nvSpPr>
            <p:cNvPr id="11263" name="Google Shape;11263;p91"/>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91"/>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91"/>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91"/>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91"/>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91"/>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91"/>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91"/>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91"/>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91"/>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3" name="Google Shape;11273;p91"/>
          <p:cNvGrpSpPr/>
          <p:nvPr/>
        </p:nvGrpSpPr>
        <p:grpSpPr>
          <a:xfrm>
            <a:off x="3504824" y="3222844"/>
            <a:ext cx="369896" cy="226339"/>
            <a:chOff x="3504824" y="3405844"/>
            <a:chExt cx="369896" cy="226339"/>
          </a:xfrm>
        </p:grpSpPr>
        <p:sp>
          <p:nvSpPr>
            <p:cNvPr id="11274" name="Google Shape;11274;p91"/>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91"/>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91"/>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91"/>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91"/>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91"/>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91"/>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91"/>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91"/>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91"/>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91"/>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91"/>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91"/>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91"/>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91"/>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91"/>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0" name="Google Shape;11290;p91"/>
          <p:cNvGrpSpPr/>
          <p:nvPr/>
        </p:nvGrpSpPr>
        <p:grpSpPr>
          <a:xfrm>
            <a:off x="1295661" y="3636594"/>
            <a:ext cx="345640" cy="342900"/>
            <a:chOff x="1295661" y="3819594"/>
            <a:chExt cx="345640" cy="342900"/>
          </a:xfrm>
        </p:grpSpPr>
        <p:sp>
          <p:nvSpPr>
            <p:cNvPr id="11291" name="Google Shape;11291;p91"/>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91"/>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91"/>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91"/>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91"/>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91"/>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91"/>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91"/>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91"/>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91"/>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91"/>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91"/>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91"/>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91"/>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91"/>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91"/>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91"/>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8" name="Google Shape;11308;p91"/>
          <p:cNvGrpSpPr/>
          <p:nvPr/>
        </p:nvGrpSpPr>
        <p:grpSpPr>
          <a:xfrm>
            <a:off x="3486572" y="2250470"/>
            <a:ext cx="379328" cy="281738"/>
            <a:chOff x="3486572" y="2433470"/>
            <a:chExt cx="379328" cy="281738"/>
          </a:xfrm>
        </p:grpSpPr>
        <p:sp>
          <p:nvSpPr>
            <p:cNvPr id="11309" name="Google Shape;11309;p91"/>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91"/>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91"/>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91"/>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91"/>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91"/>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91"/>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6" name="Google Shape;11316;p91"/>
          <p:cNvSpPr/>
          <p:nvPr/>
        </p:nvSpPr>
        <p:spPr>
          <a:xfrm>
            <a:off x="3751930" y="252653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7" name="Google Shape;11317;p91"/>
          <p:cNvGrpSpPr/>
          <p:nvPr/>
        </p:nvGrpSpPr>
        <p:grpSpPr>
          <a:xfrm>
            <a:off x="3997149" y="3146634"/>
            <a:ext cx="270733" cy="355762"/>
            <a:chOff x="3997149" y="3329634"/>
            <a:chExt cx="270733" cy="355762"/>
          </a:xfrm>
        </p:grpSpPr>
        <p:sp>
          <p:nvSpPr>
            <p:cNvPr id="11318" name="Google Shape;11318;p91"/>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91"/>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91"/>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91"/>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91"/>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91"/>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91"/>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91"/>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91"/>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91"/>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91"/>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91"/>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91"/>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91"/>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91"/>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91"/>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91"/>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91"/>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91"/>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91"/>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91"/>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9" name="Google Shape;11339;p91"/>
          <p:cNvGrpSpPr/>
          <p:nvPr/>
        </p:nvGrpSpPr>
        <p:grpSpPr>
          <a:xfrm>
            <a:off x="3954343" y="2716354"/>
            <a:ext cx="345655" cy="343529"/>
            <a:chOff x="3954343" y="2899354"/>
            <a:chExt cx="345655" cy="343529"/>
          </a:xfrm>
        </p:grpSpPr>
        <p:sp>
          <p:nvSpPr>
            <p:cNvPr id="11340" name="Google Shape;11340;p91"/>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91"/>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1"/>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91"/>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91"/>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91"/>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91"/>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91"/>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91"/>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91"/>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91"/>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91"/>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2" name="Google Shape;11352;p91"/>
          <p:cNvGrpSpPr/>
          <p:nvPr/>
        </p:nvGrpSpPr>
        <p:grpSpPr>
          <a:xfrm>
            <a:off x="2166043" y="3168344"/>
            <a:ext cx="369566" cy="349803"/>
            <a:chOff x="2166043" y="3351344"/>
            <a:chExt cx="369566" cy="349803"/>
          </a:xfrm>
        </p:grpSpPr>
        <p:sp>
          <p:nvSpPr>
            <p:cNvPr id="11353" name="Google Shape;11353;p91"/>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91"/>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91"/>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91"/>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91"/>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91"/>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91"/>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91"/>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91"/>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91"/>
          <p:cNvGrpSpPr/>
          <p:nvPr/>
        </p:nvGrpSpPr>
        <p:grpSpPr>
          <a:xfrm>
            <a:off x="2619649" y="3169332"/>
            <a:ext cx="365793" cy="329275"/>
            <a:chOff x="2619649" y="3352332"/>
            <a:chExt cx="365793" cy="329275"/>
          </a:xfrm>
        </p:grpSpPr>
        <p:sp>
          <p:nvSpPr>
            <p:cNvPr id="11363" name="Google Shape;11363;p91"/>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91"/>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91"/>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91"/>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91"/>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91"/>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91"/>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91"/>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91"/>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91"/>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3" name="Google Shape;11373;p91"/>
          <p:cNvGrpSpPr/>
          <p:nvPr/>
        </p:nvGrpSpPr>
        <p:grpSpPr>
          <a:xfrm>
            <a:off x="1296135" y="1332240"/>
            <a:ext cx="340624" cy="351944"/>
            <a:chOff x="1293760" y="1498228"/>
            <a:chExt cx="340624" cy="351944"/>
          </a:xfrm>
        </p:grpSpPr>
        <p:sp>
          <p:nvSpPr>
            <p:cNvPr id="11374" name="Google Shape;11374;p91"/>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91"/>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91"/>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91"/>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91"/>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91"/>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91"/>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91"/>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91"/>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91"/>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91"/>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91"/>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91"/>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91"/>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8" name="Google Shape;11388;p91"/>
          <p:cNvGrpSpPr/>
          <p:nvPr/>
        </p:nvGrpSpPr>
        <p:grpSpPr>
          <a:xfrm>
            <a:off x="849601" y="1769074"/>
            <a:ext cx="406713" cy="383745"/>
            <a:chOff x="849601" y="1952074"/>
            <a:chExt cx="406713" cy="383745"/>
          </a:xfrm>
        </p:grpSpPr>
        <p:sp>
          <p:nvSpPr>
            <p:cNvPr id="11389" name="Google Shape;11389;p91"/>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91"/>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91"/>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91"/>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91"/>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91"/>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91"/>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91"/>
          <p:cNvGrpSpPr/>
          <p:nvPr/>
        </p:nvGrpSpPr>
        <p:grpSpPr>
          <a:xfrm>
            <a:off x="2253871" y="2710365"/>
            <a:ext cx="203985" cy="355417"/>
            <a:chOff x="2253871" y="2893365"/>
            <a:chExt cx="203985" cy="355417"/>
          </a:xfrm>
        </p:grpSpPr>
        <p:sp>
          <p:nvSpPr>
            <p:cNvPr id="11397" name="Google Shape;11397;p91"/>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91"/>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91"/>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91"/>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91"/>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91"/>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91"/>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91"/>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91"/>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91"/>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91"/>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91"/>
          <p:cNvGrpSpPr/>
          <p:nvPr/>
        </p:nvGrpSpPr>
        <p:grpSpPr>
          <a:xfrm>
            <a:off x="2191541" y="2225601"/>
            <a:ext cx="308823" cy="342571"/>
            <a:chOff x="2191541" y="2408601"/>
            <a:chExt cx="308823" cy="342571"/>
          </a:xfrm>
        </p:grpSpPr>
        <p:sp>
          <p:nvSpPr>
            <p:cNvPr id="11409" name="Google Shape;11409;p91"/>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91"/>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91"/>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91"/>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91"/>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91"/>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91"/>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91"/>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91"/>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91"/>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91"/>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91"/>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91"/>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91"/>
          <p:cNvGrpSpPr/>
          <p:nvPr/>
        </p:nvGrpSpPr>
        <p:grpSpPr>
          <a:xfrm>
            <a:off x="847400" y="1320588"/>
            <a:ext cx="342496" cy="341553"/>
            <a:chOff x="847400" y="1503588"/>
            <a:chExt cx="342496" cy="341553"/>
          </a:xfrm>
        </p:grpSpPr>
        <p:sp>
          <p:nvSpPr>
            <p:cNvPr id="11423" name="Google Shape;11423;p91"/>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91"/>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91"/>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91"/>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91"/>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91"/>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91"/>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91"/>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91"/>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91"/>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91"/>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91"/>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91"/>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91"/>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91"/>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91"/>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91"/>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91"/>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91"/>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91"/>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3" name="Google Shape;11443;p91"/>
          <p:cNvGrpSpPr/>
          <p:nvPr/>
        </p:nvGrpSpPr>
        <p:grpSpPr>
          <a:xfrm>
            <a:off x="1329963" y="2716669"/>
            <a:ext cx="280495" cy="361077"/>
            <a:chOff x="1329963" y="2899669"/>
            <a:chExt cx="280495" cy="361077"/>
          </a:xfrm>
        </p:grpSpPr>
        <p:sp>
          <p:nvSpPr>
            <p:cNvPr id="11444" name="Google Shape;11444;p91"/>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91"/>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91"/>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91"/>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9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91"/>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91"/>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1" name="Google Shape;11451;p91"/>
          <p:cNvGrpSpPr/>
          <p:nvPr/>
        </p:nvGrpSpPr>
        <p:grpSpPr>
          <a:xfrm>
            <a:off x="937429" y="3617908"/>
            <a:ext cx="195496" cy="343439"/>
            <a:chOff x="937429" y="3800908"/>
            <a:chExt cx="195496" cy="343439"/>
          </a:xfrm>
        </p:grpSpPr>
        <p:sp>
          <p:nvSpPr>
            <p:cNvPr id="11452" name="Google Shape;11452;p91"/>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91"/>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91"/>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91"/>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91"/>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91"/>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1"/>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1"/>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91"/>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91"/>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91"/>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91"/>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91"/>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91"/>
          <p:cNvGrpSpPr/>
          <p:nvPr/>
        </p:nvGrpSpPr>
        <p:grpSpPr>
          <a:xfrm>
            <a:off x="2687659" y="3627655"/>
            <a:ext cx="365164" cy="342511"/>
            <a:chOff x="2611459" y="3810655"/>
            <a:chExt cx="365164" cy="342511"/>
          </a:xfrm>
        </p:grpSpPr>
        <p:sp>
          <p:nvSpPr>
            <p:cNvPr id="11466" name="Google Shape;11466;p91"/>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91"/>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91"/>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91"/>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91"/>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91"/>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91"/>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91"/>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91"/>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91"/>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91"/>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91"/>
          <p:cNvGrpSpPr/>
          <p:nvPr/>
        </p:nvGrpSpPr>
        <p:grpSpPr>
          <a:xfrm>
            <a:off x="3952456" y="1341280"/>
            <a:ext cx="370195" cy="300154"/>
            <a:chOff x="3952456" y="1524280"/>
            <a:chExt cx="370195" cy="300154"/>
          </a:xfrm>
        </p:grpSpPr>
        <p:sp>
          <p:nvSpPr>
            <p:cNvPr id="11478" name="Google Shape;11478;p91"/>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91"/>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91"/>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91"/>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91"/>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91"/>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4" name="Google Shape;11484;p91"/>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1485" name="Google Shape;11485;p91"/>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89" name="Shape 11489"/>
        <p:cNvGrpSpPr/>
        <p:nvPr/>
      </p:nvGrpSpPr>
      <p:grpSpPr>
        <a:xfrm>
          <a:off x="0" y="0"/>
          <a:ext cx="0" cy="0"/>
          <a:chOff x="0" y="0"/>
          <a:chExt cx="0" cy="0"/>
        </a:xfrm>
      </p:grpSpPr>
      <p:grpSp>
        <p:nvGrpSpPr>
          <p:cNvPr id="11490" name="Google Shape;11490;p92"/>
          <p:cNvGrpSpPr/>
          <p:nvPr/>
        </p:nvGrpSpPr>
        <p:grpSpPr>
          <a:xfrm>
            <a:off x="908482" y="1350185"/>
            <a:ext cx="257112" cy="362808"/>
            <a:chOff x="908482" y="1502585"/>
            <a:chExt cx="257112" cy="362808"/>
          </a:xfrm>
        </p:grpSpPr>
        <p:sp>
          <p:nvSpPr>
            <p:cNvPr id="11491" name="Google Shape;11491;p92"/>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92"/>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2"/>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2"/>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92"/>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92"/>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2"/>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2"/>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92"/>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92"/>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2"/>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92"/>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92"/>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92"/>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92"/>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92"/>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2"/>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92"/>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92"/>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92"/>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92"/>
          <p:cNvGrpSpPr/>
          <p:nvPr/>
        </p:nvGrpSpPr>
        <p:grpSpPr>
          <a:xfrm>
            <a:off x="1303537" y="1350316"/>
            <a:ext cx="362939" cy="362677"/>
            <a:chOff x="1303537" y="1502716"/>
            <a:chExt cx="362939" cy="362677"/>
          </a:xfrm>
        </p:grpSpPr>
        <p:sp>
          <p:nvSpPr>
            <p:cNvPr id="11512" name="Google Shape;11512;p92"/>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2"/>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92"/>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92"/>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92"/>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92"/>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92"/>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92"/>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92"/>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92"/>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92"/>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92"/>
          <p:cNvGrpSpPr/>
          <p:nvPr/>
        </p:nvGrpSpPr>
        <p:grpSpPr>
          <a:xfrm>
            <a:off x="1751901" y="1350316"/>
            <a:ext cx="362677" cy="362677"/>
            <a:chOff x="1751901" y="1502716"/>
            <a:chExt cx="362677" cy="362677"/>
          </a:xfrm>
        </p:grpSpPr>
        <p:sp>
          <p:nvSpPr>
            <p:cNvPr id="11524" name="Google Shape;11524;p92"/>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92"/>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92"/>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92"/>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92"/>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92"/>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92"/>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92"/>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92"/>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92"/>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2"/>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92"/>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92"/>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92"/>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92"/>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92"/>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92"/>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92"/>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2"/>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92"/>
          <p:cNvGrpSpPr/>
          <p:nvPr/>
        </p:nvGrpSpPr>
        <p:grpSpPr>
          <a:xfrm>
            <a:off x="3095178" y="1350316"/>
            <a:ext cx="334290" cy="362677"/>
            <a:chOff x="3095178" y="1502716"/>
            <a:chExt cx="334290" cy="362677"/>
          </a:xfrm>
        </p:grpSpPr>
        <p:sp>
          <p:nvSpPr>
            <p:cNvPr id="11544" name="Google Shape;11544;p92"/>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92"/>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92"/>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92"/>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92"/>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92"/>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92"/>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2"/>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2"/>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2"/>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92"/>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92"/>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92"/>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92"/>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92"/>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92"/>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92"/>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92"/>
          <p:cNvGrpSpPr/>
          <p:nvPr/>
        </p:nvGrpSpPr>
        <p:grpSpPr>
          <a:xfrm>
            <a:off x="3542281" y="1353205"/>
            <a:ext cx="366196" cy="357005"/>
            <a:chOff x="3542281" y="1505605"/>
            <a:chExt cx="366196" cy="357005"/>
          </a:xfrm>
        </p:grpSpPr>
        <p:sp>
          <p:nvSpPr>
            <p:cNvPr id="11562" name="Google Shape;11562;p92"/>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92"/>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92"/>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92"/>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92"/>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92"/>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92"/>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92"/>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92"/>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92"/>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2"/>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92"/>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92"/>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92"/>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92"/>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92"/>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92"/>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92"/>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92"/>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92"/>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92"/>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92"/>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92"/>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92"/>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92"/>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92"/>
          <p:cNvGrpSpPr/>
          <p:nvPr/>
        </p:nvGrpSpPr>
        <p:grpSpPr>
          <a:xfrm>
            <a:off x="1748382" y="3232397"/>
            <a:ext cx="364673" cy="340067"/>
            <a:chOff x="1748382" y="3384797"/>
            <a:chExt cx="364673" cy="340067"/>
          </a:xfrm>
        </p:grpSpPr>
        <p:sp>
          <p:nvSpPr>
            <p:cNvPr id="11588" name="Google Shape;11588;p92"/>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92"/>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92"/>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92"/>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92"/>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92"/>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92"/>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2"/>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92"/>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92"/>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92"/>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92"/>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92"/>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92"/>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92"/>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92"/>
          <p:cNvGrpSpPr/>
          <p:nvPr/>
        </p:nvGrpSpPr>
        <p:grpSpPr>
          <a:xfrm>
            <a:off x="6221064" y="3658649"/>
            <a:ext cx="364673" cy="339804"/>
            <a:chOff x="6221064" y="3811049"/>
            <a:chExt cx="364673" cy="339804"/>
          </a:xfrm>
        </p:grpSpPr>
        <p:sp>
          <p:nvSpPr>
            <p:cNvPr id="11604" name="Google Shape;11604;p92"/>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92"/>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2"/>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92"/>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92"/>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92"/>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92"/>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92"/>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92"/>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92"/>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92"/>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92"/>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92"/>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92"/>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2"/>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92"/>
          <p:cNvGrpSpPr/>
          <p:nvPr/>
        </p:nvGrpSpPr>
        <p:grpSpPr>
          <a:xfrm>
            <a:off x="2182643" y="3233920"/>
            <a:ext cx="382030" cy="320451"/>
            <a:chOff x="2182643" y="3386320"/>
            <a:chExt cx="382030" cy="320451"/>
          </a:xfrm>
        </p:grpSpPr>
        <p:sp>
          <p:nvSpPr>
            <p:cNvPr id="11620" name="Google Shape;11620;p92"/>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92"/>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92"/>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92"/>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92"/>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2"/>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2"/>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92"/>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92"/>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92"/>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92"/>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92"/>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92"/>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92"/>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92"/>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92"/>
          <p:cNvGrpSpPr/>
          <p:nvPr/>
        </p:nvGrpSpPr>
        <p:grpSpPr>
          <a:xfrm>
            <a:off x="3084386" y="3236940"/>
            <a:ext cx="353880" cy="330745"/>
            <a:chOff x="3084386" y="3389340"/>
            <a:chExt cx="353880" cy="330745"/>
          </a:xfrm>
        </p:grpSpPr>
        <p:sp>
          <p:nvSpPr>
            <p:cNvPr id="11636" name="Google Shape;11636;p92"/>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92"/>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92"/>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92"/>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2"/>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92"/>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92"/>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92"/>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92"/>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92"/>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92"/>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92"/>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92"/>
          <p:cNvGrpSpPr/>
          <p:nvPr/>
        </p:nvGrpSpPr>
        <p:grpSpPr>
          <a:xfrm>
            <a:off x="863499" y="1818506"/>
            <a:ext cx="347078" cy="364016"/>
            <a:chOff x="863499" y="1970906"/>
            <a:chExt cx="347078" cy="364016"/>
          </a:xfrm>
        </p:grpSpPr>
        <p:sp>
          <p:nvSpPr>
            <p:cNvPr id="11649" name="Google Shape;11649;p92"/>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92"/>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92"/>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92"/>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92"/>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92"/>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92"/>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92"/>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92"/>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92"/>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92"/>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92"/>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92"/>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92"/>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3" name="Google Shape;11663;p92"/>
          <p:cNvGrpSpPr/>
          <p:nvPr/>
        </p:nvGrpSpPr>
        <p:grpSpPr>
          <a:xfrm>
            <a:off x="1749879" y="1818506"/>
            <a:ext cx="364436" cy="364174"/>
            <a:chOff x="1749879" y="1970906"/>
            <a:chExt cx="364436" cy="364174"/>
          </a:xfrm>
        </p:grpSpPr>
        <p:sp>
          <p:nvSpPr>
            <p:cNvPr id="11664" name="Google Shape;11664;p92"/>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92"/>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92"/>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92"/>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92"/>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92"/>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92"/>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92"/>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92"/>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2"/>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92"/>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92"/>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92"/>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92"/>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92"/>
          <p:cNvGrpSpPr/>
          <p:nvPr/>
        </p:nvGrpSpPr>
        <p:grpSpPr>
          <a:xfrm>
            <a:off x="2186425" y="1823758"/>
            <a:ext cx="396106" cy="353985"/>
            <a:chOff x="2186425" y="1976158"/>
            <a:chExt cx="396106" cy="353985"/>
          </a:xfrm>
        </p:grpSpPr>
        <p:sp>
          <p:nvSpPr>
            <p:cNvPr id="11679" name="Google Shape;11679;p92"/>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92"/>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92"/>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92"/>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92"/>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2"/>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2"/>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92"/>
          <p:cNvGrpSpPr/>
          <p:nvPr/>
        </p:nvGrpSpPr>
        <p:grpSpPr>
          <a:xfrm>
            <a:off x="2659157" y="1865012"/>
            <a:ext cx="319190" cy="271240"/>
            <a:chOff x="2659157" y="2017412"/>
            <a:chExt cx="319190" cy="271240"/>
          </a:xfrm>
        </p:grpSpPr>
        <p:sp>
          <p:nvSpPr>
            <p:cNvPr id="11687" name="Google Shape;11687;p92"/>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92"/>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2"/>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92"/>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92"/>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92"/>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92"/>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92"/>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2"/>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2"/>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92"/>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92"/>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92"/>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92"/>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2"/>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2"/>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92"/>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92"/>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92"/>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92"/>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92"/>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2"/>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92"/>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92"/>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92"/>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92"/>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92"/>
          <p:cNvGrpSpPr/>
          <p:nvPr/>
        </p:nvGrpSpPr>
        <p:grpSpPr>
          <a:xfrm>
            <a:off x="3111775" y="1841116"/>
            <a:ext cx="318928" cy="319217"/>
            <a:chOff x="3111775" y="1993516"/>
            <a:chExt cx="318928" cy="319217"/>
          </a:xfrm>
        </p:grpSpPr>
        <p:sp>
          <p:nvSpPr>
            <p:cNvPr id="11714" name="Google Shape;11714;p92"/>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92"/>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92"/>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92"/>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2"/>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92"/>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92"/>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92"/>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92"/>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92"/>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92"/>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92"/>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92"/>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92"/>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92"/>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92"/>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92"/>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92"/>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92"/>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92"/>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92"/>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92"/>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92"/>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92"/>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92"/>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92"/>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92"/>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92"/>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92"/>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92"/>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4" name="Google Shape;11744;p92"/>
          <p:cNvGrpSpPr/>
          <p:nvPr/>
        </p:nvGrpSpPr>
        <p:grpSpPr>
          <a:xfrm>
            <a:off x="4023785" y="1818007"/>
            <a:ext cx="288807" cy="355377"/>
            <a:chOff x="4023785" y="1970407"/>
            <a:chExt cx="288807" cy="355377"/>
          </a:xfrm>
        </p:grpSpPr>
        <p:sp>
          <p:nvSpPr>
            <p:cNvPr id="11745" name="Google Shape;11745;p92"/>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92"/>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92"/>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92"/>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2"/>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92"/>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92"/>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92"/>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92"/>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92"/>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92"/>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92"/>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92"/>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92"/>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92"/>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92"/>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92"/>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92"/>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92"/>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92"/>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5" name="Google Shape;11765;p92"/>
          <p:cNvGrpSpPr/>
          <p:nvPr/>
        </p:nvGrpSpPr>
        <p:grpSpPr>
          <a:xfrm>
            <a:off x="3544540" y="3228563"/>
            <a:ext cx="320188" cy="319269"/>
            <a:chOff x="3544540" y="3380963"/>
            <a:chExt cx="320188" cy="319269"/>
          </a:xfrm>
        </p:grpSpPr>
        <p:sp>
          <p:nvSpPr>
            <p:cNvPr id="11766" name="Google Shape;11766;p92"/>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92"/>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92"/>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92"/>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92"/>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92"/>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92"/>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92"/>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92"/>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92"/>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92"/>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92"/>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92"/>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92"/>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92"/>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92"/>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92"/>
          <p:cNvGrpSpPr/>
          <p:nvPr/>
        </p:nvGrpSpPr>
        <p:grpSpPr>
          <a:xfrm>
            <a:off x="3944637" y="3202434"/>
            <a:ext cx="415696" cy="371605"/>
            <a:chOff x="3944637" y="3354834"/>
            <a:chExt cx="415696" cy="371605"/>
          </a:xfrm>
        </p:grpSpPr>
        <p:sp>
          <p:nvSpPr>
            <p:cNvPr id="11783" name="Google Shape;11783;p92"/>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92"/>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92"/>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92"/>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92"/>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92"/>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92"/>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92"/>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92"/>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92"/>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92"/>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92"/>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92"/>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92"/>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92"/>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92"/>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92"/>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92"/>
          <p:cNvGrpSpPr/>
          <p:nvPr/>
        </p:nvGrpSpPr>
        <p:grpSpPr>
          <a:xfrm>
            <a:off x="1314619" y="3669127"/>
            <a:ext cx="346317" cy="332136"/>
            <a:chOff x="1314619" y="3821527"/>
            <a:chExt cx="346317" cy="332136"/>
          </a:xfrm>
        </p:grpSpPr>
        <p:sp>
          <p:nvSpPr>
            <p:cNvPr id="11801" name="Google Shape;11801;p92"/>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92"/>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92"/>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92"/>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92"/>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92"/>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92"/>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92"/>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9" name="Google Shape;11809;p92"/>
          <p:cNvGrpSpPr/>
          <p:nvPr/>
        </p:nvGrpSpPr>
        <p:grpSpPr>
          <a:xfrm>
            <a:off x="1751139" y="3638534"/>
            <a:ext cx="386258" cy="380507"/>
            <a:chOff x="1751139" y="3790934"/>
            <a:chExt cx="386258" cy="380507"/>
          </a:xfrm>
        </p:grpSpPr>
        <p:sp>
          <p:nvSpPr>
            <p:cNvPr id="11810" name="Google Shape;11810;p92"/>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92"/>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92"/>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92"/>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92"/>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92"/>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92"/>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92"/>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92"/>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92"/>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92"/>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92"/>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9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92"/>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92"/>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92"/>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92"/>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92"/>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92"/>
          <p:cNvGrpSpPr/>
          <p:nvPr/>
        </p:nvGrpSpPr>
        <p:grpSpPr>
          <a:xfrm>
            <a:off x="2189681" y="3669206"/>
            <a:ext cx="395607" cy="318928"/>
            <a:chOff x="2189681" y="3821606"/>
            <a:chExt cx="395607" cy="318928"/>
          </a:xfrm>
        </p:grpSpPr>
        <p:sp>
          <p:nvSpPr>
            <p:cNvPr id="11829" name="Google Shape;11829;p92"/>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92"/>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92"/>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92"/>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92"/>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92"/>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92"/>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92"/>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92"/>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92"/>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92"/>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92"/>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92"/>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92"/>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92"/>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92"/>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92"/>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92"/>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92"/>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92"/>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92"/>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92"/>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92"/>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92"/>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92"/>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92"/>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92"/>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92"/>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92"/>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92"/>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9" name="Google Shape;11859;p92"/>
          <p:cNvSpPr/>
          <p:nvPr/>
        </p:nvSpPr>
        <p:spPr>
          <a:xfrm>
            <a:off x="1288464" y="18876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0" name="Google Shape;11860;p92"/>
          <p:cNvGrpSpPr/>
          <p:nvPr/>
        </p:nvGrpSpPr>
        <p:grpSpPr>
          <a:xfrm>
            <a:off x="1277409" y="1808947"/>
            <a:ext cx="420475" cy="383055"/>
            <a:chOff x="1277409" y="1961347"/>
            <a:chExt cx="420475" cy="383055"/>
          </a:xfrm>
        </p:grpSpPr>
        <p:sp>
          <p:nvSpPr>
            <p:cNvPr id="11861" name="Google Shape;11861;p92"/>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92"/>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92"/>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92"/>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92"/>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92"/>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92"/>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92"/>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92"/>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92"/>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92"/>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92"/>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92"/>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92"/>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92"/>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92"/>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92"/>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92"/>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92"/>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92"/>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92"/>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92"/>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92"/>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92"/>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92"/>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92"/>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92"/>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92"/>
          <p:cNvGrpSpPr/>
          <p:nvPr/>
        </p:nvGrpSpPr>
        <p:grpSpPr>
          <a:xfrm>
            <a:off x="2215075" y="2280419"/>
            <a:ext cx="380008" cy="351648"/>
            <a:chOff x="2215075" y="2432819"/>
            <a:chExt cx="380008" cy="351648"/>
          </a:xfrm>
        </p:grpSpPr>
        <p:sp>
          <p:nvSpPr>
            <p:cNvPr id="11889" name="Google Shape;11889;p92"/>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92"/>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92"/>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92"/>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92"/>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92"/>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92"/>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92"/>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92"/>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92"/>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92"/>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92"/>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92"/>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92"/>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92"/>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92"/>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92"/>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92"/>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92"/>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92"/>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92"/>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92"/>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92"/>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92"/>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92"/>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92"/>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92"/>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92"/>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92"/>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92"/>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92"/>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0" name="Google Shape;11920;p92"/>
          <p:cNvGrpSpPr/>
          <p:nvPr/>
        </p:nvGrpSpPr>
        <p:grpSpPr>
          <a:xfrm>
            <a:off x="2661416" y="2269942"/>
            <a:ext cx="344059" cy="340671"/>
            <a:chOff x="2661416" y="2422342"/>
            <a:chExt cx="344059" cy="340671"/>
          </a:xfrm>
        </p:grpSpPr>
        <p:sp>
          <p:nvSpPr>
            <p:cNvPr id="11921" name="Google Shape;11921;p92"/>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92"/>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92"/>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92"/>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2"/>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2"/>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92"/>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92"/>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92"/>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92"/>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92"/>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2"/>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2"/>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92"/>
          <p:cNvGrpSpPr/>
          <p:nvPr/>
        </p:nvGrpSpPr>
        <p:grpSpPr>
          <a:xfrm>
            <a:off x="4066510" y="2269942"/>
            <a:ext cx="206876" cy="348470"/>
            <a:chOff x="4066510" y="2422342"/>
            <a:chExt cx="206876" cy="348470"/>
          </a:xfrm>
        </p:grpSpPr>
        <p:sp>
          <p:nvSpPr>
            <p:cNvPr id="11935" name="Google Shape;11935;p92"/>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92"/>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92"/>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92"/>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92"/>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92"/>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92"/>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2"/>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92"/>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92"/>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92"/>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92"/>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7" name="Google Shape;11947;p92"/>
          <p:cNvSpPr/>
          <p:nvPr/>
        </p:nvSpPr>
        <p:spPr>
          <a:xfrm>
            <a:off x="2958206" y="37393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8" name="Google Shape;11948;p92"/>
          <p:cNvGrpSpPr/>
          <p:nvPr/>
        </p:nvGrpSpPr>
        <p:grpSpPr>
          <a:xfrm>
            <a:off x="2617693" y="3664925"/>
            <a:ext cx="420475" cy="326491"/>
            <a:chOff x="2617693" y="3817325"/>
            <a:chExt cx="420475" cy="326491"/>
          </a:xfrm>
        </p:grpSpPr>
        <p:sp>
          <p:nvSpPr>
            <p:cNvPr id="11949" name="Google Shape;11949;p92"/>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92"/>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92"/>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92"/>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92"/>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92"/>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92"/>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92"/>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92"/>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92"/>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92"/>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92"/>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92"/>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92"/>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92"/>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92"/>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92"/>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92"/>
          <p:cNvGrpSpPr/>
          <p:nvPr/>
        </p:nvGrpSpPr>
        <p:grpSpPr>
          <a:xfrm>
            <a:off x="3545301" y="2271123"/>
            <a:ext cx="358134" cy="356637"/>
            <a:chOff x="3545301" y="2423523"/>
            <a:chExt cx="358134" cy="356637"/>
          </a:xfrm>
        </p:grpSpPr>
        <p:sp>
          <p:nvSpPr>
            <p:cNvPr id="11967" name="Google Shape;11967;p92"/>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92"/>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92"/>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92"/>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92"/>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92"/>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92"/>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92"/>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92"/>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92"/>
          <p:cNvGrpSpPr/>
          <p:nvPr/>
        </p:nvGrpSpPr>
        <p:grpSpPr>
          <a:xfrm>
            <a:off x="5766424" y="4122795"/>
            <a:ext cx="358160" cy="356926"/>
            <a:chOff x="5766424" y="4275195"/>
            <a:chExt cx="358160" cy="356926"/>
          </a:xfrm>
        </p:grpSpPr>
        <p:sp>
          <p:nvSpPr>
            <p:cNvPr id="11977" name="Google Shape;11977;p92"/>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92"/>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92"/>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92"/>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92"/>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92"/>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2"/>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92"/>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92"/>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92"/>
          <p:cNvGrpSpPr/>
          <p:nvPr/>
        </p:nvGrpSpPr>
        <p:grpSpPr>
          <a:xfrm>
            <a:off x="3531462" y="3672199"/>
            <a:ext cx="377251" cy="324232"/>
            <a:chOff x="3531462" y="3824599"/>
            <a:chExt cx="377251" cy="324232"/>
          </a:xfrm>
        </p:grpSpPr>
        <p:sp>
          <p:nvSpPr>
            <p:cNvPr id="11987" name="Google Shape;11987;p92"/>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92"/>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92"/>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92"/>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92"/>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92"/>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92"/>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92"/>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92"/>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92"/>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92"/>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8" name="Google Shape;11998;p92"/>
          <p:cNvGrpSpPr/>
          <p:nvPr/>
        </p:nvGrpSpPr>
        <p:grpSpPr>
          <a:xfrm>
            <a:off x="4030586" y="3652846"/>
            <a:ext cx="286523" cy="340566"/>
            <a:chOff x="4030586" y="3805246"/>
            <a:chExt cx="286523" cy="340566"/>
          </a:xfrm>
        </p:grpSpPr>
        <p:sp>
          <p:nvSpPr>
            <p:cNvPr id="11999" name="Google Shape;11999;p92"/>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92"/>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92"/>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92"/>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92"/>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2"/>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2"/>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92"/>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92"/>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92"/>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2"/>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92"/>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92"/>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2" name="Google Shape;12012;p92"/>
          <p:cNvGrpSpPr/>
          <p:nvPr/>
        </p:nvGrpSpPr>
        <p:grpSpPr>
          <a:xfrm>
            <a:off x="2180884" y="2736319"/>
            <a:ext cx="376752" cy="374468"/>
            <a:chOff x="2180884" y="2888719"/>
            <a:chExt cx="376752" cy="374468"/>
          </a:xfrm>
        </p:grpSpPr>
        <p:sp>
          <p:nvSpPr>
            <p:cNvPr id="12013" name="Google Shape;12013;p92"/>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92"/>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92"/>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92"/>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92"/>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92"/>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92"/>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92"/>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2"/>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92"/>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92"/>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92"/>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92"/>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92"/>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92"/>
          <p:cNvGrpSpPr/>
          <p:nvPr/>
        </p:nvGrpSpPr>
        <p:grpSpPr>
          <a:xfrm>
            <a:off x="3954432" y="2790599"/>
            <a:ext cx="378249" cy="265909"/>
            <a:chOff x="3954432" y="2942999"/>
            <a:chExt cx="378249" cy="265909"/>
          </a:xfrm>
        </p:grpSpPr>
        <p:sp>
          <p:nvSpPr>
            <p:cNvPr id="12028" name="Google Shape;12028;p92"/>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2"/>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92"/>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92"/>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92"/>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92"/>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92"/>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92"/>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92"/>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92"/>
          <p:cNvGrpSpPr/>
          <p:nvPr/>
        </p:nvGrpSpPr>
        <p:grpSpPr>
          <a:xfrm>
            <a:off x="1752137" y="4114208"/>
            <a:ext cx="378512" cy="374756"/>
            <a:chOff x="1752137" y="4266608"/>
            <a:chExt cx="378512" cy="374756"/>
          </a:xfrm>
        </p:grpSpPr>
        <p:sp>
          <p:nvSpPr>
            <p:cNvPr id="12038" name="Google Shape;12038;p92"/>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92"/>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92"/>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92"/>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92"/>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92"/>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92"/>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92"/>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92"/>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92"/>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92"/>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92"/>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2"/>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92"/>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92"/>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92"/>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92"/>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92"/>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9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92"/>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92"/>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92"/>
          <p:cNvGrpSpPr/>
          <p:nvPr/>
        </p:nvGrpSpPr>
        <p:grpSpPr>
          <a:xfrm>
            <a:off x="3117788" y="3660146"/>
            <a:ext cx="341065" cy="341065"/>
            <a:chOff x="3117788" y="3812546"/>
            <a:chExt cx="341065" cy="341065"/>
          </a:xfrm>
        </p:grpSpPr>
        <p:sp>
          <p:nvSpPr>
            <p:cNvPr id="12060" name="Google Shape;12060;p92"/>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92"/>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92"/>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92"/>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92"/>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92"/>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6" name="Google Shape;12066;p92"/>
          <p:cNvGrpSpPr/>
          <p:nvPr/>
        </p:nvGrpSpPr>
        <p:grpSpPr>
          <a:xfrm>
            <a:off x="3994400" y="4147532"/>
            <a:ext cx="338281" cy="322657"/>
            <a:chOff x="3994400" y="4299932"/>
            <a:chExt cx="338281" cy="322657"/>
          </a:xfrm>
        </p:grpSpPr>
        <p:sp>
          <p:nvSpPr>
            <p:cNvPr id="12067" name="Google Shape;12067;p92"/>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92"/>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92"/>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92"/>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92"/>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92"/>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92"/>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92"/>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5" name="Google Shape;12075;p92"/>
          <p:cNvSpPr/>
          <p:nvPr/>
        </p:nvSpPr>
        <p:spPr>
          <a:xfrm>
            <a:off x="3700340" y="18132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92"/>
          <p:cNvSpPr/>
          <p:nvPr/>
        </p:nvSpPr>
        <p:spPr>
          <a:xfrm>
            <a:off x="3700340" y="18132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7" name="Google Shape;12077;p92"/>
          <p:cNvGrpSpPr/>
          <p:nvPr/>
        </p:nvGrpSpPr>
        <p:grpSpPr>
          <a:xfrm>
            <a:off x="3573426" y="1813228"/>
            <a:ext cx="302358" cy="374993"/>
            <a:chOff x="3573426" y="1965628"/>
            <a:chExt cx="302358" cy="374993"/>
          </a:xfrm>
        </p:grpSpPr>
        <p:sp>
          <p:nvSpPr>
            <p:cNvPr id="12078" name="Google Shape;12078;p92"/>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92"/>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92"/>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92"/>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92"/>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92"/>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92"/>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92"/>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92"/>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92"/>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92"/>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92"/>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92"/>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92"/>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92"/>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92"/>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92"/>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92"/>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92"/>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92"/>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92"/>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92"/>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92"/>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92"/>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92"/>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92"/>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92"/>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92"/>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92"/>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92"/>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92"/>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92"/>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92"/>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92"/>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92"/>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92"/>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92"/>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92"/>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92"/>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92"/>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92"/>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92"/>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92"/>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92"/>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92"/>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92"/>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92"/>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5" name="Google Shape;12125;p92"/>
          <p:cNvGrpSpPr/>
          <p:nvPr/>
        </p:nvGrpSpPr>
        <p:grpSpPr>
          <a:xfrm>
            <a:off x="3513632" y="2756172"/>
            <a:ext cx="355876" cy="331007"/>
            <a:chOff x="3513632" y="2908572"/>
            <a:chExt cx="355876" cy="331007"/>
          </a:xfrm>
        </p:grpSpPr>
        <p:sp>
          <p:nvSpPr>
            <p:cNvPr id="12126" name="Google Shape;12126;p92"/>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92"/>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92"/>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92"/>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92"/>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92"/>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92"/>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92"/>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92"/>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92"/>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92"/>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92"/>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92"/>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92"/>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92"/>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92"/>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2" name="Google Shape;12142;p92"/>
          <p:cNvGrpSpPr/>
          <p:nvPr/>
        </p:nvGrpSpPr>
        <p:grpSpPr>
          <a:xfrm>
            <a:off x="2694083" y="2736030"/>
            <a:ext cx="235762" cy="374756"/>
            <a:chOff x="2694083" y="2888430"/>
            <a:chExt cx="235762" cy="374756"/>
          </a:xfrm>
        </p:grpSpPr>
        <p:sp>
          <p:nvSpPr>
            <p:cNvPr id="12143" name="Google Shape;12143;p92"/>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92"/>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92"/>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92"/>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92"/>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92"/>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92"/>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92"/>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92"/>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2" name="Google Shape;12152;p92"/>
          <p:cNvGrpSpPr/>
          <p:nvPr/>
        </p:nvGrpSpPr>
        <p:grpSpPr>
          <a:xfrm>
            <a:off x="871534" y="4148188"/>
            <a:ext cx="357661" cy="311155"/>
            <a:chOff x="871534" y="4300588"/>
            <a:chExt cx="357661" cy="311155"/>
          </a:xfrm>
        </p:grpSpPr>
        <p:sp>
          <p:nvSpPr>
            <p:cNvPr id="12153" name="Google Shape;12153;p92"/>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92"/>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92"/>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92"/>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92"/>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92"/>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92"/>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92"/>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92"/>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92"/>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92"/>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92"/>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92"/>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92"/>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92"/>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92"/>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92"/>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92"/>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92"/>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92"/>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92"/>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4" name="Google Shape;12174;p92"/>
          <p:cNvGrpSpPr/>
          <p:nvPr/>
        </p:nvGrpSpPr>
        <p:grpSpPr>
          <a:xfrm>
            <a:off x="916019" y="3669206"/>
            <a:ext cx="250100" cy="336785"/>
            <a:chOff x="916019" y="3821606"/>
            <a:chExt cx="250100" cy="336785"/>
          </a:xfrm>
        </p:grpSpPr>
        <p:sp>
          <p:nvSpPr>
            <p:cNvPr id="12175" name="Google Shape;12175;p92"/>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92"/>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92"/>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92"/>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92"/>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92"/>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92"/>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92"/>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92"/>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92"/>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92"/>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92"/>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92"/>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92"/>
          <p:cNvGrpSpPr/>
          <p:nvPr/>
        </p:nvGrpSpPr>
        <p:grpSpPr>
          <a:xfrm>
            <a:off x="849686" y="2757170"/>
            <a:ext cx="374730" cy="332504"/>
            <a:chOff x="849686" y="2909570"/>
            <a:chExt cx="374730" cy="332504"/>
          </a:xfrm>
        </p:grpSpPr>
        <p:sp>
          <p:nvSpPr>
            <p:cNvPr id="12189" name="Google Shape;12189;p92"/>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92"/>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92"/>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92"/>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92"/>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92"/>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92"/>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92"/>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92"/>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92"/>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92"/>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0" name="Google Shape;12200;p92"/>
          <p:cNvGrpSpPr/>
          <p:nvPr/>
        </p:nvGrpSpPr>
        <p:grpSpPr>
          <a:xfrm>
            <a:off x="1735567" y="2267841"/>
            <a:ext cx="417718" cy="372866"/>
            <a:chOff x="1735567" y="2420241"/>
            <a:chExt cx="417718" cy="372866"/>
          </a:xfrm>
        </p:grpSpPr>
        <p:sp>
          <p:nvSpPr>
            <p:cNvPr id="12201" name="Google Shape;12201;p92"/>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92"/>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92"/>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92"/>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92"/>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92"/>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92"/>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92"/>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92"/>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92"/>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92"/>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92"/>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3" name="Google Shape;12213;p92"/>
          <p:cNvGrpSpPr/>
          <p:nvPr/>
        </p:nvGrpSpPr>
        <p:grpSpPr>
          <a:xfrm>
            <a:off x="3599318" y="4147190"/>
            <a:ext cx="251098" cy="309028"/>
            <a:chOff x="3599318" y="4299590"/>
            <a:chExt cx="251098" cy="309028"/>
          </a:xfrm>
        </p:grpSpPr>
        <p:sp>
          <p:nvSpPr>
            <p:cNvPr id="12214" name="Google Shape;12214;p92"/>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92"/>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92"/>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92"/>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92"/>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92"/>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92"/>
          <p:cNvGrpSpPr/>
          <p:nvPr/>
        </p:nvGrpSpPr>
        <p:grpSpPr>
          <a:xfrm>
            <a:off x="3105998" y="2280840"/>
            <a:ext cx="345818" cy="345056"/>
            <a:chOff x="3105998" y="2433240"/>
            <a:chExt cx="345818" cy="345056"/>
          </a:xfrm>
        </p:grpSpPr>
        <p:sp>
          <p:nvSpPr>
            <p:cNvPr id="12221" name="Google Shape;12221;p92"/>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92"/>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92"/>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92"/>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92"/>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92"/>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92"/>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92"/>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92"/>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92"/>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92"/>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92"/>
          <p:cNvGrpSpPr/>
          <p:nvPr/>
        </p:nvGrpSpPr>
        <p:grpSpPr>
          <a:xfrm>
            <a:off x="1737326" y="2748373"/>
            <a:ext cx="374730" cy="350361"/>
            <a:chOff x="1737326" y="2900773"/>
            <a:chExt cx="374730" cy="350361"/>
          </a:xfrm>
        </p:grpSpPr>
        <p:sp>
          <p:nvSpPr>
            <p:cNvPr id="12233" name="Google Shape;12233;p92"/>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92"/>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92"/>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92"/>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92"/>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92"/>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92"/>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92"/>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92"/>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92"/>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92"/>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92"/>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92"/>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92"/>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92"/>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92"/>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92"/>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0" name="Google Shape;12250;p92"/>
          <p:cNvGrpSpPr/>
          <p:nvPr/>
        </p:nvGrpSpPr>
        <p:grpSpPr>
          <a:xfrm>
            <a:off x="4000676" y="1426996"/>
            <a:ext cx="327226" cy="211603"/>
            <a:chOff x="4000676" y="1579396"/>
            <a:chExt cx="327226" cy="211603"/>
          </a:xfrm>
        </p:grpSpPr>
        <p:sp>
          <p:nvSpPr>
            <p:cNvPr id="12251" name="Google Shape;12251;p92"/>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92"/>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92"/>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92"/>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92"/>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92"/>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92"/>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92"/>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92"/>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92"/>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92"/>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92"/>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92"/>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92"/>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92"/>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92"/>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92"/>
          <p:cNvGrpSpPr/>
          <p:nvPr/>
        </p:nvGrpSpPr>
        <p:grpSpPr>
          <a:xfrm>
            <a:off x="2635523" y="1363184"/>
            <a:ext cx="371054" cy="336469"/>
            <a:chOff x="2635523" y="1515584"/>
            <a:chExt cx="371054" cy="336469"/>
          </a:xfrm>
        </p:grpSpPr>
        <p:sp>
          <p:nvSpPr>
            <p:cNvPr id="12268" name="Google Shape;12268;p92"/>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92"/>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92"/>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92"/>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92"/>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92"/>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92"/>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92"/>
          <p:cNvGrpSpPr/>
          <p:nvPr/>
        </p:nvGrpSpPr>
        <p:grpSpPr>
          <a:xfrm>
            <a:off x="2231907" y="1368331"/>
            <a:ext cx="311627" cy="326569"/>
            <a:chOff x="2231907" y="1520731"/>
            <a:chExt cx="311627" cy="326569"/>
          </a:xfrm>
        </p:grpSpPr>
        <p:sp>
          <p:nvSpPr>
            <p:cNvPr id="12276" name="Google Shape;12276;p92"/>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92"/>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92"/>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92"/>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92"/>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92"/>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92"/>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92"/>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92"/>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92"/>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6" name="Google Shape;12286;p92"/>
          <p:cNvGrpSpPr/>
          <p:nvPr/>
        </p:nvGrpSpPr>
        <p:grpSpPr>
          <a:xfrm>
            <a:off x="1340249" y="4149133"/>
            <a:ext cx="311890" cy="304695"/>
            <a:chOff x="1340249" y="4301533"/>
            <a:chExt cx="311890" cy="304695"/>
          </a:xfrm>
        </p:grpSpPr>
        <p:sp>
          <p:nvSpPr>
            <p:cNvPr id="12287" name="Google Shape;12287;p92"/>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92"/>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2"/>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2"/>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92"/>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92"/>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92"/>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92"/>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92"/>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92"/>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92"/>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92"/>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92"/>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92"/>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92"/>
          <p:cNvGrpSpPr/>
          <p:nvPr/>
        </p:nvGrpSpPr>
        <p:grpSpPr>
          <a:xfrm>
            <a:off x="1330690" y="3224624"/>
            <a:ext cx="306874" cy="332268"/>
            <a:chOff x="1330690" y="3377024"/>
            <a:chExt cx="306874" cy="332268"/>
          </a:xfrm>
        </p:grpSpPr>
        <p:sp>
          <p:nvSpPr>
            <p:cNvPr id="12302" name="Google Shape;12302;p92"/>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2"/>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2"/>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92"/>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9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9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2"/>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2"/>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2"/>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92"/>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92"/>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92"/>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92"/>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2"/>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2"/>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2"/>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2"/>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1" name="Google Shape;12321;p92"/>
          <p:cNvGrpSpPr/>
          <p:nvPr/>
        </p:nvGrpSpPr>
        <p:grpSpPr>
          <a:xfrm>
            <a:off x="2650597" y="3229377"/>
            <a:ext cx="341511" cy="324994"/>
            <a:chOff x="2650597" y="3381777"/>
            <a:chExt cx="341511" cy="324994"/>
          </a:xfrm>
        </p:grpSpPr>
        <p:sp>
          <p:nvSpPr>
            <p:cNvPr id="12322" name="Google Shape;12322;p92"/>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92"/>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92"/>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92"/>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92"/>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92"/>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92"/>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92"/>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2"/>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2"/>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2"/>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2"/>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2"/>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2"/>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2"/>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2"/>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2"/>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92"/>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2"/>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2"/>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92"/>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92"/>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2"/>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2"/>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2"/>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2"/>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2"/>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92"/>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92"/>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2"/>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92"/>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92"/>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2"/>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2"/>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92"/>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7" name="Google Shape;12357;p92"/>
          <p:cNvGrpSpPr/>
          <p:nvPr/>
        </p:nvGrpSpPr>
        <p:grpSpPr>
          <a:xfrm>
            <a:off x="1295502" y="2284962"/>
            <a:ext cx="402645" cy="323917"/>
            <a:chOff x="1295502" y="2437362"/>
            <a:chExt cx="402645" cy="323917"/>
          </a:xfrm>
        </p:grpSpPr>
        <p:sp>
          <p:nvSpPr>
            <p:cNvPr id="12358" name="Google Shape;12358;p92"/>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2"/>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92"/>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92"/>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2"/>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2"/>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2"/>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92"/>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92"/>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92"/>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92"/>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2"/>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2"/>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2"/>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2"/>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2"/>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92"/>
          <p:cNvGrpSpPr/>
          <p:nvPr/>
        </p:nvGrpSpPr>
        <p:grpSpPr>
          <a:xfrm>
            <a:off x="882590" y="2285960"/>
            <a:ext cx="337310" cy="337047"/>
            <a:chOff x="882590" y="2438360"/>
            <a:chExt cx="337310" cy="337047"/>
          </a:xfrm>
        </p:grpSpPr>
        <p:sp>
          <p:nvSpPr>
            <p:cNvPr id="12375" name="Google Shape;12375;p92"/>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2"/>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2"/>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2"/>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2"/>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2"/>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2"/>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2"/>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2"/>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2"/>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2"/>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2"/>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2"/>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2"/>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2"/>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2"/>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92"/>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92"/>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2"/>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92"/>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92"/>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2"/>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2"/>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92"/>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92"/>
          <p:cNvGrpSpPr/>
          <p:nvPr/>
        </p:nvGrpSpPr>
        <p:grpSpPr>
          <a:xfrm>
            <a:off x="4885060" y="1366388"/>
            <a:ext cx="385786" cy="342588"/>
            <a:chOff x="4885060" y="1518788"/>
            <a:chExt cx="385786" cy="342588"/>
          </a:xfrm>
        </p:grpSpPr>
        <p:sp>
          <p:nvSpPr>
            <p:cNvPr id="12400" name="Google Shape;12400;p92"/>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2"/>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2"/>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92"/>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2"/>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2"/>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2"/>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92"/>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92"/>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92"/>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92"/>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92"/>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92"/>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92"/>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2"/>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2"/>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92"/>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92"/>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2"/>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9" name="Google Shape;12419;p92"/>
          <p:cNvGrpSpPr/>
          <p:nvPr/>
        </p:nvGrpSpPr>
        <p:grpSpPr>
          <a:xfrm>
            <a:off x="5394478" y="1362133"/>
            <a:ext cx="249076" cy="351096"/>
            <a:chOff x="5394478" y="1514533"/>
            <a:chExt cx="249076" cy="351096"/>
          </a:xfrm>
        </p:grpSpPr>
        <p:sp>
          <p:nvSpPr>
            <p:cNvPr id="12420" name="Google Shape;12420;p92"/>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92"/>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2"/>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2"/>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2"/>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2"/>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2"/>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2"/>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2"/>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92"/>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92"/>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92"/>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92"/>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2"/>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92"/>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92"/>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2"/>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2"/>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2"/>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2"/>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0" name="Google Shape;12440;p92"/>
          <p:cNvGrpSpPr/>
          <p:nvPr/>
        </p:nvGrpSpPr>
        <p:grpSpPr>
          <a:xfrm>
            <a:off x="5782259" y="1359612"/>
            <a:ext cx="356138" cy="356138"/>
            <a:chOff x="5782259" y="1512012"/>
            <a:chExt cx="356138" cy="356138"/>
          </a:xfrm>
        </p:grpSpPr>
        <p:sp>
          <p:nvSpPr>
            <p:cNvPr id="12441" name="Google Shape;12441;p92"/>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2"/>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2"/>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2"/>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2"/>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2"/>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92"/>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92"/>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2"/>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2"/>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92"/>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92"/>
          <p:cNvGrpSpPr/>
          <p:nvPr/>
        </p:nvGrpSpPr>
        <p:grpSpPr>
          <a:xfrm>
            <a:off x="6229598" y="1365652"/>
            <a:ext cx="343560" cy="343822"/>
            <a:chOff x="6229598" y="1518052"/>
            <a:chExt cx="343560" cy="343822"/>
          </a:xfrm>
        </p:grpSpPr>
        <p:sp>
          <p:nvSpPr>
            <p:cNvPr id="12453" name="Google Shape;12453;p92"/>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2"/>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2"/>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2"/>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2"/>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92"/>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92"/>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92"/>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92"/>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2"/>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2"/>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2"/>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92"/>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92"/>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2"/>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2"/>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2"/>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2"/>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2"/>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2" name="Google Shape;12472;p92"/>
          <p:cNvGrpSpPr/>
          <p:nvPr/>
        </p:nvGrpSpPr>
        <p:grpSpPr>
          <a:xfrm>
            <a:off x="870773" y="3205585"/>
            <a:ext cx="342824" cy="351228"/>
            <a:chOff x="870773" y="3357985"/>
            <a:chExt cx="342824" cy="351228"/>
          </a:xfrm>
        </p:grpSpPr>
        <p:sp>
          <p:nvSpPr>
            <p:cNvPr id="12473" name="Google Shape;12473;p92"/>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2"/>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2"/>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92"/>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2"/>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2"/>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92"/>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2"/>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1" name="Google Shape;12481;p92"/>
          <p:cNvGrpSpPr/>
          <p:nvPr/>
        </p:nvGrpSpPr>
        <p:grpSpPr>
          <a:xfrm>
            <a:off x="2743084" y="4147190"/>
            <a:ext cx="159372" cy="308896"/>
            <a:chOff x="2743084" y="4299590"/>
            <a:chExt cx="159372" cy="308896"/>
          </a:xfrm>
        </p:grpSpPr>
        <p:sp>
          <p:nvSpPr>
            <p:cNvPr id="12482" name="Google Shape;12482;p92"/>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2"/>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92"/>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92"/>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92"/>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92"/>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2"/>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92"/>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92"/>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92"/>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92"/>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2"/>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2"/>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2"/>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92"/>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7" name="Google Shape;12497;p92"/>
          <p:cNvGrpSpPr/>
          <p:nvPr/>
        </p:nvGrpSpPr>
        <p:grpSpPr>
          <a:xfrm>
            <a:off x="1293506" y="2787316"/>
            <a:ext cx="374730" cy="272211"/>
            <a:chOff x="1293506" y="2939716"/>
            <a:chExt cx="374730" cy="272211"/>
          </a:xfrm>
        </p:grpSpPr>
        <p:sp>
          <p:nvSpPr>
            <p:cNvPr id="12498" name="Google Shape;12498;p92"/>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2"/>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92"/>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92"/>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92"/>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92"/>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2"/>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92"/>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92"/>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92"/>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2"/>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2"/>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2"/>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2"/>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92"/>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92"/>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92"/>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2"/>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2"/>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2"/>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2"/>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92"/>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92"/>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2"/>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2"/>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92"/>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92"/>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2"/>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92"/>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92"/>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8" name="Google Shape;12528;p92"/>
          <p:cNvGrpSpPr/>
          <p:nvPr/>
        </p:nvGrpSpPr>
        <p:grpSpPr>
          <a:xfrm>
            <a:off x="6669900" y="1353074"/>
            <a:ext cx="345083" cy="369216"/>
            <a:chOff x="6669900" y="1505474"/>
            <a:chExt cx="345083" cy="369216"/>
          </a:xfrm>
        </p:grpSpPr>
        <p:sp>
          <p:nvSpPr>
            <p:cNvPr id="12529" name="Google Shape;12529;p92"/>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2"/>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92"/>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92"/>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2"/>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2"/>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2"/>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92"/>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92"/>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92"/>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92"/>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92"/>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2"/>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2"/>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92"/>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2"/>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2"/>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2"/>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2"/>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2"/>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2"/>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2"/>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1" name="Google Shape;12551;p92"/>
          <p:cNvGrpSpPr/>
          <p:nvPr/>
        </p:nvGrpSpPr>
        <p:grpSpPr>
          <a:xfrm>
            <a:off x="7117003" y="1365600"/>
            <a:ext cx="333003" cy="344085"/>
            <a:chOff x="7117003" y="1518000"/>
            <a:chExt cx="333003" cy="344085"/>
          </a:xfrm>
        </p:grpSpPr>
        <p:sp>
          <p:nvSpPr>
            <p:cNvPr id="12552" name="Google Shape;12552;p92"/>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2"/>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2"/>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2"/>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2"/>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2"/>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2"/>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2"/>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92"/>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2"/>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2"/>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2"/>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2"/>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2"/>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92"/>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2"/>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2"/>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2"/>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2"/>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2"/>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2"/>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2"/>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2"/>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2"/>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2"/>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2"/>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2"/>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92"/>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2"/>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2"/>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2"/>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2"/>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2"/>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2"/>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2"/>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2"/>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2"/>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2"/>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0" name="Google Shape;12590;p92"/>
          <p:cNvGrpSpPr/>
          <p:nvPr/>
        </p:nvGrpSpPr>
        <p:grpSpPr>
          <a:xfrm>
            <a:off x="2200238" y="4136765"/>
            <a:ext cx="374756" cy="329300"/>
            <a:chOff x="2200238" y="4289165"/>
            <a:chExt cx="374756" cy="329300"/>
          </a:xfrm>
        </p:grpSpPr>
        <p:sp>
          <p:nvSpPr>
            <p:cNvPr id="12591" name="Google Shape;12591;p92"/>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2"/>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2"/>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2"/>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92"/>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2"/>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2"/>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2"/>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2"/>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2"/>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2"/>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2"/>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2"/>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92"/>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2"/>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2"/>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2"/>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2"/>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2"/>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2"/>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2"/>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2"/>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92"/>
          <p:cNvGrpSpPr/>
          <p:nvPr/>
        </p:nvGrpSpPr>
        <p:grpSpPr>
          <a:xfrm>
            <a:off x="7556043" y="1347559"/>
            <a:ext cx="337283" cy="380192"/>
            <a:chOff x="7556043" y="1499959"/>
            <a:chExt cx="337283" cy="380192"/>
          </a:xfrm>
        </p:grpSpPr>
        <p:sp>
          <p:nvSpPr>
            <p:cNvPr id="12614" name="Google Shape;12614;p92"/>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2"/>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2"/>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2"/>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2"/>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2"/>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2"/>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2"/>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2"/>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2"/>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2"/>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2"/>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2"/>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2"/>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92"/>
          <p:cNvGrpSpPr/>
          <p:nvPr/>
        </p:nvGrpSpPr>
        <p:grpSpPr>
          <a:xfrm>
            <a:off x="4864446" y="3187807"/>
            <a:ext cx="395607" cy="387414"/>
            <a:chOff x="4864446" y="3340207"/>
            <a:chExt cx="395607" cy="387414"/>
          </a:xfrm>
        </p:grpSpPr>
        <p:sp>
          <p:nvSpPr>
            <p:cNvPr id="12629" name="Google Shape;12629;p92"/>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2"/>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2"/>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2"/>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2"/>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2"/>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2"/>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2"/>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2"/>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92"/>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92"/>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2"/>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2"/>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2"/>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2"/>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2"/>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2"/>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2"/>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2"/>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2"/>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2"/>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2"/>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2"/>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2"/>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2"/>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92"/>
          <p:cNvGrpSpPr/>
          <p:nvPr/>
        </p:nvGrpSpPr>
        <p:grpSpPr>
          <a:xfrm>
            <a:off x="3130367" y="4172085"/>
            <a:ext cx="297342" cy="258871"/>
            <a:chOff x="3130367" y="4324485"/>
            <a:chExt cx="297342" cy="258871"/>
          </a:xfrm>
        </p:grpSpPr>
        <p:sp>
          <p:nvSpPr>
            <p:cNvPr id="12655" name="Google Shape;12655;p92"/>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2"/>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2"/>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2"/>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2"/>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2"/>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2"/>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2"/>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2"/>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2"/>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2"/>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2"/>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2"/>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2"/>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2"/>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2"/>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2"/>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2"/>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92"/>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2"/>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2"/>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2"/>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2"/>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92"/>
          <p:cNvGrpSpPr/>
          <p:nvPr/>
        </p:nvGrpSpPr>
        <p:grpSpPr>
          <a:xfrm>
            <a:off x="5302988" y="3237439"/>
            <a:ext cx="394609" cy="286523"/>
            <a:chOff x="5302988" y="3389839"/>
            <a:chExt cx="394609" cy="286523"/>
          </a:xfrm>
        </p:grpSpPr>
        <p:sp>
          <p:nvSpPr>
            <p:cNvPr id="12679" name="Google Shape;12679;p92"/>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2"/>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2"/>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2"/>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2"/>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2"/>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2"/>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2"/>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2"/>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2"/>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2"/>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92"/>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2"/>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2"/>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92"/>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92"/>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2"/>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92"/>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2"/>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2"/>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2"/>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2"/>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92"/>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92"/>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2"/>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2"/>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2"/>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2"/>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92"/>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2"/>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2"/>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2"/>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2"/>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12" name="Google Shape;12712;p92"/>
          <p:cNvSpPr/>
          <p:nvPr/>
        </p:nvSpPr>
        <p:spPr>
          <a:xfrm>
            <a:off x="5741031"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3" name="Google Shape;12713;p92"/>
          <p:cNvGrpSpPr/>
          <p:nvPr/>
        </p:nvGrpSpPr>
        <p:grpSpPr>
          <a:xfrm>
            <a:off x="3060752" y="2751209"/>
            <a:ext cx="390565" cy="359578"/>
            <a:chOff x="3060752" y="2903609"/>
            <a:chExt cx="390565" cy="359578"/>
          </a:xfrm>
        </p:grpSpPr>
        <p:sp>
          <p:nvSpPr>
            <p:cNvPr id="12714" name="Google Shape;12714;p9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2"/>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2"/>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2"/>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2"/>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2"/>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2"/>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2"/>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2"/>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2"/>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2"/>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2"/>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2"/>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2"/>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2"/>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92"/>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2"/>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2"/>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2"/>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2"/>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2"/>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2"/>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2"/>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2"/>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92"/>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2"/>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2"/>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2"/>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2"/>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2"/>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2"/>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2"/>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2"/>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92"/>
          <p:cNvGrpSpPr/>
          <p:nvPr/>
        </p:nvGrpSpPr>
        <p:grpSpPr>
          <a:xfrm>
            <a:off x="5741031" y="3233657"/>
            <a:ext cx="394609" cy="294585"/>
            <a:chOff x="5741031" y="3386057"/>
            <a:chExt cx="394609" cy="294585"/>
          </a:xfrm>
        </p:grpSpPr>
        <p:sp>
          <p:nvSpPr>
            <p:cNvPr id="12749" name="Google Shape;12749;p92"/>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92"/>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2"/>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2"/>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2"/>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2"/>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2"/>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2"/>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92"/>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2"/>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2"/>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2"/>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92"/>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2"/>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2"/>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2"/>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2"/>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92"/>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92"/>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2"/>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2"/>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2"/>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2"/>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2"/>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2"/>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2"/>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2"/>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2"/>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2"/>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2"/>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79" name="Google Shape;12779;p92"/>
          <p:cNvSpPr/>
          <p:nvPr/>
        </p:nvSpPr>
        <p:spPr>
          <a:xfrm>
            <a:off x="6560317"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0" name="Google Shape;12780;p92"/>
          <p:cNvGrpSpPr/>
          <p:nvPr/>
        </p:nvGrpSpPr>
        <p:grpSpPr>
          <a:xfrm>
            <a:off x="6179074" y="3216326"/>
            <a:ext cx="394609" cy="328749"/>
            <a:chOff x="6179074" y="3368726"/>
            <a:chExt cx="394609" cy="328749"/>
          </a:xfrm>
        </p:grpSpPr>
        <p:sp>
          <p:nvSpPr>
            <p:cNvPr id="12781" name="Google Shape;12781;p92"/>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2"/>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2"/>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2"/>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2"/>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2"/>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2"/>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2"/>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2"/>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2"/>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2"/>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2"/>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2"/>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2"/>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2"/>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2"/>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2"/>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2"/>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2"/>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2"/>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2"/>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2"/>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2"/>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2"/>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2"/>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2"/>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2"/>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2"/>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2"/>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2"/>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2"/>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2"/>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2"/>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2"/>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2"/>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2"/>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2"/>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2"/>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2"/>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2"/>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2"/>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2"/>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2"/>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2"/>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2"/>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2"/>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2"/>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2"/>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2"/>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2"/>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2"/>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2"/>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2"/>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2"/>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2"/>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2"/>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2"/>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2"/>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2"/>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2"/>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2"/>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2"/>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2"/>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2"/>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2"/>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2"/>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2"/>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2"/>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2"/>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2"/>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2"/>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2"/>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2"/>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2"/>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2"/>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2"/>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2"/>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2"/>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2"/>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2"/>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2"/>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2"/>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2"/>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4" name="Google Shape;12864;p92"/>
          <p:cNvGrpSpPr/>
          <p:nvPr/>
        </p:nvGrpSpPr>
        <p:grpSpPr>
          <a:xfrm>
            <a:off x="7054924" y="3215328"/>
            <a:ext cx="394583" cy="331007"/>
            <a:chOff x="7054924" y="3367728"/>
            <a:chExt cx="394583" cy="331007"/>
          </a:xfrm>
        </p:grpSpPr>
        <p:sp>
          <p:nvSpPr>
            <p:cNvPr id="12865" name="Google Shape;12865;p92"/>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2"/>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2"/>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2"/>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2"/>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2"/>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2"/>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2"/>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2"/>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2"/>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2"/>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2"/>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92"/>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92"/>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2"/>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0" name="Google Shape;12880;p92"/>
          <p:cNvGrpSpPr/>
          <p:nvPr/>
        </p:nvGrpSpPr>
        <p:grpSpPr>
          <a:xfrm>
            <a:off x="7492967" y="3209025"/>
            <a:ext cx="394583" cy="343586"/>
            <a:chOff x="7492967" y="3361425"/>
            <a:chExt cx="394583" cy="343586"/>
          </a:xfrm>
        </p:grpSpPr>
        <p:sp>
          <p:nvSpPr>
            <p:cNvPr id="12881" name="Google Shape;12881;p92"/>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2"/>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2"/>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2"/>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2"/>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2"/>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2"/>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2"/>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2"/>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92"/>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2"/>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2"/>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2"/>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2"/>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2"/>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2"/>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2"/>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2"/>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2"/>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2"/>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2"/>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2"/>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2"/>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92"/>
          <p:cNvGrpSpPr/>
          <p:nvPr/>
        </p:nvGrpSpPr>
        <p:grpSpPr>
          <a:xfrm>
            <a:off x="7935527" y="3200754"/>
            <a:ext cx="385287" cy="360156"/>
            <a:chOff x="7935527" y="3353154"/>
            <a:chExt cx="385287" cy="360156"/>
          </a:xfrm>
        </p:grpSpPr>
        <p:sp>
          <p:nvSpPr>
            <p:cNvPr id="12905" name="Google Shape;12905;p92"/>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2"/>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2"/>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2"/>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2"/>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2"/>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2"/>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2"/>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2"/>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2"/>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2"/>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2"/>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7" name="Google Shape;12917;p92"/>
          <p:cNvGrpSpPr/>
          <p:nvPr/>
        </p:nvGrpSpPr>
        <p:grpSpPr>
          <a:xfrm>
            <a:off x="5319821" y="1833842"/>
            <a:ext cx="348103" cy="348103"/>
            <a:chOff x="5319821" y="1986242"/>
            <a:chExt cx="348103" cy="348103"/>
          </a:xfrm>
        </p:grpSpPr>
        <p:sp>
          <p:nvSpPr>
            <p:cNvPr id="12918" name="Google Shape;12918;p92"/>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2"/>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2"/>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2"/>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2"/>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2"/>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2"/>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2"/>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2"/>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2"/>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2"/>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2"/>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2"/>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2"/>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2"/>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2"/>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2"/>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2"/>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2"/>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2"/>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2"/>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92"/>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2"/>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2"/>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2"/>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2"/>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2"/>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2"/>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2"/>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92"/>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2"/>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2"/>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2"/>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2"/>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2"/>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2"/>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2"/>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5" name="Google Shape;12955;p92"/>
          <p:cNvGrpSpPr/>
          <p:nvPr/>
        </p:nvGrpSpPr>
        <p:grpSpPr>
          <a:xfrm>
            <a:off x="5765926" y="1824283"/>
            <a:ext cx="348339" cy="348103"/>
            <a:chOff x="5765926" y="1976683"/>
            <a:chExt cx="348339" cy="348103"/>
          </a:xfrm>
        </p:grpSpPr>
        <p:sp>
          <p:nvSpPr>
            <p:cNvPr id="12956" name="Google Shape;12956;p92"/>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2"/>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2"/>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2"/>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2"/>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2"/>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2"/>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2"/>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2"/>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2"/>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2"/>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92"/>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2"/>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2"/>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0" name="Google Shape;12970;p92"/>
          <p:cNvGrpSpPr/>
          <p:nvPr/>
        </p:nvGrpSpPr>
        <p:grpSpPr>
          <a:xfrm>
            <a:off x="6191390" y="1829089"/>
            <a:ext cx="389068" cy="347787"/>
            <a:chOff x="6191390" y="1981489"/>
            <a:chExt cx="389068" cy="347787"/>
          </a:xfrm>
        </p:grpSpPr>
        <p:sp>
          <p:nvSpPr>
            <p:cNvPr id="12971" name="Google Shape;12971;p92"/>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2"/>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2"/>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2"/>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2"/>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2"/>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2"/>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8" name="Google Shape;12978;p92"/>
          <p:cNvGrpSpPr/>
          <p:nvPr/>
        </p:nvGrpSpPr>
        <p:grpSpPr>
          <a:xfrm>
            <a:off x="6657846" y="1855191"/>
            <a:ext cx="348103" cy="295714"/>
            <a:chOff x="6657846" y="2007591"/>
            <a:chExt cx="348103" cy="295714"/>
          </a:xfrm>
        </p:grpSpPr>
        <p:sp>
          <p:nvSpPr>
            <p:cNvPr id="12979" name="Google Shape;12979;p92"/>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2"/>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2"/>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2"/>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2"/>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2"/>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2"/>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92"/>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92"/>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2"/>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2"/>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92"/>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2"/>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2"/>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2"/>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2"/>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2"/>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2"/>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2"/>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2"/>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2"/>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2"/>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92"/>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2"/>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2"/>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2"/>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5" name="Google Shape;13005;p92"/>
          <p:cNvGrpSpPr/>
          <p:nvPr/>
        </p:nvGrpSpPr>
        <p:grpSpPr>
          <a:xfrm>
            <a:off x="7104188" y="1819504"/>
            <a:ext cx="347341" cy="348103"/>
            <a:chOff x="7104188" y="1971904"/>
            <a:chExt cx="347341" cy="348103"/>
          </a:xfrm>
        </p:grpSpPr>
        <p:sp>
          <p:nvSpPr>
            <p:cNvPr id="13006" name="Google Shape;13006;p92"/>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2"/>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2"/>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92"/>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2"/>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2"/>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2"/>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2"/>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2"/>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2"/>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2"/>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2"/>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2"/>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2"/>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2"/>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2"/>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2"/>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2"/>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2"/>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2"/>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2"/>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2"/>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2"/>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2"/>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2"/>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2"/>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2"/>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2"/>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2"/>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2"/>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92"/>
          <p:cNvGrpSpPr/>
          <p:nvPr/>
        </p:nvGrpSpPr>
        <p:grpSpPr>
          <a:xfrm>
            <a:off x="7551264" y="1819504"/>
            <a:ext cx="344321" cy="348155"/>
            <a:chOff x="7551264" y="1971904"/>
            <a:chExt cx="344321" cy="348155"/>
          </a:xfrm>
        </p:grpSpPr>
        <p:sp>
          <p:nvSpPr>
            <p:cNvPr id="13037" name="Google Shape;13037;p92"/>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2"/>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92"/>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92"/>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2"/>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92"/>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2"/>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2"/>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2"/>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2"/>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2"/>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2"/>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2"/>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2"/>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2"/>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2"/>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2"/>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2"/>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2"/>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6" name="Google Shape;13056;p92"/>
          <p:cNvGrpSpPr/>
          <p:nvPr/>
        </p:nvGrpSpPr>
        <p:grpSpPr>
          <a:xfrm>
            <a:off x="7992826" y="1365390"/>
            <a:ext cx="317431" cy="344584"/>
            <a:chOff x="7992826" y="1517790"/>
            <a:chExt cx="317431" cy="344584"/>
          </a:xfrm>
        </p:grpSpPr>
        <p:sp>
          <p:nvSpPr>
            <p:cNvPr id="13057" name="Google Shape;13057;p92"/>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92"/>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92"/>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2"/>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2"/>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2"/>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2"/>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2"/>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2"/>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2"/>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2"/>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2"/>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2"/>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2"/>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2"/>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2"/>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2"/>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92"/>
          <p:cNvGrpSpPr/>
          <p:nvPr/>
        </p:nvGrpSpPr>
        <p:grpSpPr>
          <a:xfrm>
            <a:off x="7992065" y="1819504"/>
            <a:ext cx="351621" cy="348103"/>
            <a:chOff x="7992065" y="1971904"/>
            <a:chExt cx="351621" cy="348103"/>
          </a:xfrm>
        </p:grpSpPr>
        <p:sp>
          <p:nvSpPr>
            <p:cNvPr id="13075" name="Google Shape;13075;p92"/>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2"/>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2"/>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2"/>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2"/>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2"/>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2"/>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2"/>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2"/>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2"/>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2"/>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2"/>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2"/>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2"/>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2"/>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0" name="Google Shape;13090;p92"/>
          <p:cNvGrpSpPr/>
          <p:nvPr/>
        </p:nvGrpSpPr>
        <p:grpSpPr>
          <a:xfrm>
            <a:off x="4911189" y="3641055"/>
            <a:ext cx="296580" cy="364935"/>
            <a:chOff x="4911189" y="3793455"/>
            <a:chExt cx="296580" cy="364935"/>
          </a:xfrm>
        </p:grpSpPr>
        <p:sp>
          <p:nvSpPr>
            <p:cNvPr id="13091" name="Google Shape;13091;p92"/>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2"/>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2"/>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2"/>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2"/>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2"/>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2"/>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2"/>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2"/>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2"/>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2"/>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2"/>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2"/>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2"/>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2"/>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2"/>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2"/>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2"/>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2"/>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2"/>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1" name="Google Shape;13111;p92"/>
          <p:cNvGrpSpPr/>
          <p:nvPr/>
        </p:nvGrpSpPr>
        <p:grpSpPr>
          <a:xfrm>
            <a:off x="5341433" y="3640871"/>
            <a:ext cx="330272" cy="329117"/>
            <a:chOff x="5341433" y="3793271"/>
            <a:chExt cx="330272" cy="329117"/>
          </a:xfrm>
        </p:grpSpPr>
        <p:sp>
          <p:nvSpPr>
            <p:cNvPr id="13112" name="Google Shape;13112;p92"/>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2"/>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2"/>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2"/>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2"/>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2"/>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2"/>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2"/>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2"/>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2"/>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2"/>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2"/>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2"/>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2"/>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2"/>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2"/>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92"/>
          <p:cNvGrpSpPr/>
          <p:nvPr/>
        </p:nvGrpSpPr>
        <p:grpSpPr>
          <a:xfrm>
            <a:off x="5744051" y="3613850"/>
            <a:ext cx="428511" cy="383186"/>
            <a:chOff x="5744051" y="3766250"/>
            <a:chExt cx="428511" cy="383186"/>
          </a:xfrm>
        </p:grpSpPr>
        <p:sp>
          <p:nvSpPr>
            <p:cNvPr id="13129" name="Google Shape;13129;p92"/>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2"/>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2"/>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2"/>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92"/>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2"/>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2"/>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2"/>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2"/>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2"/>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2"/>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2"/>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2"/>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2"/>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2"/>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2"/>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92"/>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6" name="Google Shape;13146;p92"/>
          <p:cNvGrpSpPr/>
          <p:nvPr/>
        </p:nvGrpSpPr>
        <p:grpSpPr>
          <a:xfrm>
            <a:off x="6678697" y="3640924"/>
            <a:ext cx="342824" cy="328985"/>
            <a:chOff x="6678697" y="3793324"/>
            <a:chExt cx="342824" cy="328985"/>
          </a:xfrm>
        </p:grpSpPr>
        <p:sp>
          <p:nvSpPr>
            <p:cNvPr id="13147" name="Google Shape;13147;p92"/>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2"/>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2"/>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2"/>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2"/>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2"/>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2"/>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2"/>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5" name="Google Shape;13155;p92"/>
          <p:cNvGrpSpPr/>
          <p:nvPr/>
        </p:nvGrpSpPr>
        <p:grpSpPr>
          <a:xfrm>
            <a:off x="7101903" y="3609622"/>
            <a:ext cx="398627" cy="392088"/>
            <a:chOff x="7101903" y="3762022"/>
            <a:chExt cx="398627" cy="392088"/>
          </a:xfrm>
        </p:grpSpPr>
        <p:sp>
          <p:nvSpPr>
            <p:cNvPr id="13156" name="Google Shape;13156;p92"/>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2"/>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2"/>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2"/>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2"/>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2"/>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2"/>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2"/>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2"/>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2"/>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2"/>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2"/>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2"/>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2"/>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2"/>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2"/>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2"/>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4" name="Google Shape;13174;p92"/>
          <p:cNvGrpSpPr/>
          <p:nvPr/>
        </p:nvGrpSpPr>
        <p:grpSpPr>
          <a:xfrm>
            <a:off x="7541469" y="3641055"/>
            <a:ext cx="407897" cy="328985"/>
            <a:chOff x="7541469" y="3793455"/>
            <a:chExt cx="407897" cy="328985"/>
          </a:xfrm>
        </p:grpSpPr>
        <p:sp>
          <p:nvSpPr>
            <p:cNvPr id="13175" name="Google Shape;13175;p92"/>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2"/>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2"/>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2"/>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2"/>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2"/>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2"/>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2"/>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2"/>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2"/>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2"/>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2"/>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2"/>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2"/>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92"/>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2"/>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2"/>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2"/>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2"/>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2"/>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2"/>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2"/>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2"/>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2"/>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2"/>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2"/>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2"/>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2"/>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2"/>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2"/>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5" name="Google Shape;13205;p92"/>
          <p:cNvGrpSpPr/>
          <p:nvPr/>
        </p:nvGrpSpPr>
        <p:grpSpPr>
          <a:xfrm>
            <a:off x="5310288" y="2803912"/>
            <a:ext cx="432292" cy="264412"/>
            <a:chOff x="5310288" y="2956312"/>
            <a:chExt cx="432292" cy="264412"/>
          </a:xfrm>
        </p:grpSpPr>
        <p:sp>
          <p:nvSpPr>
            <p:cNvPr id="13206" name="Google Shape;13206;p92"/>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2"/>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2"/>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2"/>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2"/>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2"/>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2"/>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2"/>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2"/>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2"/>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2"/>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2"/>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2"/>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2"/>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2"/>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2"/>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2"/>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2"/>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2"/>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2"/>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2"/>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2"/>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2"/>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2"/>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2"/>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2"/>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2"/>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3" name="Google Shape;13233;p92"/>
          <p:cNvGrpSpPr/>
          <p:nvPr/>
        </p:nvGrpSpPr>
        <p:grpSpPr>
          <a:xfrm>
            <a:off x="4879047" y="2279920"/>
            <a:ext cx="398075" cy="340303"/>
            <a:chOff x="4879047" y="2432320"/>
            <a:chExt cx="398075" cy="340303"/>
          </a:xfrm>
        </p:grpSpPr>
        <p:sp>
          <p:nvSpPr>
            <p:cNvPr id="13234" name="Google Shape;13234;p92"/>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2"/>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2"/>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92"/>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2"/>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2"/>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2"/>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2"/>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2"/>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2"/>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2"/>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2"/>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2"/>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2"/>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2"/>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2"/>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2"/>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2"/>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2"/>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2"/>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2"/>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2"/>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2"/>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2"/>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2"/>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2"/>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0" name="Google Shape;13260;p92"/>
          <p:cNvGrpSpPr/>
          <p:nvPr/>
        </p:nvGrpSpPr>
        <p:grpSpPr>
          <a:xfrm>
            <a:off x="5388701" y="2241423"/>
            <a:ext cx="280982" cy="395896"/>
            <a:chOff x="5388701" y="2393823"/>
            <a:chExt cx="280982" cy="395896"/>
          </a:xfrm>
        </p:grpSpPr>
        <p:sp>
          <p:nvSpPr>
            <p:cNvPr id="13261" name="Google Shape;13261;p92"/>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2"/>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2"/>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2"/>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2"/>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2"/>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2"/>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2"/>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2"/>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92"/>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2"/>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2"/>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2"/>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2"/>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2"/>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2"/>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2"/>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2"/>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2"/>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2"/>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2"/>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2"/>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2"/>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2"/>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2"/>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2"/>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2"/>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2"/>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2"/>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2"/>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1" name="Google Shape;13291;p92"/>
          <p:cNvGrpSpPr/>
          <p:nvPr/>
        </p:nvGrpSpPr>
        <p:grpSpPr>
          <a:xfrm>
            <a:off x="5743289" y="2286722"/>
            <a:ext cx="444871" cy="316407"/>
            <a:chOff x="5743289" y="2439122"/>
            <a:chExt cx="444871" cy="316407"/>
          </a:xfrm>
        </p:grpSpPr>
        <p:sp>
          <p:nvSpPr>
            <p:cNvPr id="13292" name="Google Shape;13292;p92"/>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2"/>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2"/>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2"/>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2"/>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2"/>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2"/>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2"/>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2"/>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2"/>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2"/>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2"/>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2"/>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2"/>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2"/>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2"/>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2"/>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2"/>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2"/>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2"/>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2"/>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2"/>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2"/>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2"/>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2"/>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2"/>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2"/>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2"/>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2"/>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1" name="Google Shape;13321;p92"/>
          <p:cNvGrpSpPr/>
          <p:nvPr/>
        </p:nvGrpSpPr>
        <p:grpSpPr>
          <a:xfrm>
            <a:off x="6230360" y="2280183"/>
            <a:ext cx="351359" cy="363412"/>
            <a:chOff x="6230360" y="2432583"/>
            <a:chExt cx="351359" cy="363412"/>
          </a:xfrm>
        </p:grpSpPr>
        <p:sp>
          <p:nvSpPr>
            <p:cNvPr id="13322" name="Google Shape;13322;p92"/>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2"/>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2"/>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2"/>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2"/>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2"/>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2"/>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2"/>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2"/>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2"/>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2"/>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2"/>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2"/>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92"/>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2"/>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2"/>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2"/>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2"/>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2"/>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2"/>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2"/>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3" name="Google Shape;13343;p92"/>
          <p:cNvGrpSpPr/>
          <p:nvPr/>
        </p:nvGrpSpPr>
        <p:grpSpPr>
          <a:xfrm>
            <a:off x="6633976" y="2307152"/>
            <a:ext cx="387781" cy="286680"/>
            <a:chOff x="6633976" y="2459552"/>
            <a:chExt cx="387781" cy="286680"/>
          </a:xfrm>
        </p:grpSpPr>
        <p:sp>
          <p:nvSpPr>
            <p:cNvPr id="13344" name="Google Shape;13344;p92"/>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2"/>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2"/>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2"/>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2"/>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2"/>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2"/>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1" name="Google Shape;13351;p92"/>
          <p:cNvGrpSpPr/>
          <p:nvPr/>
        </p:nvGrpSpPr>
        <p:grpSpPr>
          <a:xfrm>
            <a:off x="7091110" y="2276165"/>
            <a:ext cx="376989" cy="348864"/>
            <a:chOff x="7091110" y="2428565"/>
            <a:chExt cx="376989" cy="348864"/>
          </a:xfrm>
        </p:grpSpPr>
        <p:sp>
          <p:nvSpPr>
            <p:cNvPr id="13352" name="Google Shape;13352;p92"/>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2"/>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2"/>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2"/>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2"/>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2"/>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2"/>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2"/>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2"/>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2"/>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2"/>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2"/>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2"/>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2"/>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2"/>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2"/>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2"/>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2"/>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2"/>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2"/>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2"/>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2"/>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2"/>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2"/>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2"/>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2"/>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2"/>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2"/>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2"/>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2"/>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2"/>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3" name="Google Shape;13383;p92"/>
          <p:cNvGrpSpPr/>
          <p:nvPr/>
        </p:nvGrpSpPr>
        <p:grpSpPr>
          <a:xfrm>
            <a:off x="7536427" y="2262825"/>
            <a:ext cx="369715" cy="375492"/>
            <a:chOff x="7536427" y="2415225"/>
            <a:chExt cx="369715" cy="375492"/>
          </a:xfrm>
        </p:grpSpPr>
        <p:sp>
          <p:nvSpPr>
            <p:cNvPr id="13384" name="Google Shape;13384;p92"/>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2"/>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2"/>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2"/>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2"/>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2"/>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2"/>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2"/>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2"/>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2"/>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2"/>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2"/>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2"/>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2"/>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2"/>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2"/>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2"/>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2"/>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2"/>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2"/>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2"/>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2"/>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92"/>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2"/>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2"/>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2"/>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2"/>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2"/>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92"/>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2"/>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2"/>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2"/>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92"/>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2"/>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2"/>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2"/>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2"/>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2"/>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2" name="Google Shape;13422;p92"/>
          <p:cNvGrpSpPr/>
          <p:nvPr/>
        </p:nvGrpSpPr>
        <p:grpSpPr>
          <a:xfrm>
            <a:off x="7980773" y="2276402"/>
            <a:ext cx="353381" cy="358160"/>
            <a:chOff x="7980773" y="2428802"/>
            <a:chExt cx="353381" cy="358160"/>
          </a:xfrm>
        </p:grpSpPr>
        <p:sp>
          <p:nvSpPr>
            <p:cNvPr id="13423" name="Google Shape;13423;p92"/>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2"/>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2"/>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2"/>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2"/>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2"/>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92"/>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92"/>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2"/>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2"/>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2"/>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2"/>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2"/>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2"/>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2"/>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2"/>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2"/>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2"/>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2"/>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92"/>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2"/>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2"/>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2"/>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2"/>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2"/>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2"/>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2"/>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2"/>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2"/>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2"/>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3" name="Google Shape;13453;p92"/>
          <p:cNvGrpSpPr/>
          <p:nvPr/>
        </p:nvGrpSpPr>
        <p:grpSpPr>
          <a:xfrm>
            <a:off x="4886058" y="4138840"/>
            <a:ext cx="346343" cy="343953"/>
            <a:chOff x="4886058" y="4291240"/>
            <a:chExt cx="346343" cy="343953"/>
          </a:xfrm>
        </p:grpSpPr>
        <p:sp>
          <p:nvSpPr>
            <p:cNvPr id="13454" name="Google Shape;13454;p92"/>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2"/>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2"/>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2"/>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92"/>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92"/>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2"/>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2"/>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2"/>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2"/>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2"/>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2"/>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2"/>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92"/>
          <p:cNvGrpSpPr/>
          <p:nvPr/>
        </p:nvGrpSpPr>
        <p:grpSpPr>
          <a:xfrm>
            <a:off x="5344216" y="4138656"/>
            <a:ext cx="304616" cy="343560"/>
            <a:chOff x="5344216" y="4291056"/>
            <a:chExt cx="304616" cy="343560"/>
          </a:xfrm>
        </p:grpSpPr>
        <p:sp>
          <p:nvSpPr>
            <p:cNvPr id="13468" name="Google Shape;13468;p92"/>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2"/>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2"/>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2"/>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2"/>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2"/>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2"/>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2"/>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2"/>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2"/>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2"/>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9" name="Google Shape;13479;p92"/>
          <p:cNvGrpSpPr/>
          <p:nvPr/>
        </p:nvGrpSpPr>
        <p:grpSpPr>
          <a:xfrm>
            <a:off x="6279999" y="4112022"/>
            <a:ext cx="204093" cy="343743"/>
            <a:chOff x="6271562" y="4290872"/>
            <a:chExt cx="204093" cy="343743"/>
          </a:xfrm>
        </p:grpSpPr>
        <p:sp>
          <p:nvSpPr>
            <p:cNvPr id="13480" name="Google Shape;13480;p92"/>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92"/>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2"/>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2"/>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2"/>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2"/>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2"/>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2"/>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2"/>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92"/>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2"/>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2"/>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2" name="Google Shape;13492;p92"/>
          <p:cNvGrpSpPr/>
          <p:nvPr/>
        </p:nvGrpSpPr>
        <p:grpSpPr>
          <a:xfrm>
            <a:off x="6639491" y="4176838"/>
            <a:ext cx="344085" cy="267195"/>
            <a:chOff x="6639491" y="4329238"/>
            <a:chExt cx="344085" cy="267195"/>
          </a:xfrm>
        </p:grpSpPr>
        <p:sp>
          <p:nvSpPr>
            <p:cNvPr id="13493" name="Google Shape;13493;p92"/>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2"/>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2"/>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2"/>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2"/>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2"/>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2"/>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2"/>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2"/>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2"/>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2"/>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2"/>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2"/>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2"/>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2"/>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2"/>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2"/>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2"/>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1" name="Google Shape;13511;p92"/>
          <p:cNvGrpSpPr/>
          <p:nvPr/>
        </p:nvGrpSpPr>
        <p:grpSpPr>
          <a:xfrm>
            <a:off x="7133336" y="4138656"/>
            <a:ext cx="232979" cy="343560"/>
            <a:chOff x="7133336" y="4291056"/>
            <a:chExt cx="232979" cy="343560"/>
          </a:xfrm>
        </p:grpSpPr>
        <p:sp>
          <p:nvSpPr>
            <p:cNvPr id="13512" name="Google Shape;13512;p92"/>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2"/>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2"/>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2"/>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2"/>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2"/>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2"/>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2"/>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2"/>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2"/>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2"/>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92"/>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2"/>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2"/>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2"/>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2"/>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2"/>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92"/>
          <p:cNvGrpSpPr/>
          <p:nvPr/>
        </p:nvGrpSpPr>
        <p:grpSpPr>
          <a:xfrm>
            <a:off x="7571379" y="4138656"/>
            <a:ext cx="232979" cy="343560"/>
            <a:chOff x="7571379" y="4291056"/>
            <a:chExt cx="232979" cy="343560"/>
          </a:xfrm>
        </p:grpSpPr>
        <p:sp>
          <p:nvSpPr>
            <p:cNvPr id="13530" name="Google Shape;13530;p92"/>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2"/>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2"/>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2"/>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2"/>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2"/>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2"/>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92"/>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92"/>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2"/>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2"/>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2"/>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2"/>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2"/>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2"/>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2"/>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6" name="Google Shape;13546;p92"/>
          <p:cNvGrpSpPr/>
          <p:nvPr/>
        </p:nvGrpSpPr>
        <p:grpSpPr>
          <a:xfrm>
            <a:off x="6666381" y="3195475"/>
            <a:ext cx="295819" cy="370712"/>
            <a:chOff x="6666381" y="3347875"/>
            <a:chExt cx="295819" cy="370712"/>
          </a:xfrm>
        </p:grpSpPr>
        <p:sp>
          <p:nvSpPr>
            <p:cNvPr id="13547" name="Google Shape;13547;p92"/>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2"/>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2"/>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2"/>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2"/>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2"/>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2"/>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2"/>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2"/>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2"/>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2"/>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2"/>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2"/>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2"/>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2"/>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2"/>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2"/>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92"/>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2"/>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2"/>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2"/>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2"/>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2"/>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92"/>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2"/>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2"/>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2"/>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2"/>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2"/>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2"/>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92"/>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92"/>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92"/>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2"/>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2"/>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2"/>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2"/>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2"/>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2"/>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2"/>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7" name="Google Shape;13587;p92"/>
          <p:cNvGrpSpPr/>
          <p:nvPr/>
        </p:nvGrpSpPr>
        <p:grpSpPr>
          <a:xfrm>
            <a:off x="4877760" y="2735059"/>
            <a:ext cx="389567" cy="390329"/>
            <a:chOff x="4877760" y="2887459"/>
            <a:chExt cx="389567" cy="390329"/>
          </a:xfrm>
        </p:grpSpPr>
        <p:sp>
          <p:nvSpPr>
            <p:cNvPr id="13588" name="Google Shape;13588;p92"/>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2"/>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2"/>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2"/>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2"/>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2"/>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92"/>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2"/>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2"/>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2"/>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2"/>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2"/>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2"/>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2"/>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2"/>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2"/>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2"/>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2"/>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2"/>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2"/>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2"/>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2"/>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2"/>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2"/>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2"/>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2"/>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2"/>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2"/>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2"/>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2"/>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2"/>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92"/>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92"/>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2"/>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2"/>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2"/>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2"/>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2"/>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2"/>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2"/>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2"/>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2"/>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2"/>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2"/>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2" name="Google Shape;13632;p92"/>
          <p:cNvSpPr/>
          <p:nvPr/>
        </p:nvSpPr>
        <p:spPr>
          <a:xfrm>
            <a:off x="5911170"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2"/>
          <p:cNvSpPr/>
          <p:nvPr/>
        </p:nvSpPr>
        <p:spPr>
          <a:xfrm>
            <a:off x="5911170"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2"/>
          <p:cNvSpPr/>
          <p:nvPr/>
        </p:nvSpPr>
        <p:spPr>
          <a:xfrm>
            <a:off x="5798094"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92"/>
          <p:cNvSpPr/>
          <p:nvPr/>
        </p:nvSpPr>
        <p:spPr>
          <a:xfrm>
            <a:off x="5797831"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92"/>
          <p:cNvSpPr/>
          <p:nvPr/>
        </p:nvSpPr>
        <p:spPr>
          <a:xfrm>
            <a:off x="5779239"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37" name="Google Shape;13637;p92"/>
          <p:cNvGrpSpPr/>
          <p:nvPr/>
        </p:nvGrpSpPr>
        <p:grpSpPr>
          <a:xfrm>
            <a:off x="5779239" y="2735295"/>
            <a:ext cx="314411" cy="389830"/>
            <a:chOff x="5779239" y="2887695"/>
            <a:chExt cx="314411" cy="389830"/>
          </a:xfrm>
        </p:grpSpPr>
        <p:sp>
          <p:nvSpPr>
            <p:cNvPr id="13638" name="Google Shape;13638;p92"/>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2"/>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2"/>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2"/>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92"/>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92"/>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2"/>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2"/>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2"/>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2"/>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2"/>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2"/>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2"/>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2"/>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2"/>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2"/>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2"/>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2"/>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2"/>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2"/>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2"/>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2"/>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2"/>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2"/>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2"/>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2"/>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2"/>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2"/>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2"/>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92"/>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2"/>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2"/>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2"/>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2"/>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2"/>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2"/>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92"/>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92"/>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2"/>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2"/>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2"/>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2"/>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2"/>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2"/>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2" name="Google Shape;13682;p92"/>
          <p:cNvGrpSpPr/>
          <p:nvPr/>
        </p:nvGrpSpPr>
        <p:grpSpPr>
          <a:xfrm>
            <a:off x="6190130" y="2788577"/>
            <a:ext cx="389830" cy="283004"/>
            <a:chOff x="6190130" y="2940977"/>
            <a:chExt cx="389830" cy="283004"/>
          </a:xfrm>
        </p:grpSpPr>
        <p:sp>
          <p:nvSpPr>
            <p:cNvPr id="13683" name="Google Shape;13683;p92"/>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2"/>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2"/>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92"/>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2"/>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2"/>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2"/>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2"/>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2"/>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2"/>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2"/>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2"/>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2"/>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2"/>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92"/>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2"/>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92"/>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2"/>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2"/>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2"/>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2"/>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2"/>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2"/>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2"/>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2"/>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2"/>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92"/>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92"/>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2"/>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2"/>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3" name="Google Shape;13713;p92"/>
          <p:cNvGrpSpPr/>
          <p:nvPr/>
        </p:nvGrpSpPr>
        <p:grpSpPr>
          <a:xfrm>
            <a:off x="6633976" y="2747874"/>
            <a:ext cx="389803" cy="364673"/>
            <a:chOff x="6633976" y="2900274"/>
            <a:chExt cx="389803" cy="364673"/>
          </a:xfrm>
        </p:grpSpPr>
        <p:sp>
          <p:nvSpPr>
            <p:cNvPr id="13714" name="Google Shape;13714;p92"/>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2"/>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2"/>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2"/>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2"/>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2"/>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2"/>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2"/>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2"/>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2"/>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2"/>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2"/>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92"/>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2"/>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92"/>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92"/>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2"/>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1" name="Google Shape;13731;p92"/>
          <p:cNvGrpSpPr/>
          <p:nvPr/>
        </p:nvGrpSpPr>
        <p:grpSpPr>
          <a:xfrm>
            <a:off x="7517835" y="2733037"/>
            <a:ext cx="364935" cy="382529"/>
            <a:chOff x="7517835" y="2885437"/>
            <a:chExt cx="364935" cy="382529"/>
          </a:xfrm>
        </p:grpSpPr>
        <p:sp>
          <p:nvSpPr>
            <p:cNvPr id="13732" name="Google Shape;13732;p92"/>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2"/>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92"/>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2"/>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2"/>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92"/>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92"/>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2"/>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2"/>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2"/>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92"/>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92"/>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2"/>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2"/>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2"/>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2"/>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2"/>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2"/>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2"/>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2"/>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2"/>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2"/>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2"/>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2"/>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2"/>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2"/>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92"/>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2"/>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2"/>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2"/>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2"/>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92"/>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92"/>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2"/>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2"/>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2"/>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2"/>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9" name="Google Shape;13769;p92"/>
          <p:cNvGrpSpPr/>
          <p:nvPr/>
        </p:nvGrpSpPr>
        <p:grpSpPr>
          <a:xfrm>
            <a:off x="7087591" y="2734744"/>
            <a:ext cx="358160" cy="385602"/>
            <a:chOff x="7087591" y="2887144"/>
            <a:chExt cx="358160" cy="385602"/>
          </a:xfrm>
        </p:grpSpPr>
        <p:sp>
          <p:nvSpPr>
            <p:cNvPr id="13770" name="Google Shape;13770;p92"/>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2"/>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2"/>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2"/>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2"/>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92"/>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2"/>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2"/>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2"/>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92"/>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92"/>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92"/>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2"/>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2"/>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2"/>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2"/>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2"/>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2"/>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2"/>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9" name="Google Shape;13789;p92"/>
          <p:cNvGrpSpPr/>
          <p:nvPr/>
        </p:nvGrpSpPr>
        <p:grpSpPr>
          <a:xfrm>
            <a:off x="7951362" y="2733037"/>
            <a:ext cx="382529" cy="382529"/>
            <a:chOff x="7951362" y="2885437"/>
            <a:chExt cx="382529" cy="382529"/>
          </a:xfrm>
        </p:grpSpPr>
        <p:sp>
          <p:nvSpPr>
            <p:cNvPr id="13790" name="Google Shape;13790;p92"/>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2"/>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2"/>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2"/>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2"/>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2"/>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2"/>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2"/>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2"/>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2"/>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92"/>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2"/>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2"/>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2"/>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2"/>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2"/>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2"/>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92"/>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2"/>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2"/>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2"/>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2"/>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92"/>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2"/>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2"/>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2"/>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2"/>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92"/>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2"/>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2"/>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92"/>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92"/>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2"/>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2"/>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2"/>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2"/>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2"/>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92"/>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92"/>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2"/>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2"/>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2"/>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2"/>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2"/>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92"/>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2"/>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2"/>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2"/>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2"/>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9" name="Google Shape;13839;p92"/>
          <p:cNvGrpSpPr/>
          <p:nvPr/>
        </p:nvGrpSpPr>
        <p:grpSpPr>
          <a:xfrm>
            <a:off x="8054406" y="3662089"/>
            <a:ext cx="276964" cy="336601"/>
            <a:chOff x="8054406" y="3814489"/>
            <a:chExt cx="276964" cy="336601"/>
          </a:xfrm>
        </p:grpSpPr>
        <p:sp>
          <p:nvSpPr>
            <p:cNvPr id="13840" name="Google Shape;13840;p92"/>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92"/>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92"/>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2"/>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2"/>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92"/>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2"/>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2"/>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2"/>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9" name="Google Shape;13849;p92"/>
          <p:cNvGrpSpPr/>
          <p:nvPr/>
        </p:nvGrpSpPr>
        <p:grpSpPr>
          <a:xfrm>
            <a:off x="7936787" y="4142674"/>
            <a:ext cx="378249" cy="335524"/>
            <a:chOff x="7936787" y="4295074"/>
            <a:chExt cx="378249" cy="335524"/>
          </a:xfrm>
        </p:grpSpPr>
        <p:sp>
          <p:nvSpPr>
            <p:cNvPr id="13850" name="Google Shape;13850;p92"/>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2"/>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2"/>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2"/>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92"/>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2"/>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2"/>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2"/>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92"/>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2"/>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2"/>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2"/>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2"/>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2"/>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2"/>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2"/>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6" name="Google Shape;13866;p92"/>
          <p:cNvGrpSpPr/>
          <p:nvPr/>
        </p:nvGrpSpPr>
        <p:grpSpPr>
          <a:xfrm>
            <a:off x="4886058" y="1813490"/>
            <a:ext cx="388569" cy="388307"/>
            <a:chOff x="4886058" y="1965890"/>
            <a:chExt cx="388569" cy="388307"/>
          </a:xfrm>
        </p:grpSpPr>
        <p:sp>
          <p:nvSpPr>
            <p:cNvPr id="13867" name="Google Shape;13867;p92"/>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2"/>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92"/>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2"/>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2"/>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2"/>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2"/>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2"/>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2"/>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2"/>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2"/>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78" name="Google Shape;13878;p92"/>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3879" name="Google Shape;13879;p92"/>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83" name="Shape 13883"/>
        <p:cNvGrpSpPr/>
        <p:nvPr/>
      </p:nvGrpSpPr>
      <p:grpSpPr>
        <a:xfrm>
          <a:off x="0" y="0"/>
          <a:ext cx="0" cy="0"/>
          <a:chOff x="0" y="0"/>
          <a:chExt cx="0" cy="0"/>
        </a:xfrm>
      </p:grpSpPr>
      <p:grpSp>
        <p:nvGrpSpPr>
          <p:cNvPr id="13884" name="Google Shape;13884;p93"/>
          <p:cNvGrpSpPr/>
          <p:nvPr/>
        </p:nvGrpSpPr>
        <p:grpSpPr>
          <a:xfrm>
            <a:off x="1765162" y="3194389"/>
            <a:ext cx="292801" cy="359258"/>
            <a:chOff x="1765162" y="3346789"/>
            <a:chExt cx="292801" cy="359258"/>
          </a:xfrm>
        </p:grpSpPr>
        <p:sp>
          <p:nvSpPr>
            <p:cNvPr id="13885" name="Google Shape;13885;p93"/>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3"/>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3"/>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3"/>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3"/>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3"/>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3"/>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3"/>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3"/>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3"/>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93"/>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3"/>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3"/>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3"/>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3"/>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0" name="Google Shape;13900;p93"/>
          <p:cNvGrpSpPr/>
          <p:nvPr/>
        </p:nvGrpSpPr>
        <p:grpSpPr>
          <a:xfrm>
            <a:off x="3077632" y="2292604"/>
            <a:ext cx="358996" cy="296309"/>
            <a:chOff x="3077632" y="2445004"/>
            <a:chExt cx="358996" cy="296309"/>
          </a:xfrm>
        </p:grpSpPr>
        <p:sp>
          <p:nvSpPr>
            <p:cNvPr id="13901" name="Google Shape;13901;p93"/>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3"/>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93"/>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93"/>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3"/>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3"/>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3"/>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3"/>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3"/>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3"/>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93"/>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3"/>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3"/>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3"/>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93"/>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93"/>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93"/>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3"/>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3"/>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3"/>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3"/>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3"/>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3"/>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3"/>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3"/>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3"/>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7" name="Google Shape;13927;p93"/>
          <p:cNvGrpSpPr/>
          <p:nvPr/>
        </p:nvGrpSpPr>
        <p:grpSpPr>
          <a:xfrm>
            <a:off x="2635237" y="2279380"/>
            <a:ext cx="359232" cy="323018"/>
            <a:chOff x="2635237" y="2431780"/>
            <a:chExt cx="359232" cy="323018"/>
          </a:xfrm>
        </p:grpSpPr>
        <p:sp>
          <p:nvSpPr>
            <p:cNvPr id="13928" name="Google Shape;13928;p93"/>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93"/>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3"/>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3"/>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93"/>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93"/>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3"/>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3"/>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3"/>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3"/>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3"/>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93"/>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3"/>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3"/>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3"/>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3" name="Google Shape;13943;p93"/>
          <p:cNvGrpSpPr/>
          <p:nvPr/>
        </p:nvGrpSpPr>
        <p:grpSpPr>
          <a:xfrm>
            <a:off x="4011651" y="3615732"/>
            <a:ext cx="373189" cy="358944"/>
            <a:chOff x="4011651" y="3768132"/>
            <a:chExt cx="373189" cy="358944"/>
          </a:xfrm>
        </p:grpSpPr>
        <p:sp>
          <p:nvSpPr>
            <p:cNvPr id="13944" name="Google Shape;13944;p93"/>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3"/>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3"/>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3"/>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93"/>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3"/>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93"/>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93"/>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3"/>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3"/>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4" name="Google Shape;13954;p93"/>
          <p:cNvGrpSpPr/>
          <p:nvPr/>
        </p:nvGrpSpPr>
        <p:grpSpPr>
          <a:xfrm>
            <a:off x="2189568" y="1809203"/>
            <a:ext cx="364993" cy="359049"/>
            <a:chOff x="2189568" y="1961603"/>
            <a:chExt cx="364993" cy="359049"/>
          </a:xfrm>
        </p:grpSpPr>
        <p:sp>
          <p:nvSpPr>
            <p:cNvPr id="13955" name="Google Shape;13955;p93"/>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3"/>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3"/>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3"/>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93"/>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3"/>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3"/>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3"/>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3"/>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93"/>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3"/>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3"/>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3"/>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3"/>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3"/>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3"/>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1" name="Google Shape;13971;p93"/>
          <p:cNvGrpSpPr/>
          <p:nvPr/>
        </p:nvGrpSpPr>
        <p:grpSpPr>
          <a:xfrm>
            <a:off x="2193077" y="2267571"/>
            <a:ext cx="378426" cy="346323"/>
            <a:chOff x="2193077" y="2419971"/>
            <a:chExt cx="378426" cy="346323"/>
          </a:xfrm>
        </p:grpSpPr>
        <p:sp>
          <p:nvSpPr>
            <p:cNvPr id="13972" name="Google Shape;13972;p93"/>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3"/>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3"/>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93"/>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3"/>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3"/>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3"/>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3"/>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93"/>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3"/>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3"/>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93"/>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3"/>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3"/>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93"/>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3"/>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3"/>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93"/>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93"/>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3"/>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3"/>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3" name="Google Shape;13993;p93"/>
          <p:cNvGrpSpPr/>
          <p:nvPr/>
        </p:nvGrpSpPr>
        <p:grpSpPr>
          <a:xfrm>
            <a:off x="861622" y="2729370"/>
            <a:ext cx="276802" cy="367140"/>
            <a:chOff x="861622" y="2881770"/>
            <a:chExt cx="276802" cy="367140"/>
          </a:xfrm>
        </p:grpSpPr>
        <p:sp>
          <p:nvSpPr>
            <p:cNvPr id="13994" name="Google Shape;13994;p93"/>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93"/>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3"/>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3"/>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3"/>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3"/>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3"/>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3"/>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3"/>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3"/>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3"/>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3"/>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3"/>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3"/>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3"/>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3"/>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3"/>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3"/>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3"/>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3"/>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3"/>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3"/>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6" name="Google Shape;14016;p93"/>
          <p:cNvGrpSpPr/>
          <p:nvPr/>
        </p:nvGrpSpPr>
        <p:grpSpPr>
          <a:xfrm>
            <a:off x="3968184" y="2729291"/>
            <a:ext cx="369444" cy="367140"/>
            <a:chOff x="3968184" y="2881691"/>
            <a:chExt cx="369444" cy="367140"/>
          </a:xfrm>
        </p:grpSpPr>
        <p:sp>
          <p:nvSpPr>
            <p:cNvPr id="14017" name="Google Shape;14017;p93"/>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3"/>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3"/>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3"/>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3"/>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3"/>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3"/>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3"/>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3"/>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3"/>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93"/>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93"/>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3"/>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3"/>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3"/>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3"/>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3"/>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3"/>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93"/>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3"/>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3"/>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3"/>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3"/>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3"/>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1" name="Google Shape;14041;p93"/>
          <p:cNvGrpSpPr/>
          <p:nvPr/>
        </p:nvGrpSpPr>
        <p:grpSpPr>
          <a:xfrm>
            <a:off x="3513796" y="2729684"/>
            <a:ext cx="371487" cy="366826"/>
            <a:chOff x="3513796" y="2882084"/>
            <a:chExt cx="371487" cy="366826"/>
          </a:xfrm>
        </p:grpSpPr>
        <p:sp>
          <p:nvSpPr>
            <p:cNvPr id="14042" name="Google Shape;14042;p93"/>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3"/>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3"/>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93"/>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93"/>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3"/>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3"/>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3"/>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3"/>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3"/>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3"/>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3"/>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3"/>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3"/>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93"/>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93"/>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3"/>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3"/>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3"/>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93"/>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3"/>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93"/>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3"/>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3"/>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3"/>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3"/>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3"/>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3"/>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3"/>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3"/>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93"/>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3"/>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3"/>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93"/>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3"/>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3"/>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3"/>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3"/>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3"/>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3"/>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3"/>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3"/>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3"/>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3"/>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93"/>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3"/>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3"/>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3"/>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3"/>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1" name="Google Shape;14091;p93"/>
          <p:cNvGrpSpPr/>
          <p:nvPr/>
        </p:nvGrpSpPr>
        <p:grpSpPr>
          <a:xfrm>
            <a:off x="873615" y="1347875"/>
            <a:ext cx="335011" cy="359232"/>
            <a:chOff x="873615" y="1500275"/>
            <a:chExt cx="335011" cy="359232"/>
          </a:xfrm>
        </p:grpSpPr>
        <p:sp>
          <p:nvSpPr>
            <p:cNvPr id="14092" name="Google Shape;14092;p93"/>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93"/>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3"/>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3"/>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3"/>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3"/>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3"/>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3"/>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3"/>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3"/>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3"/>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3" name="Google Shape;14103;p93"/>
          <p:cNvGrpSpPr/>
          <p:nvPr/>
        </p:nvGrpSpPr>
        <p:grpSpPr>
          <a:xfrm>
            <a:off x="2202058" y="3194337"/>
            <a:ext cx="337158" cy="359311"/>
            <a:chOff x="2202058" y="3346737"/>
            <a:chExt cx="337158" cy="359311"/>
          </a:xfrm>
        </p:grpSpPr>
        <p:sp>
          <p:nvSpPr>
            <p:cNvPr id="14104" name="Google Shape;14104;p93"/>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3"/>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3"/>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3"/>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3"/>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3"/>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3"/>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3"/>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3"/>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3" name="Google Shape;14113;p93"/>
          <p:cNvGrpSpPr/>
          <p:nvPr/>
        </p:nvGrpSpPr>
        <p:grpSpPr>
          <a:xfrm>
            <a:off x="2223059" y="3665772"/>
            <a:ext cx="359232" cy="306050"/>
            <a:chOff x="2223059" y="3818172"/>
            <a:chExt cx="359232" cy="306050"/>
          </a:xfrm>
        </p:grpSpPr>
        <p:sp>
          <p:nvSpPr>
            <p:cNvPr id="14114" name="Google Shape;14114;p93"/>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3"/>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3"/>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3"/>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3"/>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3"/>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93"/>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3"/>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3"/>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3" name="Google Shape;14123;p93"/>
          <p:cNvGrpSpPr/>
          <p:nvPr/>
        </p:nvGrpSpPr>
        <p:grpSpPr>
          <a:xfrm>
            <a:off x="1725989" y="1839420"/>
            <a:ext cx="378426" cy="298509"/>
            <a:chOff x="1725989" y="1991820"/>
            <a:chExt cx="378426" cy="298509"/>
          </a:xfrm>
        </p:grpSpPr>
        <p:sp>
          <p:nvSpPr>
            <p:cNvPr id="14124" name="Google Shape;14124;p93"/>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3"/>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3"/>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3"/>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3"/>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3"/>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3"/>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93"/>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3"/>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3"/>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3"/>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3"/>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93"/>
          <p:cNvGrpSpPr/>
          <p:nvPr/>
        </p:nvGrpSpPr>
        <p:grpSpPr>
          <a:xfrm>
            <a:off x="1768409" y="3639351"/>
            <a:ext cx="367978" cy="359075"/>
            <a:chOff x="1768409" y="3791751"/>
            <a:chExt cx="367978" cy="359075"/>
          </a:xfrm>
        </p:grpSpPr>
        <p:sp>
          <p:nvSpPr>
            <p:cNvPr id="14137" name="Google Shape;14137;p93"/>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3"/>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3"/>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3"/>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3"/>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3"/>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3"/>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3"/>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3"/>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3"/>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3"/>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3"/>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93"/>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0" name="Google Shape;14150;p93"/>
          <p:cNvGrpSpPr/>
          <p:nvPr/>
        </p:nvGrpSpPr>
        <p:grpSpPr>
          <a:xfrm>
            <a:off x="2668963" y="3638906"/>
            <a:ext cx="358735" cy="359311"/>
            <a:chOff x="2668963" y="3791306"/>
            <a:chExt cx="358735" cy="359311"/>
          </a:xfrm>
        </p:grpSpPr>
        <p:sp>
          <p:nvSpPr>
            <p:cNvPr id="14151" name="Google Shape;14151;p93"/>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3"/>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3"/>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3"/>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3"/>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3"/>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3"/>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3"/>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3"/>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3"/>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3"/>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3"/>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3"/>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3"/>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3"/>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3"/>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7" name="Google Shape;14167;p93"/>
          <p:cNvGrpSpPr/>
          <p:nvPr/>
        </p:nvGrpSpPr>
        <p:grpSpPr>
          <a:xfrm>
            <a:off x="849682" y="1842798"/>
            <a:ext cx="363893" cy="291727"/>
            <a:chOff x="849682" y="1995198"/>
            <a:chExt cx="363893" cy="291727"/>
          </a:xfrm>
        </p:grpSpPr>
        <p:sp>
          <p:nvSpPr>
            <p:cNvPr id="14168" name="Google Shape;14168;p93"/>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3"/>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3"/>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3"/>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3"/>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3"/>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3"/>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3"/>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3"/>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3"/>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93"/>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3"/>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3"/>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3"/>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3"/>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3"/>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3"/>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3"/>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6" name="Google Shape;14186;p93"/>
          <p:cNvGrpSpPr/>
          <p:nvPr/>
        </p:nvGrpSpPr>
        <p:grpSpPr>
          <a:xfrm>
            <a:off x="3065430" y="1837666"/>
            <a:ext cx="378190" cy="302044"/>
            <a:chOff x="3065430" y="1990066"/>
            <a:chExt cx="378190" cy="302044"/>
          </a:xfrm>
        </p:grpSpPr>
        <p:sp>
          <p:nvSpPr>
            <p:cNvPr id="14187" name="Google Shape;14187;p93"/>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3"/>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3"/>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3"/>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3"/>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3"/>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3"/>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3"/>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3"/>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3"/>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3"/>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8" name="Google Shape;14198;p93"/>
          <p:cNvGrpSpPr/>
          <p:nvPr/>
        </p:nvGrpSpPr>
        <p:grpSpPr>
          <a:xfrm>
            <a:off x="3568234" y="3639010"/>
            <a:ext cx="347501" cy="359284"/>
            <a:chOff x="3568234" y="3791410"/>
            <a:chExt cx="347501" cy="359284"/>
          </a:xfrm>
        </p:grpSpPr>
        <p:sp>
          <p:nvSpPr>
            <p:cNvPr id="14199" name="Google Shape;14199;p93"/>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3"/>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93"/>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3"/>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3"/>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3"/>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3"/>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3"/>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3"/>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3"/>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3"/>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0" name="Google Shape;14210;p93"/>
          <p:cNvGrpSpPr/>
          <p:nvPr/>
        </p:nvGrpSpPr>
        <p:grpSpPr>
          <a:xfrm>
            <a:off x="1759925" y="1348687"/>
            <a:ext cx="347004" cy="358420"/>
            <a:chOff x="1759925" y="1501087"/>
            <a:chExt cx="347004" cy="358420"/>
          </a:xfrm>
        </p:grpSpPr>
        <p:sp>
          <p:nvSpPr>
            <p:cNvPr id="14211" name="Google Shape;14211;p93"/>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3"/>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3"/>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3"/>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3"/>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3"/>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3"/>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3"/>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3"/>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3"/>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3"/>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3"/>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3"/>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3"/>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3"/>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3"/>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3"/>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3"/>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3"/>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3"/>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3"/>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3"/>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3"/>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3"/>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3"/>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3"/>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3"/>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8" name="Google Shape;14238;p93"/>
          <p:cNvGrpSpPr/>
          <p:nvPr/>
        </p:nvGrpSpPr>
        <p:grpSpPr>
          <a:xfrm>
            <a:off x="3519295" y="2261260"/>
            <a:ext cx="360227" cy="359311"/>
            <a:chOff x="3519295" y="2413660"/>
            <a:chExt cx="360227" cy="359311"/>
          </a:xfrm>
        </p:grpSpPr>
        <p:sp>
          <p:nvSpPr>
            <p:cNvPr id="14239" name="Google Shape;14239;p93"/>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3"/>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3"/>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3"/>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3"/>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3"/>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3"/>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3"/>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3"/>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3"/>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3"/>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3"/>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3"/>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3"/>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3"/>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3"/>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3"/>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3"/>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3"/>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3"/>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3"/>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3"/>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3"/>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3"/>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3"/>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3"/>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3"/>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3"/>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3"/>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3"/>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3"/>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3"/>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3"/>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93"/>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3"/>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4" name="Google Shape;14274;p93"/>
          <p:cNvGrpSpPr/>
          <p:nvPr/>
        </p:nvGrpSpPr>
        <p:grpSpPr>
          <a:xfrm>
            <a:off x="1330255" y="3693318"/>
            <a:ext cx="358996" cy="250774"/>
            <a:chOff x="1330255" y="3845718"/>
            <a:chExt cx="358996" cy="250774"/>
          </a:xfrm>
        </p:grpSpPr>
        <p:sp>
          <p:nvSpPr>
            <p:cNvPr id="14275" name="Google Shape;14275;p93"/>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3"/>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3"/>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93"/>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93"/>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3"/>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3"/>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3"/>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3"/>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3"/>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5" name="Google Shape;14285;p93"/>
          <p:cNvGrpSpPr/>
          <p:nvPr/>
        </p:nvGrpSpPr>
        <p:grpSpPr>
          <a:xfrm>
            <a:off x="3115103" y="3638984"/>
            <a:ext cx="373424" cy="359311"/>
            <a:chOff x="3115103" y="3791384"/>
            <a:chExt cx="373424" cy="359311"/>
          </a:xfrm>
        </p:grpSpPr>
        <p:sp>
          <p:nvSpPr>
            <p:cNvPr id="14286" name="Google Shape;14286;p93"/>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3"/>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3"/>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3"/>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3"/>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3"/>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3"/>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3"/>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3"/>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3"/>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3"/>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3"/>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3"/>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3"/>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0" name="Google Shape;14300;p93"/>
          <p:cNvGrpSpPr/>
          <p:nvPr/>
        </p:nvGrpSpPr>
        <p:grpSpPr>
          <a:xfrm>
            <a:off x="883853" y="3640241"/>
            <a:ext cx="378190" cy="357059"/>
            <a:chOff x="883853" y="3792641"/>
            <a:chExt cx="378190" cy="357059"/>
          </a:xfrm>
        </p:grpSpPr>
        <p:sp>
          <p:nvSpPr>
            <p:cNvPr id="14301" name="Google Shape;14301;p93"/>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3"/>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3"/>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3"/>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3"/>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3"/>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3"/>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3"/>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3"/>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3"/>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3"/>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93"/>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93"/>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3"/>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3"/>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3"/>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93"/>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3"/>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3"/>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3"/>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3"/>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3"/>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3"/>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3"/>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3"/>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3"/>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7" name="Google Shape;14327;p93"/>
          <p:cNvGrpSpPr/>
          <p:nvPr/>
        </p:nvGrpSpPr>
        <p:grpSpPr>
          <a:xfrm>
            <a:off x="3934196" y="2332405"/>
            <a:ext cx="401207" cy="214036"/>
            <a:chOff x="3934196" y="2484805"/>
            <a:chExt cx="401207" cy="214036"/>
          </a:xfrm>
        </p:grpSpPr>
        <p:sp>
          <p:nvSpPr>
            <p:cNvPr id="14328" name="Google Shape;14328;p93"/>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3"/>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3"/>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3"/>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3"/>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3" name="Google Shape;14333;p93"/>
          <p:cNvGrpSpPr/>
          <p:nvPr/>
        </p:nvGrpSpPr>
        <p:grpSpPr>
          <a:xfrm>
            <a:off x="3999894" y="1347797"/>
            <a:ext cx="342474" cy="359232"/>
            <a:chOff x="3999894" y="1500197"/>
            <a:chExt cx="342474" cy="359232"/>
          </a:xfrm>
        </p:grpSpPr>
        <p:sp>
          <p:nvSpPr>
            <p:cNvPr id="14334" name="Google Shape;14334;p93"/>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93"/>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3"/>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3"/>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3"/>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3"/>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3"/>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3"/>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3"/>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3"/>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4" name="Google Shape;14344;p93"/>
          <p:cNvGrpSpPr/>
          <p:nvPr/>
        </p:nvGrpSpPr>
        <p:grpSpPr>
          <a:xfrm>
            <a:off x="2233795" y="2729762"/>
            <a:ext cx="232601" cy="366747"/>
            <a:chOff x="2233795" y="2882162"/>
            <a:chExt cx="232601" cy="366747"/>
          </a:xfrm>
        </p:grpSpPr>
        <p:sp>
          <p:nvSpPr>
            <p:cNvPr id="14345" name="Google Shape;14345;p93"/>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3"/>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3"/>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3"/>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3"/>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3"/>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3"/>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3"/>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3"/>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3"/>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3"/>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3"/>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3"/>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3"/>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3"/>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93"/>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93"/>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3"/>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3" name="Google Shape;14363;p93"/>
          <p:cNvGrpSpPr/>
          <p:nvPr/>
        </p:nvGrpSpPr>
        <p:grpSpPr>
          <a:xfrm>
            <a:off x="3523772" y="3252022"/>
            <a:ext cx="362008" cy="244175"/>
            <a:chOff x="3523772" y="3404422"/>
            <a:chExt cx="362008" cy="244175"/>
          </a:xfrm>
        </p:grpSpPr>
        <p:sp>
          <p:nvSpPr>
            <p:cNvPr id="14364" name="Google Shape;14364;p93"/>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3"/>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3"/>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3"/>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3"/>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93"/>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3"/>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3"/>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3"/>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3"/>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3"/>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93"/>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93"/>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3"/>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3"/>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9" name="Google Shape;14379;p93"/>
          <p:cNvGrpSpPr/>
          <p:nvPr/>
        </p:nvGrpSpPr>
        <p:grpSpPr>
          <a:xfrm>
            <a:off x="3531026" y="1824914"/>
            <a:ext cx="359232" cy="327836"/>
            <a:chOff x="3531026" y="1977314"/>
            <a:chExt cx="359232" cy="327836"/>
          </a:xfrm>
        </p:grpSpPr>
        <p:sp>
          <p:nvSpPr>
            <p:cNvPr id="14380" name="Google Shape;14380;p93"/>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3"/>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3"/>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3"/>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3"/>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3"/>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3"/>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3"/>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3"/>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93"/>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0" name="Google Shape;14390;p93"/>
          <p:cNvGrpSpPr/>
          <p:nvPr/>
        </p:nvGrpSpPr>
        <p:grpSpPr>
          <a:xfrm>
            <a:off x="3123351" y="1347875"/>
            <a:ext cx="296781" cy="359232"/>
            <a:chOff x="3123351" y="1500275"/>
            <a:chExt cx="296781" cy="359232"/>
          </a:xfrm>
        </p:grpSpPr>
        <p:sp>
          <p:nvSpPr>
            <p:cNvPr id="14391" name="Google Shape;14391;p93"/>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3"/>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3"/>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3"/>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3"/>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3"/>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3"/>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93"/>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3"/>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3"/>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3"/>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2" name="Google Shape;14402;p93"/>
          <p:cNvGrpSpPr/>
          <p:nvPr/>
        </p:nvGrpSpPr>
        <p:grpSpPr>
          <a:xfrm>
            <a:off x="2659458" y="1347875"/>
            <a:ext cx="332261" cy="359232"/>
            <a:chOff x="2659458" y="1500275"/>
            <a:chExt cx="332261" cy="359232"/>
          </a:xfrm>
        </p:grpSpPr>
        <p:sp>
          <p:nvSpPr>
            <p:cNvPr id="14403" name="Google Shape;14403;p93"/>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3"/>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3"/>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93"/>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3"/>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3"/>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3"/>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3"/>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3"/>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3"/>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3"/>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93"/>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3"/>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3"/>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3"/>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3"/>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3"/>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3"/>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3"/>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3"/>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3" name="Google Shape;14423;p93"/>
          <p:cNvGrpSpPr/>
          <p:nvPr/>
        </p:nvGrpSpPr>
        <p:grpSpPr>
          <a:xfrm>
            <a:off x="1750184" y="2261130"/>
            <a:ext cx="359730" cy="359441"/>
            <a:chOff x="1750184" y="2413530"/>
            <a:chExt cx="359730" cy="359441"/>
          </a:xfrm>
        </p:grpSpPr>
        <p:sp>
          <p:nvSpPr>
            <p:cNvPr id="14424" name="Google Shape;14424;p93"/>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3"/>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3"/>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3"/>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3"/>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3"/>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3"/>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93"/>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3"/>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3"/>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3"/>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5" name="Google Shape;14435;p93"/>
          <p:cNvGrpSpPr/>
          <p:nvPr/>
        </p:nvGrpSpPr>
        <p:grpSpPr>
          <a:xfrm>
            <a:off x="2230050" y="1347823"/>
            <a:ext cx="316524" cy="359284"/>
            <a:chOff x="2230050" y="1500223"/>
            <a:chExt cx="316524" cy="359284"/>
          </a:xfrm>
        </p:grpSpPr>
        <p:sp>
          <p:nvSpPr>
            <p:cNvPr id="14436" name="Google Shape;14436;p93"/>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93"/>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93"/>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3"/>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3"/>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3"/>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3"/>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3"/>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93"/>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93"/>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3"/>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3"/>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3"/>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93"/>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93"/>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3"/>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3"/>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93"/>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3"/>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3"/>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56" name="Google Shape;14456;p93"/>
          <p:cNvGrpSpPr/>
          <p:nvPr/>
        </p:nvGrpSpPr>
        <p:grpSpPr>
          <a:xfrm>
            <a:off x="2690042" y="4110367"/>
            <a:ext cx="359389" cy="359232"/>
            <a:chOff x="2690042" y="4262767"/>
            <a:chExt cx="359389" cy="359232"/>
          </a:xfrm>
        </p:grpSpPr>
        <p:sp>
          <p:nvSpPr>
            <p:cNvPr id="14457" name="Google Shape;14457;p93"/>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3"/>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3"/>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3"/>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3"/>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93"/>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3"/>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4" name="Google Shape;14464;p93"/>
          <p:cNvGrpSpPr/>
          <p:nvPr/>
        </p:nvGrpSpPr>
        <p:grpSpPr>
          <a:xfrm>
            <a:off x="2689440" y="2729762"/>
            <a:ext cx="222337" cy="366721"/>
            <a:chOff x="2689440" y="2882162"/>
            <a:chExt cx="222337" cy="366721"/>
          </a:xfrm>
        </p:grpSpPr>
        <p:sp>
          <p:nvSpPr>
            <p:cNvPr id="14465" name="Google Shape;14465;p93"/>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3"/>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3"/>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3"/>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3"/>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93"/>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93"/>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93"/>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3"/>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74" name="Google Shape;14474;p93"/>
          <p:cNvSpPr/>
          <p:nvPr/>
        </p:nvSpPr>
        <p:spPr>
          <a:xfrm>
            <a:off x="2637986" y="2128503"/>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75" name="Google Shape;14475;p93"/>
          <p:cNvGrpSpPr/>
          <p:nvPr/>
        </p:nvGrpSpPr>
        <p:grpSpPr>
          <a:xfrm>
            <a:off x="2637986" y="1827742"/>
            <a:ext cx="359232" cy="322023"/>
            <a:chOff x="2637986" y="1980142"/>
            <a:chExt cx="359232" cy="322023"/>
          </a:xfrm>
        </p:grpSpPr>
        <p:sp>
          <p:nvSpPr>
            <p:cNvPr id="14476" name="Google Shape;14476;p93"/>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3"/>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3"/>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3"/>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3"/>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3"/>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3"/>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3"/>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3"/>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93"/>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93"/>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93"/>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3"/>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9" name="Google Shape;14489;p93"/>
          <p:cNvGrpSpPr/>
          <p:nvPr/>
        </p:nvGrpSpPr>
        <p:grpSpPr>
          <a:xfrm>
            <a:off x="1306531" y="3194572"/>
            <a:ext cx="323018" cy="359075"/>
            <a:chOff x="1306531" y="3346972"/>
            <a:chExt cx="323018" cy="359075"/>
          </a:xfrm>
        </p:grpSpPr>
        <p:sp>
          <p:nvSpPr>
            <p:cNvPr id="14490" name="Google Shape;14490;p93"/>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3"/>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3"/>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3"/>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3"/>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3"/>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3"/>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3"/>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3"/>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9" name="Google Shape;14499;p93"/>
          <p:cNvGrpSpPr/>
          <p:nvPr/>
        </p:nvGrpSpPr>
        <p:grpSpPr>
          <a:xfrm>
            <a:off x="1308024" y="2261575"/>
            <a:ext cx="360253" cy="357111"/>
            <a:chOff x="1308024" y="2413975"/>
            <a:chExt cx="360253" cy="357111"/>
          </a:xfrm>
        </p:grpSpPr>
        <p:sp>
          <p:nvSpPr>
            <p:cNvPr id="14500" name="Google Shape;14500;p93"/>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3"/>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3"/>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3"/>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93"/>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3"/>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3"/>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3"/>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3"/>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3"/>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3"/>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93"/>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3"/>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3"/>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3"/>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3"/>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93"/>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93"/>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93"/>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3"/>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3"/>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3"/>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3"/>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93"/>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93"/>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3"/>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3"/>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93"/>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3"/>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3"/>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0" name="Google Shape;14530;p93"/>
          <p:cNvGrpSpPr/>
          <p:nvPr/>
        </p:nvGrpSpPr>
        <p:grpSpPr>
          <a:xfrm>
            <a:off x="1298519" y="1817922"/>
            <a:ext cx="378452" cy="341321"/>
            <a:chOff x="1298519" y="1970322"/>
            <a:chExt cx="378452" cy="341321"/>
          </a:xfrm>
        </p:grpSpPr>
        <p:sp>
          <p:nvSpPr>
            <p:cNvPr id="14531" name="Google Shape;14531;p93"/>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3"/>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93"/>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3"/>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3"/>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3"/>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3"/>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3"/>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3"/>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93"/>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93"/>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3"/>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3"/>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93"/>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93"/>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3"/>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3"/>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3"/>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3"/>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3"/>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1" name="Google Shape;14551;p93"/>
          <p:cNvGrpSpPr/>
          <p:nvPr/>
        </p:nvGrpSpPr>
        <p:grpSpPr>
          <a:xfrm>
            <a:off x="3114815" y="3194468"/>
            <a:ext cx="283217" cy="359180"/>
            <a:chOff x="3114815" y="3346868"/>
            <a:chExt cx="283217" cy="359180"/>
          </a:xfrm>
        </p:grpSpPr>
        <p:sp>
          <p:nvSpPr>
            <p:cNvPr id="14552" name="Google Shape;14552;p93"/>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3"/>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3"/>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3"/>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3"/>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3"/>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3"/>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3"/>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3"/>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3"/>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3"/>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93"/>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93"/>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5" name="Google Shape;14565;p93"/>
          <p:cNvGrpSpPr/>
          <p:nvPr/>
        </p:nvGrpSpPr>
        <p:grpSpPr>
          <a:xfrm>
            <a:off x="3973186" y="3200831"/>
            <a:ext cx="378661" cy="346558"/>
            <a:chOff x="3973186" y="3353231"/>
            <a:chExt cx="378661" cy="346558"/>
          </a:xfrm>
        </p:grpSpPr>
        <p:sp>
          <p:nvSpPr>
            <p:cNvPr id="14566" name="Google Shape;14566;p93"/>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3"/>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3"/>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3"/>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3"/>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3"/>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93"/>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3"/>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3"/>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3"/>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3"/>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3"/>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3"/>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3"/>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3"/>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3"/>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3"/>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3"/>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93"/>
          <p:cNvGrpSpPr/>
          <p:nvPr/>
        </p:nvGrpSpPr>
        <p:grpSpPr>
          <a:xfrm>
            <a:off x="2152857" y="4110602"/>
            <a:ext cx="373241" cy="359127"/>
            <a:chOff x="2152857" y="4263002"/>
            <a:chExt cx="373241" cy="359127"/>
          </a:xfrm>
        </p:grpSpPr>
        <p:sp>
          <p:nvSpPr>
            <p:cNvPr id="14585" name="Google Shape;14585;p93"/>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3"/>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3"/>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3"/>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3"/>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3"/>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3"/>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3"/>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3" name="Google Shape;14593;p93"/>
          <p:cNvGrpSpPr/>
          <p:nvPr/>
        </p:nvGrpSpPr>
        <p:grpSpPr>
          <a:xfrm>
            <a:off x="859632" y="3194572"/>
            <a:ext cx="303537" cy="359127"/>
            <a:chOff x="859632" y="3346972"/>
            <a:chExt cx="303537" cy="359127"/>
          </a:xfrm>
        </p:grpSpPr>
        <p:sp>
          <p:nvSpPr>
            <p:cNvPr id="14594" name="Google Shape;14594;p93"/>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3"/>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93"/>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3"/>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3"/>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9" name="Google Shape;14599;p93"/>
          <p:cNvGrpSpPr/>
          <p:nvPr/>
        </p:nvGrpSpPr>
        <p:grpSpPr>
          <a:xfrm>
            <a:off x="1767911" y="2729841"/>
            <a:ext cx="265306" cy="366799"/>
            <a:chOff x="1767911" y="2882241"/>
            <a:chExt cx="265306" cy="366799"/>
          </a:xfrm>
        </p:grpSpPr>
        <p:sp>
          <p:nvSpPr>
            <p:cNvPr id="14600" name="Google Shape;14600;p93"/>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3"/>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3"/>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3"/>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93"/>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93"/>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3"/>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3"/>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3"/>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3"/>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3"/>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3"/>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3"/>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3"/>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5" name="Google Shape;14615;p93"/>
          <p:cNvGrpSpPr/>
          <p:nvPr/>
        </p:nvGrpSpPr>
        <p:grpSpPr>
          <a:xfrm>
            <a:off x="1332009" y="1347535"/>
            <a:ext cx="331895" cy="359311"/>
            <a:chOff x="1332009" y="1499935"/>
            <a:chExt cx="331895" cy="359311"/>
          </a:xfrm>
        </p:grpSpPr>
        <p:sp>
          <p:nvSpPr>
            <p:cNvPr id="14616" name="Google Shape;14616;p93"/>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3"/>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3"/>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3"/>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93"/>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3"/>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3"/>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3"/>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3"/>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93"/>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3"/>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3"/>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3"/>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3"/>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3"/>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3"/>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3"/>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3" name="Google Shape;14633;p93"/>
          <p:cNvGrpSpPr/>
          <p:nvPr/>
        </p:nvGrpSpPr>
        <p:grpSpPr>
          <a:xfrm>
            <a:off x="2663464" y="3194415"/>
            <a:ext cx="289528" cy="359232"/>
            <a:chOff x="2663464" y="3346815"/>
            <a:chExt cx="289528" cy="359232"/>
          </a:xfrm>
        </p:grpSpPr>
        <p:sp>
          <p:nvSpPr>
            <p:cNvPr id="14634" name="Google Shape;14634;p93"/>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3"/>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3"/>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3"/>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3"/>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3"/>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3"/>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3"/>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3"/>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3"/>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3"/>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5" name="Google Shape;14645;p93"/>
          <p:cNvGrpSpPr/>
          <p:nvPr/>
        </p:nvGrpSpPr>
        <p:grpSpPr>
          <a:xfrm>
            <a:off x="1315775" y="2729527"/>
            <a:ext cx="269051" cy="366983"/>
            <a:chOff x="1315775" y="2881927"/>
            <a:chExt cx="269051" cy="366983"/>
          </a:xfrm>
        </p:grpSpPr>
        <p:sp>
          <p:nvSpPr>
            <p:cNvPr id="14646" name="Google Shape;14646;p93"/>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3"/>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93"/>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93"/>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3"/>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3"/>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3"/>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3"/>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3"/>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3"/>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3"/>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3"/>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3"/>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93"/>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93"/>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1" name="Google Shape;14661;p93"/>
          <p:cNvGrpSpPr/>
          <p:nvPr/>
        </p:nvGrpSpPr>
        <p:grpSpPr>
          <a:xfrm>
            <a:off x="3977427" y="1827742"/>
            <a:ext cx="359232" cy="322023"/>
            <a:chOff x="3977427" y="1980142"/>
            <a:chExt cx="359232" cy="322023"/>
          </a:xfrm>
        </p:grpSpPr>
        <p:sp>
          <p:nvSpPr>
            <p:cNvPr id="14662" name="Google Shape;14662;p93"/>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3"/>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3"/>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3"/>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3"/>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3"/>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3"/>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3"/>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3"/>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3"/>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2" name="Google Shape;14672;p93"/>
          <p:cNvGrpSpPr/>
          <p:nvPr/>
        </p:nvGrpSpPr>
        <p:grpSpPr>
          <a:xfrm>
            <a:off x="865628" y="2261208"/>
            <a:ext cx="361720" cy="359180"/>
            <a:chOff x="865628" y="2413608"/>
            <a:chExt cx="361720" cy="359180"/>
          </a:xfrm>
        </p:grpSpPr>
        <p:sp>
          <p:nvSpPr>
            <p:cNvPr id="14673" name="Google Shape;14673;p93"/>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3"/>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3"/>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93"/>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93"/>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3"/>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3"/>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3"/>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3"/>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3"/>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3"/>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3"/>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3"/>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6" name="Google Shape;14686;p93"/>
          <p:cNvGrpSpPr/>
          <p:nvPr/>
        </p:nvGrpSpPr>
        <p:grpSpPr>
          <a:xfrm>
            <a:off x="3117093" y="2729527"/>
            <a:ext cx="268815" cy="366983"/>
            <a:chOff x="3117093" y="2881927"/>
            <a:chExt cx="268815" cy="366983"/>
          </a:xfrm>
        </p:grpSpPr>
        <p:sp>
          <p:nvSpPr>
            <p:cNvPr id="14687" name="Google Shape;14687;p93"/>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3"/>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3"/>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3"/>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3"/>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3"/>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3"/>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3"/>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3"/>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3"/>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93"/>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3"/>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3"/>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3"/>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3"/>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2" name="Google Shape;14702;p93"/>
          <p:cNvGrpSpPr/>
          <p:nvPr/>
        </p:nvGrpSpPr>
        <p:grpSpPr>
          <a:xfrm>
            <a:off x="3534508" y="1355600"/>
            <a:ext cx="368502" cy="343521"/>
            <a:chOff x="3534508" y="1508000"/>
            <a:chExt cx="368502" cy="343521"/>
          </a:xfrm>
        </p:grpSpPr>
        <p:sp>
          <p:nvSpPr>
            <p:cNvPr id="14703" name="Google Shape;14703;p93"/>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3"/>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3"/>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3"/>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3"/>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3"/>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3"/>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3"/>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3"/>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3"/>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3"/>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3"/>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3"/>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93"/>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93"/>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8" name="Google Shape;14718;p93"/>
          <p:cNvGrpSpPr/>
          <p:nvPr/>
        </p:nvGrpSpPr>
        <p:grpSpPr>
          <a:xfrm>
            <a:off x="7147436" y="1350599"/>
            <a:ext cx="279054" cy="354754"/>
            <a:chOff x="7147436" y="1502999"/>
            <a:chExt cx="279054" cy="354754"/>
          </a:xfrm>
        </p:grpSpPr>
        <p:sp>
          <p:nvSpPr>
            <p:cNvPr id="14719" name="Google Shape;14719;p93"/>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3"/>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3"/>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3"/>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3"/>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3"/>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3"/>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3"/>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3"/>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3"/>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3"/>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3"/>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3"/>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3"/>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3"/>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3"/>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5" name="Google Shape;14735;p93"/>
          <p:cNvGrpSpPr/>
          <p:nvPr/>
        </p:nvGrpSpPr>
        <p:grpSpPr>
          <a:xfrm>
            <a:off x="7603081" y="1820672"/>
            <a:ext cx="276802" cy="354807"/>
            <a:chOff x="7603081" y="1973072"/>
            <a:chExt cx="276802" cy="354807"/>
          </a:xfrm>
        </p:grpSpPr>
        <p:sp>
          <p:nvSpPr>
            <p:cNvPr id="14736" name="Google Shape;14736;p93"/>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3"/>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3"/>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3"/>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3"/>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93"/>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93"/>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3"/>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93"/>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93"/>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93"/>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3"/>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3"/>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3"/>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0" name="Google Shape;14750;p93"/>
          <p:cNvGrpSpPr/>
          <p:nvPr/>
        </p:nvGrpSpPr>
        <p:grpSpPr>
          <a:xfrm>
            <a:off x="6696792" y="1350599"/>
            <a:ext cx="276802" cy="354754"/>
            <a:chOff x="6696792" y="1502999"/>
            <a:chExt cx="276802" cy="354754"/>
          </a:xfrm>
        </p:grpSpPr>
        <p:sp>
          <p:nvSpPr>
            <p:cNvPr id="14751" name="Google Shape;14751;p93"/>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93"/>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3"/>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3"/>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3"/>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3"/>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93"/>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93"/>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93"/>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3"/>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3"/>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3"/>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3"/>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3"/>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3"/>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66" name="Google Shape;14766;p93"/>
          <p:cNvSpPr/>
          <p:nvPr/>
        </p:nvSpPr>
        <p:spPr>
          <a:xfrm>
            <a:off x="6360786" y="1502999"/>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7" name="Google Shape;14767;p93"/>
          <p:cNvGrpSpPr/>
          <p:nvPr/>
        </p:nvGrpSpPr>
        <p:grpSpPr>
          <a:xfrm>
            <a:off x="6223393" y="1350599"/>
            <a:ext cx="320295" cy="354754"/>
            <a:chOff x="6223393" y="1502999"/>
            <a:chExt cx="320295" cy="354754"/>
          </a:xfrm>
        </p:grpSpPr>
        <p:sp>
          <p:nvSpPr>
            <p:cNvPr id="14768" name="Google Shape;14768;p93"/>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3"/>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3"/>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3"/>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93"/>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3"/>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3"/>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3"/>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3"/>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93"/>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93"/>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3"/>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3"/>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93"/>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93"/>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3"/>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3"/>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3"/>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3"/>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3"/>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3"/>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3"/>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3"/>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1" name="Google Shape;14791;p93"/>
          <p:cNvGrpSpPr/>
          <p:nvPr/>
        </p:nvGrpSpPr>
        <p:grpSpPr>
          <a:xfrm>
            <a:off x="5310611" y="1350572"/>
            <a:ext cx="339515" cy="354781"/>
            <a:chOff x="5310611" y="1502972"/>
            <a:chExt cx="339515" cy="354781"/>
          </a:xfrm>
        </p:grpSpPr>
        <p:sp>
          <p:nvSpPr>
            <p:cNvPr id="14792" name="Google Shape;14792;p93"/>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3"/>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93"/>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93"/>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3"/>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3"/>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3"/>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93"/>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93"/>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3"/>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3"/>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3"/>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3"/>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3"/>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3"/>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3"/>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8" name="Google Shape;14808;p93"/>
          <p:cNvGrpSpPr/>
          <p:nvPr/>
        </p:nvGrpSpPr>
        <p:grpSpPr>
          <a:xfrm>
            <a:off x="6253637" y="3637701"/>
            <a:ext cx="274550" cy="354833"/>
            <a:chOff x="6253637" y="3790101"/>
            <a:chExt cx="274550" cy="354833"/>
          </a:xfrm>
        </p:grpSpPr>
        <p:sp>
          <p:nvSpPr>
            <p:cNvPr id="14809" name="Google Shape;14809;p93"/>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3"/>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3"/>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3"/>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93"/>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3"/>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3"/>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3"/>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3"/>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93"/>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93"/>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3"/>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3"/>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3"/>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3"/>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3"/>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3"/>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6" name="Google Shape;14826;p93"/>
          <p:cNvGrpSpPr/>
          <p:nvPr/>
        </p:nvGrpSpPr>
        <p:grpSpPr>
          <a:xfrm>
            <a:off x="5802731" y="3637780"/>
            <a:ext cx="274576" cy="354754"/>
            <a:chOff x="5802731" y="3790180"/>
            <a:chExt cx="274576" cy="354754"/>
          </a:xfrm>
        </p:grpSpPr>
        <p:sp>
          <p:nvSpPr>
            <p:cNvPr id="14827" name="Google Shape;14827;p93"/>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3"/>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3"/>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3"/>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3"/>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3"/>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3"/>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3"/>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3"/>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3"/>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3"/>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93"/>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93"/>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3"/>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3"/>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3"/>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3"/>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3"/>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93"/>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93"/>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3"/>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8" name="Google Shape;14848;p93"/>
          <p:cNvGrpSpPr/>
          <p:nvPr/>
        </p:nvGrpSpPr>
        <p:grpSpPr>
          <a:xfrm>
            <a:off x="5352088" y="3637806"/>
            <a:ext cx="274550" cy="354728"/>
            <a:chOff x="5352088" y="3790206"/>
            <a:chExt cx="274550" cy="354728"/>
          </a:xfrm>
        </p:grpSpPr>
        <p:sp>
          <p:nvSpPr>
            <p:cNvPr id="14849" name="Google Shape;14849;p93"/>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3"/>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3"/>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3"/>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3"/>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3"/>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3"/>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3"/>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3"/>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3"/>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3"/>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3"/>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3"/>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3"/>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3"/>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3"/>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93"/>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3"/>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3"/>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3"/>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3"/>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3"/>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3"/>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3"/>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3" name="Google Shape;14873;p93"/>
          <p:cNvGrpSpPr/>
          <p:nvPr/>
        </p:nvGrpSpPr>
        <p:grpSpPr>
          <a:xfrm>
            <a:off x="4901706" y="3637675"/>
            <a:ext cx="274550" cy="354859"/>
            <a:chOff x="4901706" y="3790075"/>
            <a:chExt cx="274550" cy="354859"/>
          </a:xfrm>
        </p:grpSpPr>
        <p:sp>
          <p:nvSpPr>
            <p:cNvPr id="14874" name="Google Shape;14874;p93"/>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3"/>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3"/>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3"/>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3"/>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3"/>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3"/>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3"/>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3"/>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3"/>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3"/>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3"/>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3"/>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3"/>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3"/>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3"/>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3"/>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1" name="Google Shape;14891;p93"/>
          <p:cNvGrpSpPr/>
          <p:nvPr/>
        </p:nvGrpSpPr>
        <p:grpSpPr>
          <a:xfrm>
            <a:off x="8052704" y="1350808"/>
            <a:ext cx="275073" cy="354545"/>
            <a:chOff x="8052704" y="1503208"/>
            <a:chExt cx="275073" cy="354545"/>
          </a:xfrm>
        </p:grpSpPr>
        <p:sp>
          <p:nvSpPr>
            <p:cNvPr id="14892" name="Google Shape;14892;p93"/>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3"/>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3"/>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3"/>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3"/>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3"/>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3"/>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93"/>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3"/>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3"/>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93"/>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3"/>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93"/>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93"/>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3"/>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3"/>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3"/>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9" name="Google Shape;14909;p93"/>
          <p:cNvGrpSpPr/>
          <p:nvPr/>
        </p:nvGrpSpPr>
        <p:grpSpPr>
          <a:xfrm>
            <a:off x="5794745" y="1350599"/>
            <a:ext cx="274550" cy="354754"/>
            <a:chOff x="5794745" y="1502999"/>
            <a:chExt cx="274550" cy="354754"/>
          </a:xfrm>
        </p:grpSpPr>
        <p:sp>
          <p:nvSpPr>
            <p:cNvPr id="14910" name="Google Shape;14910;p93"/>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93"/>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93"/>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3"/>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3"/>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3"/>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3"/>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93"/>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93"/>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3"/>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3"/>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3"/>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3"/>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3"/>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3"/>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3"/>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3"/>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3"/>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3"/>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3"/>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3"/>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93"/>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3"/>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3" name="Google Shape;14933;p93"/>
          <p:cNvGrpSpPr/>
          <p:nvPr/>
        </p:nvGrpSpPr>
        <p:grpSpPr>
          <a:xfrm>
            <a:off x="4896940" y="1350599"/>
            <a:ext cx="263316" cy="354754"/>
            <a:chOff x="4896940" y="1502999"/>
            <a:chExt cx="263316" cy="354754"/>
          </a:xfrm>
        </p:grpSpPr>
        <p:sp>
          <p:nvSpPr>
            <p:cNvPr id="14934" name="Google Shape;14934;p93"/>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3"/>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3"/>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3"/>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3"/>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3"/>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3"/>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93"/>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93"/>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3"/>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3"/>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3"/>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3"/>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3"/>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3"/>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3"/>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3"/>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3"/>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3"/>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3"/>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3"/>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5" name="Google Shape;14955;p93"/>
          <p:cNvGrpSpPr/>
          <p:nvPr/>
        </p:nvGrpSpPr>
        <p:grpSpPr>
          <a:xfrm>
            <a:off x="6255392" y="4115682"/>
            <a:ext cx="274550" cy="354728"/>
            <a:chOff x="6255392" y="4268082"/>
            <a:chExt cx="274550" cy="354728"/>
          </a:xfrm>
        </p:grpSpPr>
        <p:sp>
          <p:nvSpPr>
            <p:cNvPr id="14956" name="Google Shape;14956;p93"/>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3"/>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3"/>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3"/>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3"/>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3"/>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3"/>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3"/>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3"/>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3"/>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3"/>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3"/>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3"/>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3"/>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3"/>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3"/>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3"/>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3"/>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3"/>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3"/>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6" name="Google Shape;14976;p93"/>
          <p:cNvGrpSpPr/>
          <p:nvPr/>
        </p:nvGrpSpPr>
        <p:grpSpPr>
          <a:xfrm>
            <a:off x="7604076" y="3637675"/>
            <a:ext cx="275807" cy="354859"/>
            <a:chOff x="7604076" y="3790075"/>
            <a:chExt cx="275807" cy="354859"/>
          </a:xfrm>
        </p:grpSpPr>
        <p:sp>
          <p:nvSpPr>
            <p:cNvPr id="14977" name="Google Shape;14977;p93"/>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3"/>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93"/>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3"/>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3"/>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3"/>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3"/>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3"/>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3"/>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3"/>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3"/>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3"/>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3"/>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3"/>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3"/>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3"/>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93"/>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3"/>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3"/>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3"/>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3"/>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3"/>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9" name="Google Shape;14999;p93"/>
          <p:cNvGrpSpPr/>
          <p:nvPr/>
        </p:nvGrpSpPr>
        <p:grpSpPr>
          <a:xfrm>
            <a:off x="7154427" y="3637806"/>
            <a:ext cx="274550" cy="354493"/>
            <a:chOff x="7154427" y="3790206"/>
            <a:chExt cx="274550" cy="354493"/>
          </a:xfrm>
        </p:grpSpPr>
        <p:sp>
          <p:nvSpPr>
            <p:cNvPr id="15000" name="Google Shape;15000;p93"/>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3"/>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3"/>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3"/>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3"/>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3"/>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3"/>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3"/>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3"/>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3"/>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3"/>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3"/>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3"/>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93"/>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93"/>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3"/>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3"/>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3"/>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3"/>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3"/>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0" name="Google Shape;15020;p93"/>
          <p:cNvGrpSpPr/>
          <p:nvPr/>
        </p:nvGrpSpPr>
        <p:grpSpPr>
          <a:xfrm>
            <a:off x="8054458" y="1820750"/>
            <a:ext cx="274576" cy="354728"/>
            <a:chOff x="8054458" y="1973150"/>
            <a:chExt cx="274576" cy="354728"/>
          </a:xfrm>
        </p:grpSpPr>
        <p:sp>
          <p:nvSpPr>
            <p:cNvPr id="15021" name="Google Shape;15021;p93"/>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3"/>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3"/>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93"/>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93"/>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3"/>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3"/>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3"/>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3"/>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3"/>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93"/>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93"/>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3"/>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3"/>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93"/>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3"/>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3"/>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3"/>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3"/>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3"/>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93"/>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93"/>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3" name="Google Shape;15043;p93"/>
          <p:cNvGrpSpPr/>
          <p:nvPr/>
        </p:nvGrpSpPr>
        <p:grpSpPr>
          <a:xfrm>
            <a:off x="7153930" y="1820750"/>
            <a:ext cx="274812" cy="354728"/>
            <a:chOff x="7153930" y="1973150"/>
            <a:chExt cx="274812" cy="354728"/>
          </a:xfrm>
        </p:grpSpPr>
        <p:sp>
          <p:nvSpPr>
            <p:cNvPr id="15044" name="Google Shape;15044;p93"/>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3"/>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3"/>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3"/>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3"/>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3"/>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3"/>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3"/>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93"/>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93"/>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3"/>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3"/>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3"/>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3"/>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93"/>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93"/>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93"/>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3"/>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3"/>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3" name="Google Shape;15063;p93"/>
          <p:cNvGrpSpPr/>
          <p:nvPr/>
        </p:nvGrpSpPr>
        <p:grpSpPr>
          <a:xfrm>
            <a:off x="6703522" y="1820698"/>
            <a:ext cx="274812" cy="354781"/>
            <a:chOff x="6703522" y="1973098"/>
            <a:chExt cx="274812" cy="354781"/>
          </a:xfrm>
        </p:grpSpPr>
        <p:sp>
          <p:nvSpPr>
            <p:cNvPr id="15064" name="Google Shape;15064;p93"/>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3"/>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3"/>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3"/>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3"/>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93"/>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93"/>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3"/>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3"/>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3"/>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3"/>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3"/>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3"/>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3"/>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93"/>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3"/>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3"/>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3"/>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3"/>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93"/>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93"/>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93"/>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3"/>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3"/>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3"/>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9" name="Google Shape;15089;p93"/>
          <p:cNvGrpSpPr/>
          <p:nvPr/>
        </p:nvGrpSpPr>
        <p:grpSpPr>
          <a:xfrm>
            <a:off x="6253375" y="1820750"/>
            <a:ext cx="274812" cy="354728"/>
            <a:chOff x="6253375" y="1973150"/>
            <a:chExt cx="274812" cy="354728"/>
          </a:xfrm>
        </p:grpSpPr>
        <p:sp>
          <p:nvSpPr>
            <p:cNvPr id="15090" name="Google Shape;15090;p93"/>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3"/>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3"/>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3"/>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3"/>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3"/>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3"/>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3"/>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3"/>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3"/>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3"/>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3"/>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3"/>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3"/>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93"/>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3"/>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3"/>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93"/>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3"/>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3"/>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3"/>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3"/>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3"/>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3"/>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93"/>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3"/>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93"/>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3"/>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3"/>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93"/>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93"/>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3"/>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3"/>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93"/>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3"/>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3"/>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93"/>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93"/>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8" name="Google Shape;15128;p93"/>
          <p:cNvGrpSpPr/>
          <p:nvPr/>
        </p:nvGrpSpPr>
        <p:grpSpPr>
          <a:xfrm>
            <a:off x="5802496" y="1820750"/>
            <a:ext cx="275309" cy="354728"/>
            <a:chOff x="5802496" y="1973150"/>
            <a:chExt cx="275309" cy="354728"/>
          </a:xfrm>
        </p:grpSpPr>
        <p:sp>
          <p:nvSpPr>
            <p:cNvPr id="15129" name="Google Shape;15129;p93"/>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3"/>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3"/>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93"/>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3"/>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93"/>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3"/>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3"/>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3"/>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93"/>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93"/>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3"/>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3"/>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3"/>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3"/>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3"/>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3"/>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3"/>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3"/>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3"/>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3"/>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3"/>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3"/>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3"/>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3"/>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93"/>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5" name="Google Shape;15155;p93"/>
          <p:cNvGrpSpPr/>
          <p:nvPr/>
        </p:nvGrpSpPr>
        <p:grpSpPr>
          <a:xfrm>
            <a:off x="5353083" y="1820750"/>
            <a:ext cx="274576" cy="354728"/>
            <a:chOff x="5353083" y="1973150"/>
            <a:chExt cx="274576" cy="354728"/>
          </a:xfrm>
        </p:grpSpPr>
        <p:sp>
          <p:nvSpPr>
            <p:cNvPr id="15156" name="Google Shape;15156;p93"/>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3"/>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3"/>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93"/>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93"/>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3"/>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3"/>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93"/>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93"/>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3"/>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3"/>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3"/>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3"/>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3"/>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93"/>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3"/>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3"/>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3"/>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3"/>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3"/>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3"/>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7" name="Google Shape;15177;p93"/>
          <p:cNvGrpSpPr/>
          <p:nvPr/>
        </p:nvGrpSpPr>
        <p:grpSpPr>
          <a:xfrm>
            <a:off x="4902701" y="1820750"/>
            <a:ext cx="274812" cy="354728"/>
            <a:chOff x="4902701" y="1973150"/>
            <a:chExt cx="274812" cy="354728"/>
          </a:xfrm>
        </p:grpSpPr>
        <p:sp>
          <p:nvSpPr>
            <p:cNvPr id="15178" name="Google Shape;15178;p93"/>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3"/>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3"/>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3"/>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3"/>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93"/>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3"/>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3"/>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3"/>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3"/>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3"/>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3"/>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93"/>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3"/>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3"/>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3"/>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3"/>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3"/>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3"/>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3"/>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3"/>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3"/>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3"/>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3"/>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93"/>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3" name="Google Shape;15203;p93"/>
          <p:cNvGrpSpPr/>
          <p:nvPr/>
        </p:nvGrpSpPr>
        <p:grpSpPr>
          <a:xfrm>
            <a:off x="4902701" y="2727589"/>
            <a:ext cx="272560" cy="354676"/>
            <a:chOff x="4902701" y="2879989"/>
            <a:chExt cx="272560" cy="354676"/>
          </a:xfrm>
        </p:grpSpPr>
        <p:sp>
          <p:nvSpPr>
            <p:cNvPr id="15204" name="Google Shape;15204;p93"/>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3"/>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3"/>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3"/>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93"/>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3"/>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93"/>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93"/>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3"/>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3"/>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3"/>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3"/>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3"/>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93"/>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93"/>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93"/>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3"/>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3"/>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93"/>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93"/>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3"/>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3"/>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3"/>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93"/>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8" name="Google Shape;15228;p93"/>
          <p:cNvGrpSpPr/>
          <p:nvPr/>
        </p:nvGrpSpPr>
        <p:grpSpPr>
          <a:xfrm>
            <a:off x="5803988" y="4115682"/>
            <a:ext cx="274550" cy="354728"/>
            <a:chOff x="5803988" y="4268082"/>
            <a:chExt cx="274550" cy="354728"/>
          </a:xfrm>
        </p:grpSpPr>
        <p:sp>
          <p:nvSpPr>
            <p:cNvPr id="15229" name="Google Shape;15229;p93"/>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3"/>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3"/>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93"/>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93"/>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3"/>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93"/>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93"/>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3"/>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3"/>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3"/>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93"/>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3"/>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3"/>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3"/>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93"/>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93"/>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3"/>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3"/>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3"/>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3"/>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3"/>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1" name="Google Shape;15251;p93"/>
          <p:cNvGrpSpPr/>
          <p:nvPr/>
        </p:nvGrpSpPr>
        <p:grpSpPr>
          <a:xfrm>
            <a:off x="5352349" y="4115682"/>
            <a:ext cx="274550" cy="354728"/>
            <a:chOff x="5352349" y="4268082"/>
            <a:chExt cx="274550" cy="354728"/>
          </a:xfrm>
        </p:grpSpPr>
        <p:sp>
          <p:nvSpPr>
            <p:cNvPr id="15252" name="Google Shape;15252;p93"/>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3"/>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3"/>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3"/>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93"/>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93"/>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3"/>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3"/>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3"/>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3"/>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3"/>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3"/>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3"/>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3"/>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3"/>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3"/>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3"/>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3"/>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3"/>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93"/>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93"/>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93"/>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4" name="Google Shape;15274;p93"/>
          <p:cNvGrpSpPr/>
          <p:nvPr/>
        </p:nvGrpSpPr>
        <p:grpSpPr>
          <a:xfrm>
            <a:off x="7606826" y="2266890"/>
            <a:ext cx="274550" cy="354728"/>
            <a:chOff x="7606826" y="2419290"/>
            <a:chExt cx="274550" cy="354728"/>
          </a:xfrm>
        </p:grpSpPr>
        <p:sp>
          <p:nvSpPr>
            <p:cNvPr id="15275" name="Google Shape;15275;p9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9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9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9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9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9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9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9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9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9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9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9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0" name="Google Shape;15290;p93"/>
          <p:cNvGrpSpPr/>
          <p:nvPr/>
        </p:nvGrpSpPr>
        <p:grpSpPr>
          <a:xfrm>
            <a:off x="7156182" y="2266890"/>
            <a:ext cx="274550" cy="354728"/>
            <a:chOff x="7156182" y="2419290"/>
            <a:chExt cx="274550" cy="354728"/>
          </a:xfrm>
        </p:grpSpPr>
        <p:sp>
          <p:nvSpPr>
            <p:cNvPr id="15291" name="Google Shape;15291;p93"/>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3"/>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3"/>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3"/>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3"/>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93"/>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93"/>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3"/>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93"/>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93"/>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3"/>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93"/>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93"/>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3"/>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93"/>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6" name="Google Shape;15306;p93"/>
          <p:cNvGrpSpPr/>
          <p:nvPr/>
        </p:nvGrpSpPr>
        <p:grpSpPr>
          <a:xfrm>
            <a:off x="6705276" y="2266890"/>
            <a:ext cx="274812" cy="354728"/>
            <a:chOff x="6705276" y="2419290"/>
            <a:chExt cx="274812" cy="354728"/>
          </a:xfrm>
        </p:grpSpPr>
        <p:sp>
          <p:nvSpPr>
            <p:cNvPr id="15307" name="Google Shape;15307;p93"/>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3"/>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3"/>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3"/>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93"/>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93"/>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93"/>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3"/>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3"/>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93"/>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93"/>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3"/>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93"/>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93"/>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3"/>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3"/>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93"/>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93"/>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93"/>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93"/>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3"/>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93"/>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3"/>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93"/>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3"/>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3"/>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3"/>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93"/>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5" name="Google Shape;15335;p93"/>
          <p:cNvGrpSpPr/>
          <p:nvPr/>
        </p:nvGrpSpPr>
        <p:grpSpPr>
          <a:xfrm>
            <a:off x="4902936" y="2266890"/>
            <a:ext cx="274576" cy="354728"/>
            <a:chOff x="4902936" y="2419290"/>
            <a:chExt cx="274576" cy="354728"/>
          </a:xfrm>
        </p:grpSpPr>
        <p:sp>
          <p:nvSpPr>
            <p:cNvPr id="15336" name="Google Shape;15336;p93"/>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3"/>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93"/>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93"/>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3"/>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3"/>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3"/>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93"/>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93"/>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3"/>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3"/>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3"/>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3"/>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93"/>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93"/>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3"/>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3"/>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3"/>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93"/>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93"/>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6" name="Google Shape;15356;p93"/>
          <p:cNvGrpSpPr/>
          <p:nvPr/>
        </p:nvGrpSpPr>
        <p:grpSpPr>
          <a:xfrm>
            <a:off x="7608056" y="3193394"/>
            <a:ext cx="270334" cy="354754"/>
            <a:chOff x="7608056" y="3345794"/>
            <a:chExt cx="270334" cy="354754"/>
          </a:xfrm>
        </p:grpSpPr>
        <p:sp>
          <p:nvSpPr>
            <p:cNvPr id="15357" name="Google Shape;15357;p93"/>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3"/>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93"/>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3"/>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3"/>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3"/>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93"/>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93"/>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3"/>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93"/>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93"/>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93"/>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93"/>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93"/>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93"/>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3"/>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93"/>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93"/>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93"/>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93"/>
          <p:cNvGrpSpPr/>
          <p:nvPr/>
        </p:nvGrpSpPr>
        <p:grpSpPr>
          <a:xfrm>
            <a:off x="6712765" y="4115682"/>
            <a:ext cx="263316" cy="354728"/>
            <a:chOff x="6712765" y="4268082"/>
            <a:chExt cx="263316" cy="354728"/>
          </a:xfrm>
        </p:grpSpPr>
        <p:sp>
          <p:nvSpPr>
            <p:cNvPr id="15377" name="Google Shape;15377;p93"/>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3"/>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93"/>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93"/>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3"/>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3"/>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3"/>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3"/>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93"/>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93"/>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93"/>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3"/>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3"/>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93"/>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93"/>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93"/>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3" name="Google Shape;15393;p93"/>
          <p:cNvGrpSpPr/>
          <p:nvPr/>
        </p:nvGrpSpPr>
        <p:grpSpPr>
          <a:xfrm>
            <a:off x="5359341" y="2266759"/>
            <a:ext cx="262819" cy="354859"/>
            <a:chOff x="5359341" y="2419159"/>
            <a:chExt cx="262819" cy="354859"/>
          </a:xfrm>
        </p:grpSpPr>
        <p:sp>
          <p:nvSpPr>
            <p:cNvPr id="15394" name="Google Shape;15394;p93"/>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93"/>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93"/>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93"/>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93"/>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3"/>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93"/>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93"/>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3"/>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3"/>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93"/>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93"/>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93"/>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93"/>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3"/>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93"/>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93"/>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93"/>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93"/>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93"/>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93"/>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5" name="Google Shape;15415;p93"/>
          <p:cNvGrpSpPr/>
          <p:nvPr/>
        </p:nvGrpSpPr>
        <p:grpSpPr>
          <a:xfrm>
            <a:off x="6709282" y="3637806"/>
            <a:ext cx="263316" cy="354493"/>
            <a:chOff x="6709282" y="3790206"/>
            <a:chExt cx="263316" cy="354493"/>
          </a:xfrm>
        </p:grpSpPr>
        <p:sp>
          <p:nvSpPr>
            <p:cNvPr id="15416" name="Google Shape;15416;p93"/>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93"/>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3"/>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93"/>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93"/>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93"/>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93"/>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93"/>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93"/>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93"/>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93"/>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93"/>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93"/>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93"/>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93"/>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93"/>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2" name="Google Shape;15432;p93"/>
          <p:cNvGrpSpPr/>
          <p:nvPr/>
        </p:nvGrpSpPr>
        <p:grpSpPr>
          <a:xfrm>
            <a:off x="6260629" y="2266890"/>
            <a:ext cx="263055" cy="354493"/>
            <a:chOff x="6260629" y="2419290"/>
            <a:chExt cx="263055" cy="354493"/>
          </a:xfrm>
        </p:grpSpPr>
        <p:sp>
          <p:nvSpPr>
            <p:cNvPr id="15433" name="Google Shape;15433;p93"/>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93"/>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93"/>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93"/>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93"/>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93"/>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93"/>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93"/>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93"/>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93"/>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93"/>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93"/>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93"/>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93"/>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93"/>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8" name="Google Shape;15448;p93"/>
          <p:cNvGrpSpPr/>
          <p:nvPr/>
        </p:nvGrpSpPr>
        <p:grpSpPr>
          <a:xfrm>
            <a:off x="6260864" y="2727511"/>
            <a:ext cx="263343" cy="354754"/>
            <a:chOff x="6260864" y="2879911"/>
            <a:chExt cx="263343" cy="354754"/>
          </a:xfrm>
        </p:grpSpPr>
        <p:sp>
          <p:nvSpPr>
            <p:cNvPr id="15449" name="Google Shape;15449;p93"/>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93"/>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93"/>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93"/>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93"/>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93"/>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93"/>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93"/>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93"/>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93"/>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93"/>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93"/>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93"/>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93"/>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93"/>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93"/>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93"/>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93"/>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7" name="Google Shape;15467;p93"/>
          <p:cNvGrpSpPr/>
          <p:nvPr/>
        </p:nvGrpSpPr>
        <p:grpSpPr>
          <a:xfrm>
            <a:off x="8062968" y="2266890"/>
            <a:ext cx="263316" cy="354728"/>
            <a:chOff x="8062968" y="2419290"/>
            <a:chExt cx="263316" cy="354728"/>
          </a:xfrm>
        </p:grpSpPr>
        <p:sp>
          <p:nvSpPr>
            <p:cNvPr id="15468" name="Google Shape;15468;p9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9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9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9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9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9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9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9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9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9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9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9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9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9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9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9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9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5" name="Google Shape;15485;p93"/>
          <p:cNvGrpSpPr/>
          <p:nvPr/>
        </p:nvGrpSpPr>
        <p:grpSpPr>
          <a:xfrm>
            <a:off x="5809723" y="2266890"/>
            <a:ext cx="263316" cy="354728"/>
            <a:chOff x="5809723" y="2419290"/>
            <a:chExt cx="263316" cy="354728"/>
          </a:xfrm>
        </p:grpSpPr>
        <p:sp>
          <p:nvSpPr>
            <p:cNvPr id="15486" name="Google Shape;15486;p93"/>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93"/>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93"/>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93"/>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93"/>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93"/>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93"/>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93"/>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93"/>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93"/>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93"/>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93"/>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93"/>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93"/>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93"/>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93"/>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93"/>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3" name="Google Shape;15503;p93"/>
          <p:cNvGrpSpPr/>
          <p:nvPr/>
        </p:nvGrpSpPr>
        <p:grpSpPr>
          <a:xfrm>
            <a:off x="7606826" y="1350599"/>
            <a:ext cx="263552" cy="354754"/>
            <a:chOff x="7606826" y="1502999"/>
            <a:chExt cx="263552" cy="354754"/>
          </a:xfrm>
        </p:grpSpPr>
        <p:sp>
          <p:nvSpPr>
            <p:cNvPr id="15504" name="Google Shape;15504;p93"/>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93"/>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93"/>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93"/>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93"/>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93"/>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93"/>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93"/>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93"/>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93"/>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93"/>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93"/>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93"/>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93"/>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93"/>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93"/>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93"/>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93"/>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2" name="Google Shape;15522;p93"/>
          <p:cNvGrpSpPr/>
          <p:nvPr/>
        </p:nvGrpSpPr>
        <p:grpSpPr>
          <a:xfrm>
            <a:off x="8060455" y="3637675"/>
            <a:ext cx="264076" cy="354623"/>
            <a:chOff x="8060455" y="3790075"/>
            <a:chExt cx="264076" cy="354623"/>
          </a:xfrm>
        </p:grpSpPr>
        <p:sp>
          <p:nvSpPr>
            <p:cNvPr id="15523" name="Google Shape;15523;p93"/>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93"/>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93"/>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93"/>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93"/>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93"/>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93"/>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93"/>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93"/>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93"/>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93"/>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93"/>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93"/>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93"/>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93"/>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93"/>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93"/>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93"/>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93"/>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93"/>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93"/>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93"/>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93"/>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6" name="Google Shape;15546;p93"/>
          <p:cNvGrpSpPr/>
          <p:nvPr/>
        </p:nvGrpSpPr>
        <p:grpSpPr>
          <a:xfrm>
            <a:off x="7614550" y="2727511"/>
            <a:ext cx="263316" cy="354754"/>
            <a:chOff x="7614550" y="2879911"/>
            <a:chExt cx="263316" cy="354754"/>
          </a:xfrm>
        </p:grpSpPr>
        <p:sp>
          <p:nvSpPr>
            <p:cNvPr id="15547" name="Google Shape;15547;p93"/>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93"/>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93"/>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93"/>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93"/>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93"/>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93"/>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93"/>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93"/>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93"/>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93"/>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93"/>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93"/>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93"/>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93"/>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93"/>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93"/>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93"/>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93"/>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6" name="Google Shape;15566;p93"/>
          <p:cNvGrpSpPr/>
          <p:nvPr/>
        </p:nvGrpSpPr>
        <p:grpSpPr>
          <a:xfrm>
            <a:off x="4900684" y="4115787"/>
            <a:ext cx="274576" cy="354623"/>
            <a:chOff x="4900684" y="4268187"/>
            <a:chExt cx="274576" cy="354623"/>
          </a:xfrm>
        </p:grpSpPr>
        <p:sp>
          <p:nvSpPr>
            <p:cNvPr id="15567" name="Google Shape;15567;p93"/>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93"/>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93"/>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93"/>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93"/>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93"/>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93"/>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93"/>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93"/>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93"/>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93"/>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93"/>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93"/>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93"/>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93"/>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2" name="Google Shape;15582;p93"/>
          <p:cNvGrpSpPr/>
          <p:nvPr/>
        </p:nvGrpSpPr>
        <p:grpSpPr>
          <a:xfrm>
            <a:off x="7161654" y="3193394"/>
            <a:ext cx="263343" cy="354754"/>
            <a:chOff x="7161654" y="3345794"/>
            <a:chExt cx="263343" cy="354754"/>
          </a:xfrm>
        </p:grpSpPr>
        <p:sp>
          <p:nvSpPr>
            <p:cNvPr id="15583" name="Google Shape;15583;p93"/>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93"/>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93"/>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93"/>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93"/>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93"/>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93"/>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93"/>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93"/>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93"/>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93"/>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93"/>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93"/>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93"/>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93"/>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93"/>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93"/>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93"/>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93"/>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2" name="Google Shape;15602;p93"/>
          <p:cNvGrpSpPr/>
          <p:nvPr/>
        </p:nvGrpSpPr>
        <p:grpSpPr>
          <a:xfrm>
            <a:off x="6711770" y="3193394"/>
            <a:ext cx="263081" cy="354754"/>
            <a:chOff x="6711770" y="3345794"/>
            <a:chExt cx="263081" cy="354754"/>
          </a:xfrm>
        </p:grpSpPr>
        <p:sp>
          <p:nvSpPr>
            <p:cNvPr id="15603" name="Google Shape;15603;p93"/>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93"/>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93"/>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93"/>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93"/>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93"/>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93"/>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93"/>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93"/>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93"/>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93"/>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93"/>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93"/>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93"/>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93"/>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93"/>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93"/>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0" name="Google Shape;15620;p93"/>
          <p:cNvGrpSpPr/>
          <p:nvPr/>
        </p:nvGrpSpPr>
        <p:grpSpPr>
          <a:xfrm>
            <a:off x="7163409" y="2727851"/>
            <a:ext cx="263316" cy="354414"/>
            <a:chOff x="7163409" y="2880251"/>
            <a:chExt cx="263316" cy="354414"/>
          </a:xfrm>
        </p:grpSpPr>
        <p:sp>
          <p:nvSpPr>
            <p:cNvPr id="15621" name="Google Shape;15621;p93"/>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93"/>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93"/>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93"/>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93"/>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93"/>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93"/>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93"/>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93"/>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93"/>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93"/>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93"/>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3" name="Google Shape;15633;p93"/>
          <p:cNvGrpSpPr/>
          <p:nvPr/>
        </p:nvGrpSpPr>
        <p:grpSpPr>
          <a:xfrm>
            <a:off x="6712032" y="2727772"/>
            <a:ext cx="263316" cy="354493"/>
            <a:chOff x="6712032" y="2880172"/>
            <a:chExt cx="263316" cy="354493"/>
          </a:xfrm>
        </p:grpSpPr>
        <p:sp>
          <p:nvSpPr>
            <p:cNvPr id="15634" name="Google Shape;15634;p93"/>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93"/>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93"/>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93"/>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93"/>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93"/>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93"/>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93"/>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93"/>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93"/>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93"/>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93"/>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93"/>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93"/>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93"/>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93"/>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93"/>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93"/>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93"/>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93"/>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93"/>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5" name="Google Shape;15655;p93"/>
          <p:cNvGrpSpPr/>
          <p:nvPr/>
        </p:nvGrpSpPr>
        <p:grpSpPr>
          <a:xfrm>
            <a:off x="6261624" y="3193394"/>
            <a:ext cx="263316" cy="354754"/>
            <a:chOff x="6261624" y="3345794"/>
            <a:chExt cx="263316" cy="354754"/>
          </a:xfrm>
        </p:grpSpPr>
        <p:sp>
          <p:nvSpPr>
            <p:cNvPr id="15656" name="Google Shape;15656;p93"/>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93"/>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93"/>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93"/>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93"/>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93"/>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93"/>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93"/>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93"/>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93"/>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93"/>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93"/>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93"/>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93"/>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93"/>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93"/>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93"/>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93"/>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93"/>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93"/>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93"/>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93"/>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93"/>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93"/>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93"/>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93"/>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93"/>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93"/>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84" name="Google Shape;15684;p93"/>
          <p:cNvSpPr/>
          <p:nvPr/>
        </p:nvSpPr>
        <p:spPr>
          <a:xfrm>
            <a:off x="5880422" y="3210650"/>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85" name="Google Shape;15685;p93"/>
          <p:cNvGrpSpPr/>
          <p:nvPr/>
        </p:nvGrpSpPr>
        <p:grpSpPr>
          <a:xfrm>
            <a:off x="5811739" y="3193394"/>
            <a:ext cx="263316" cy="354754"/>
            <a:chOff x="5811739" y="3345794"/>
            <a:chExt cx="263316" cy="354754"/>
          </a:xfrm>
        </p:grpSpPr>
        <p:sp>
          <p:nvSpPr>
            <p:cNvPr id="15686" name="Google Shape;15686;p93"/>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93"/>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93"/>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93"/>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93"/>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93"/>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93"/>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93"/>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93"/>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93"/>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93"/>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93"/>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93"/>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93"/>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93"/>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93"/>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93"/>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93"/>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93"/>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93"/>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93"/>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7" name="Google Shape;15707;p93"/>
          <p:cNvGrpSpPr/>
          <p:nvPr/>
        </p:nvGrpSpPr>
        <p:grpSpPr>
          <a:xfrm>
            <a:off x="5363818" y="3193394"/>
            <a:ext cx="259074" cy="354493"/>
            <a:chOff x="5363818" y="3345794"/>
            <a:chExt cx="259074" cy="354493"/>
          </a:xfrm>
        </p:grpSpPr>
        <p:sp>
          <p:nvSpPr>
            <p:cNvPr id="15708" name="Google Shape;15708;p93"/>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93"/>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93"/>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93"/>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93"/>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93"/>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93"/>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93"/>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93"/>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93"/>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93"/>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93"/>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93"/>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93"/>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93"/>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93"/>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93"/>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93"/>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93"/>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93"/>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93"/>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93"/>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93"/>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93"/>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93"/>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3" name="Google Shape;15733;p93"/>
          <p:cNvGrpSpPr/>
          <p:nvPr/>
        </p:nvGrpSpPr>
        <p:grpSpPr>
          <a:xfrm>
            <a:off x="4912939" y="3193263"/>
            <a:ext cx="261326" cy="354885"/>
            <a:chOff x="4912939" y="3345663"/>
            <a:chExt cx="261326" cy="354885"/>
          </a:xfrm>
        </p:grpSpPr>
        <p:sp>
          <p:nvSpPr>
            <p:cNvPr id="15734" name="Google Shape;15734;p93"/>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93"/>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93"/>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93"/>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93"/>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93"/>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93"/>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93"/>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93"/>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93"/>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93"/>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93"/>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93"/>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93"/>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93"/>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93"/>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93"/>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93"/>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93"/>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93"/>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93"/>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5" name="Google Shape;15755;p93"/>
          <p:cNvGrpSpPr/>
          <p:nvPr/>
        </p:nvGrpSpPr>
        <p:grpSpPr>
          <a:xfrm>
            <a:off x="5809723" y="2727511"/>
            <a:ext cx="263081" cy="355016"/>
            <a:chOff x="5809723" y="2879911"/>
            <a:chExt cx="263081" cy="355016"/>
          </a:xfrm>
        </p:grpSpPr>
        <p:sp>
          <p:nvSpPr>
            <p:cNvPr id="15756" name="Google Shape;15756;p93"/>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93"/>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93"/>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93"/>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93"/>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93"/>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93"/>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93"/>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93"/>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93"/>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93"/>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93"/>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93"/>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93"/>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93"/>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93"/>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93"/>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93"/>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93"/>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93"/>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93"/>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93"/>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8" name="Google Shape;15778;p93"/>
          <p:cNvGrpSpPr/>
          <p:nvPr/>
        </p:nvGrpSpPr>
        <p:grpSpPr>
          <a:xfrm>
            <a:off x="7616069" y="4115656"/>
            <a:ext cx="263316" cy="354754"/>
            <a:chOff x="7616069" y="4268056"/>
            <a:chExt cx="263316" cy="354754"/>
          </a:xfrm>
        </p:grpSpPr>
        <p:sp>
          <p:nvSpPr>
            <p:cNvPr id="15779" name="Google Shape;15779;p93"/>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93"/>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93"/>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93"/>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93"/>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93"/>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93"/>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93"/>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93"/>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93"/>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93"/>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93"/>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93"/>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93"/>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93"/>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93"/>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93"/>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93"/>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93"/>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93"/>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93"/>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0" name="Google Shape;15800;p93"/>
          <p:cNvGrpSpPr/>
          <p:nvPr/>
        </p:nvGrpSpPr>
        <p:grpSpPr>
          <a:xfrm>
            <a:off x="7164404" y="4115918"/>
            <a:ext cx="263316" cy="354493"/>
            <a:chOff x="7164404" y="4268318"/>
            <a:chExt cx="263316" cy="354493"/>
          </a:xfrm>
        </p:grpSpPr>
        <p:sp>
          <p:nvSpPr>
            <p:cNvPr id="15801" name="Google Shape;15801;p93"/>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93"/>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93"/>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93"/>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93"/>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93"/>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93"/>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93"/>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93"/>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93"/>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93"/>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93"/>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93"/>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93"/>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93"/>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93"/>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7" name="Google Shape;15817;p93"/>
          <p:cNvGrpSpPr/>
          <p:nvPr/>
        </p:nvGrpSpPr>
        <p:grpSpPr>
          <a:xfrm>
            <a:off x="5358346" y="2727511"/>
            <a:ext cx="263316" cy="354754"/>
            <a:chOff x="5358346" y="2879911"/>
            <a:chExt cx="263316" cy="354754"/>
          </a:xfrm>
        </p:grpSpPr>
        <p:sp>
          <p:nvSpPr>
            <p:cNvPr id="15818" name="Google Shape;15818;p93"/>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93"/>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93"/>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93"/>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93"/>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93"/>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93"/>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93"/>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93"/>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93"/>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93"/>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93"/>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93"/>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93"/>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93"/>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93"/>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93"/>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93"/>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93"/>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93"/>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93"/>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9" name="Google Shape;15839;p93"/>
          <p:cNvGrpSpPr/>
          <p:nvPr/>
        </p:nvGrpSpPr>
        <p:grpSpPr>
          <a:xfrm>
            <a:off x="8061450" y="3193342"/>
            <a:ext cx="263316" cy="354807"/>
            <a:chOff x="8061450" y="3345742"/>
            <a:chExt cx="263316" cy="354807"/>
          </a:xfrm>
        </p:grpSpPr>
        <p:sp>
          <p:nvSpPr>
            <p:cNvPr id="15840" name="Google Shape;15840;p93"/>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93"/>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93"/>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93"/>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93"/>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93"/>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93"/>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93"/>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93"/>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93"/>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93"/>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93"/>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93"/>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93"/>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93"/>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93"/>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6" name="Google Shape;15856;p93"/>
          <p:cNvGrpSpPr/>
          <p:nvPr/>
        </p:nvGrpSpPr>
        <p:grpSpPr>
          <a:xfrm>
            <a:off x="8065953" y="2727511"/>
            <a:ext cx="263081" cy="354754"/>
            <a:chOff x="8065953" y="2879911"/>
            <a:chExt cx="263081" cy="354754"/>
          </a:xfrm>
        </p:grpSpPr>
        <p:sp>
          <p:nvSpPr>
            <p:cNvPr id="15857" name="Google Shape;15857;p93"/>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93"/>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93"/>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93"/>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93"/>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93"/>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93"/>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93"/>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93"/>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93"/>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93"/>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93"/>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93"/>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93"/>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93"/>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93"/>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3" name="Google Shape;15873;p93"/>
          <p:cNvGrpSpPr/>
          <p:nvPr/>
        </p:nvGrpSpPr>
        <p:grpSpPr>
          <a:xfrm>
            <a:off x="8064199" y="4115918"/>
            <a:ext cx="270308" cy="354493"/>
            <a:chOff x="8064199" y="4268318"/>
            <a:chExt cx="270308" cy="354493"/>
          </a:xfrm>
        </p:grpSpPr>
        <p:sp>
          <p:nvSpPr>
            <p:cNvPr id="15874" name="Google Shape;15874;p93"/>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9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93"/>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93"/>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93"/>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93"/>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93"/>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93"/>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93"/>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93"/>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93"/>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93"/>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93"/>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93"/>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93"/>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93"/>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93"/>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93"/>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92" name="Google Shape;15892;p93"/>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893" name="Google Shape;15893;p93"/>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897" name="Shape 15897"/>
        <p:cNvGrpSpPr/>
        <p:nvPr/>
      </p:nvGrpSpPr>
      <p:grpSpPr>
        <a:xfrm>
          <a:off x="0" y="0"/>
          <a:ext cx="0" cy="0"/>
          <a:chOff x="0" y="0"/>
          <a:chExt cx="0" cy="0"/>
        </a:xfrm>
      </p:grpSpPr>
      <p:grpSp>
        <p:nvGrpSpPr>
          <p:cNvPr id="15898" name="Google Shape;15898;p94"/>
          <p:cNvGrpSpPr/>
          <p:nvPr/>
        </p:nvGrpSpPr>
        <p:grpSpPr>
          <a:xfrm>
            <a:off x="3511608" y="3163570"/>
            <a:ext cx="381482" cy="366926"/>
            <a:chOff x="3511608" y="3348218"/>
            <a:chExt cx="381482" cy="366926"/>
          </a:xfrm>
        </p:grpSpPr>
        <p:sp>
          <p:nvSpPr>
            <p:cNvPr id="15899" name="Google Shape;15899;p94"/>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94"/>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94"/>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94"/>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94"/>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94"/>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94"/>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94"/>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94"/>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94"/>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94"/>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94"/>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94"/>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94"/>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3" name="Google Shape;15913;p94"/>
          <p:cNvGrpSpPr/>
          <p:nvPr/>
        </p:nvGrpSpPr>
        <p:grpSpPr>
          <a:xfrm>
            <a:off x="1849816" y="3622692"/>
            <a:ext cx="163616" cy="366665"/>
            <a:chOff x="1849816" y="3807339"/>
            <a:chExt cx="163616" cy="366665"/>
          </a:xfrm>
        </p:grpSpPr>
        <p:sp>
          <p:nvSpPr>
            <p:cNvPr id="15914" name="Google Shape;15914;p94"/>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94"/>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94"/>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94"/>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94"/>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94"/>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94"/>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94"/>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94"/>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94"/>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94"/>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94"/>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94"/>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94"/>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8" name="Google Shape;15928;p94"/>
          <p:cNvGrpSpPr/>
          <p:nvPr/>
        </p:nvGrpSpPr>
        <p:grpSpPr>
          <a:xfrm>
            <a:off x="2274757" y="3622666"/>
            <a:ext cx="202292" cy="366430"/>
            <a:chOff x="2274757" y="3807313"/>
            <a:chExt cx="202292" cy="366430"/>
          </a:xfrm>
        </p:grpSpPr>
        <p:sp>
          <p:nvSpPr>
            <p:cNvPr id="15929" name="Google Shape;15929;p94"/>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94"/>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94"/>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94"/>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94"/>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94"/>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94"/>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94"/>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94"/>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94"/>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9" name="Google Shape;15939;p94"/>
          <p:cNvGrpSpPr/>
          <p:nvPr/>
        </p:nvGrpSpPr>
        <p:grpSpPr>
          <a:xfrm>
            <a:off x="3972716" y="3163570"/>
            <a:ext cx="366404" cy="366665"/>
            <a:chOff x="3972716" y="3348218"/>
            <a:chExt cx="366404" cy="366665"/>
          </a:xfrm>
        </p:grpSpPr>
        <p:sp>
          <p:nvSpPr>
            <p:cNvPr id="15940" name="Google Shape;15940;p94"/>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94"/>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94"/>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94"/>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94"/>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94"/>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94"/>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94"/>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94"/>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94"/>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94"/>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94"/>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2" name="Google Shape;15952;p94"/>
          <p:cNvGrpSpPr/>
          <p:nvPr/>
        </p:nvGrpSpPr>
        <p:grpSpPr>
          <a:xfrm>
            <a:off x="866528" y="3163701"/>
            <a:ext cx="317405" cy="366534"/>
            <a:chOff x="866528" y="3348348"/>
            <a:chExt cx="317405" cy="366534"/>
          </a:xfrm>
        </p:grpSpPr>
        <p:sp>
          <p:nvSpPr>
            <p:cNvPr id="15953" name="Google Shape;15953;p94"/>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94"/>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94"/>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94"/>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94"/>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94"/>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94"/>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94"/>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1" name="Google Shape;15961;p94"/>
          <p:cNvGrpSpPr/>
          <p:nvPr/>
        </p:nvGrpSpPr>
        <p:grpSpPr>
          <a:xfrm>
            <a:off x="1316818" y="3163648"/>
            <a:ext cx="310872" cy="366848"/>
            <a:chOff x="1316818" y="3348296"/>
            <a:chExt cx="310872" cy="366848"/>
          </a:xfrm>
        </p:grpSpPr>
        <p:sp>
          <p:nvSpPr>
            <p:cNvPr id="15962" name="Google Shape;15962;p94"/>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94"/>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94"/>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94"/>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94"/>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94"/>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94"/>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94"/>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94"/>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94"/>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94"/>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94"/>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94"/>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94"/>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94"/>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94"/>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94"/>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94"/>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94"/>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94"/>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94"/>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94"/>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94"/>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94"/>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6" name="Google Shape;15986;p94"/>
          <p:cNvGrpSpPr/>
          <p:nvPr/>
        </p:nvGrpSpPr>
        <p:grpSpPr>
          <a:xfrm>
            <a:off x="3105248" y="3163596"/>
            <a:ext cx="305620" cy="366430"/>
            <a:chOff x="3105248" y="3348244"/>
            <a:chExt cx="305620" cy="366430"/>
          </a:xfrm>
        </p:grpSpPr>
        <p:sp>
          <p:nvSpPr>
            <p:cNvPr id="15987" name="Google Shape;15987;p94"/>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94"/>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94"/>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94"/>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94"/>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94"/>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94"/>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4" name="Google Shape;15994;p94"/>
          <p:cNvGrpSpPr/>
          <p:nvPr/>
        </p:nvGrpSpPr>
        <p:grpSpPr>
          <a:xfrm>
            <a:off x="2661988" y="3163570"/>
            <a:ext cx="304078" cy="366665"/>
            <a:chOff x="2661988" y="3348218"/>
            <a:chExt cx="304078" cy="366665"/>
          </a:xfrm>
        </p:grpSpPr>
        <p:sp>
          <p:nvSpPr>
            <p:cNvPr id="15995" name="Google Shape;15995;p94"/>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94"/>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94"/>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94"/>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94"/>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94"/>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94"/>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94"/>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94"/>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94"/>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94"/>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94"/>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94"/>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94"/>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94"/>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94"/>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94"/>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94"/>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94"/>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4" name="Google Shape;16014;p94"/>
          <p:cNvGrpSpPr/>
          <p:nvPr/>
        </p:nvGrpSpPr>
        <p:grpSpPr>
          <a:xfrm>
            <a:off x="2212927" y="3164249"/>
            <a:ext cx="307606" cy="366482"/>
            <a:chOff x="2212927" y="3348897"/>
            <a:chExt cx="307606" cy="366482"/>
          </a:xfrm>
        </p:grpSpPr>
        <p:sp>
          <p:nvSpPr>
            <p:cNvPr id="16015" name="Google Shape;16015;p94"/>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94"/>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94"/>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94"/>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94"/>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94"/>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94"/>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94"/>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94"/>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94"/>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5" name="Google Shape;16025;p94"/>
          <p:cNvGrpSpPr/>
          <p:nvPr/>
        </p:nvGrpSpPr>
        <p:grpSpPr>
          <a:xfrm>
            <a:off x="1764389" y="3163570"/>
            <a:ext cx="310114" cy="366665"/>
            <a:chOff x="1764389" y="3348218"/>
            <a:chExt cx="310114" cy="366665"/>
          </a:xfrm>
        </p:grpSpPr>
        <p:sp>
          <p:nvSpPr>
            <p:cNvPr id="16026" name="Google Shape;16026;p94"/>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94"/>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94"/>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94"/>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94"/>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94"/>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94"/>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94"/>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94"/>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94"/>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94"/>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94"/>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94"/>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94"/>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94"/>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94"/>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94"/>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94"/>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94"/>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94"/>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6" name="Google Shape;16046;p94"/>
          <p:cNvGrpSpPr/>
          <p:nvPr/>
        </p:nvGrpSpPr>
        <p:grpSpPr>
          <a:xfrm>
            <a:off x="2777572" y="3622640"/>
            <a:ext cx="81716" cy="366717"/>
            <a:chOff x="2777572" y="3807287"/>
            <a:chExt cx="81716" cy="366717"/>
          </a:xfrm>
        </p:grpSpPr>
        <p:sp>
          <p:nvSpPr>
            <p:cNvPr id="16047" name="Google Shape;16047;p94"/>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94"/>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94"/>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94"/>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94"/>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94"/>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94"/>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94"/>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94"/>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94"/>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94"/>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8" name="Google Shape;16058;p94"/>
          <p:cNvGrpSpPr/>
          <p:nvPr/>
        </p:nvGrpSpPr>
        <p:grpSpPr>
          <a:xfrm>
            <a:off x="3934014" y="4145133"/>
            <a:ext cx="366665" cy="256334"/>
            <a:chOff x="3934014" y="4329780"/>
            <a:chExt cx="366665" cy="256334"/>
          </a:xfrm>
        </p:grpSpPr>
        <p:sp>
          <p:nvSpPr>
            <p:cNvPr id="16059" name="Google Shape;16059;p94"/>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94"/>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94"/>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94"/>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94"/>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94"/>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94"/>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94"/>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94"/>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94"/>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94"/>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94"/>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94"/>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2" name="Google Shape;16072;p94"/>
          <p:cNvGrpSpPr/>
          <p:nvPr/>
        </p:nvGrpSpPr>
        <p:grpSpPr>
          <a:xfrm>
            <a:off x="947670" y="3622692"/>
            <a:ext cx="194295" cy="366404"/>
            <a:chOff x="947670" y="3807339"/>
            <a:chExt cx="194295" cy="366404"/>
          </a:xfrm>
        </p:grpSpPr>
        <p:sp>
          <p:nvSpPr>
            <p:cNvPr id="16073" name="Google Shape;16073;p94"/>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94"/>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94"/>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94"/>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94"/>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94"/>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94"/>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94"/>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94"/>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94"/>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3" name="Google Shape;16083;p94"/>
          <p:cNvGrpSpPr/>
          <p:nvPr/>
        </p:nvGrpSpPr>
        <p:grpSpPr>
          <a:xfrm>
            <a:off x="3420379" y="4101910"/>
            <a:ext cx="368939" cy="342283"/>
            <a:chOff x="3420379" y="4286557"/>
            <a:chExt cx="368939" cy="342283"/>
          </a:xfrm>
        </p:grpSpPr>
        <p:sp>
          <p:nvSpPr>
            <p:cNvPr id="16084" name="Google Shape;16084;p94"/>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94"/>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94"/>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94"/>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94"/>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94"/>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94"/>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94"/>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94"/>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94"/>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94"/>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94"/>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94"/>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94"/>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94"/>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94"/>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0" name="Google Shape;16100;p94"/>
          <p:cNvGrpSpPr/>
          <p:nvPr/>
        </p:nvGrpSpPr>
        <p:grpSpPr>
          <a:xfrm>
            <a:off x="3965190" y="3657605"/>
            <a:ext cx="369801" cy="296813"/>
            <a:chOff x="3965190" y="3842252"/>
            <a:chExt cx="369801" cy="296813"/>
          </a:xfrm>
        </p:grpSpPr>
        <p:sp>
          <p:nvSpPr>
            <p:cNvPr id="16101" name="Google Shape;16101;p94"/>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94"/>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94"/>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94"/>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94"/>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94"/>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94"/>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94"/>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94"/>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94"/>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94"/>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94"/>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94"/>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94"/>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94"/>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94"/>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94"/>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94"/>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94"/>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9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94"/>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2" name="Google Shape;16122;p94"/>
          <p:cNvGrpSpPr/>
          <p:nvPr/>
        </p:nvGrpSpPr>
        <p:grpSpPr>
          <a:xfrm>
            <a:off x="3506590" y="3649164"/>
            <a:ext cx="396796" cy="313407"/>
            <a:chOff x="3506590" y="3833812"/>
            <a:chExt cx="396796" cy="313407"/>
          </a:xfrm>
        </p:grpSpPr>
        <p:sp>
          <p:nvSpPr>
            <p:cNvPr id="16123" name="Google Shape;16123;p94"/>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94"/>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94"/>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6" name="Google Shape;16126;p94"/>
          <p:cNvGrpSpPr/>
          <p:nvPr/>
        </p:nvGrpSpPr>
        <p:grpSpPr>
          <a:xfrm>
            <a:off x="2769288" y="1780716"/>
            <a:ext cx="104556" cy="366665"/>
            <a:chOff x="2769288" y="1965364"/>
            <a:chExt cx="104556" cy="366665"/>
          </a:xfrm>
        </p:grpSpPr>
        <p:sp>
          <p:nvSpPr>
            <p:cNvPr id="16127" name="Google Shape;16127;p94"/>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94"/>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94"/>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94"/>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94"/>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94"/>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94"/>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94"/>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94"/>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94"/>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94"/>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94"/>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9" name="Google Shape;16139;p94"/>
          <p:cNvGrpSpPr/>
          <p:nvPr/>
        </p:nvGrpSpPr>
        <p:grpSpPr>
          <a:xfrm>
            <a:off x="3966679" y="1826213"/>
            <a:ext cx="367162" cy="275698"/>
            <a:chOff x="3966679" y="2010861"/>
            <a:chExt cx="367162" cy="275698"/>
          </a:xfrm>
        </p:grpSpPr>
        <p:sp>
          <p:nvSpPr>
            <p:cNvPr id="16140" name="Google Shape;16140;p94"/>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94"/>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94"/>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94"/>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4" name="Google Shape;16144;p94"/>
          <p:cNvGrpSpPr/>
          <p:nvPr/>
        </p:nvGrpSpPr>
        <p:grpSpPr>
          <a:xfrm>
            <a:off x="1752577" y="1840847"/>
            <a:ext cx="366404" cy="246220"/>
            <a:chOff x="1752577" y="2025495"/>
            <a:chExt cx="366404" cy="246220"/>
          </a:xfrm>
        </p:grpSpPr>
        <p:sp>
          <p:nvSpPr>
            <p:cNvPr id="16145" name="Google Shape;16145;p94"/>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94"/>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94"/>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94"/>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94"/>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94"/>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94"/>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94"/>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94"/>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94"/>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94"/>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94"/>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94"/>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94"/>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94"/>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94"/>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1" name="Google Shape;16161;p94"/>
          <p:cNvGrpSpPr/>
          <p:nvPr/>
        </p:nvGrpSpPr>
        <p:grpSpPr>
          <a:xfrm>
            <a:off x="1309553" y="1884933"/>
            <a:ext cx="366404" cy="158363"/>
            <a:chOff x="1309553" y="2069580"/>
            <a:chExt cx="366404" cy="158363"/>
          </a:xfrm>
        </p:grpSpPr>
        <p:sp>
          <p:nvSpPr>
            <p:cNvPr id="16162" name="Google Shape;16162;p94"/>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94"/>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94"/>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94"/>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94"/>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9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94"/>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94"/>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94"/>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94"/>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94"/>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94"/>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94"/>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94"/>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94"/>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94"/>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94"/>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94"/>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94"/>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94"/>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94"/>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94"/>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94"/>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94"/>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94"/>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94"/>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8" name="Google Shape;16188;p94"/>
          <p:cNvGrpSpPr/>
          <p:nvPr/>
        </p:nvGrpSpPr>
        <p:grpSpPr>
          <a:xfrm>
            <a:off x="866528" y="1904114"/>
            <a:ext cx="366639" cy="119635"/>
            <a:chOff x="866528" y="2088762"/>
            <a:chExt cx="366639" cy="119635"/>
          </a:xfrm>
        </p:grpSpPr>
        <p:sp>
          <p:nvSpPr>
            <p:cNvPr id="16189" name="Google Shape;16189;p94"/>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94"/>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94"/>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94"/>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94"/>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94"/>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94"/>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94"/>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94"/>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94"/>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94"/>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94"/>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94"/>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94"/>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3" name="Google Shape;16203;p94"/>
          <p:cNvGrpSpPr/>
          <p:nvPr/>
        </p:nvGrpSpPr>
        <p:grpSpPr>
          <a:xfrm>
            <a:off x="2329269" y="1780664"/>
            <a:ext cx="98807" cy="366273"/>
            <a:chOff x="2329269" y="1965312"/>
            <a:chExt cx="98807" cy="366273"/>
          </a:xfrm>
        </p:grpSpPr>
        <p:sp>
          <p:nvSpPr>
            <p:cNvPr id="16204" name="Google Shape;16204;p94"/>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94"/>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94"/>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7" name="Google Shape;16207;p94"/>
          <p:cNvGrpSpPr/>
          <p:nvPr/>
        </p:nvGrpSpPr>
        <p:grpSpPr>
          <a:xfrm>
            <a:off x="3208053" y="1780324"/>
            <a:ext cx="112344" cy="366926"/>
            <a:chOff x="3208053" y="1964972"/>
            <a:chExt cx="112344" cy="366926"/>
          </a:xfrm>
        </p:grpSpPr>
        <p:sp>
          <p:nvSpPr>
            <p:cNvPr id="16208" name="Google Shape;16208;p94"/>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94"/>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94"/>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94"/>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94"/>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94"/>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4" name="Google Shape;16214;p94"/>
          <p:cNvGrpSpPr/>
          <p:nvPr/>
        </p:nvGrpSpPr>
        <p:grpSpPr>
          <a:xfrm>
            <a:off x="3225379" y="3622692"/>
            <a:ext cx="72413" cy="366404"/>
            <a:chOff x="3225379" y="3807339"/>
            <a:chExt cx="72413" cy="366404"/>
          </a:xfrm>
        </p:grpSpPr>
        <p:sp>
          <p:nvSpPr>
            <p:cNvPr id="16215" name="Google Shape;16215;p94"/>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94"/>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94"/>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94"/>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94"/>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94"/>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94"/>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94"/>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23" name="Google Shape;16223;p94"/>
          <p:cNvGrpSpPr/>
          <p:nvPr/>
        </p:nvGrpSpPr>
        <p:grpSpPr>
          <a:xfrm>
            <a:off x="3523916" y="1826448"/>
            <a:ext cx="366665" cy="275201"/>
            <a:chOff x="3523916" y="2011096"/>
            <a:chExt cx="366665" cy="275201"/>
          </a:xfrm>
        </p:grpSpPr>
        <p:sp>
          <p:nvSpPr>
            <p:cNvPr id="16224" name="Google Shape;16224;p94"/>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94"/>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94"/>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94"/>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94"/>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94"/>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94"/>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94"/>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94"/>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94"/>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94"/>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94"/>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94"/>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94"/>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94"/>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94"/>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94"/>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94"/>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94"/>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94"/>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4" name="Google Shape;16244;p94"/>
          <p:cNvGrpSpPr/>
          <p:nvPr/>
        </p:nvGrpSpPr>
        <p:grpSpPr>
          <a:xfrm>
            <a:off x="1742777" y="1315349"/>
            <a:ext cx="393791" cy="366744"/>
            <a:chOff x="1742777" y="1499997"/>
            <a:chExt cx="393791" cy="366744"/>
          </a:xfrm>
        </p:grpSpPr>
        <p:sp>
          <p:nvSpPr>
            <p:cNvPr id="16245" name="Google Shape;16245;p94"/>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94"/>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94"/>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94"/>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94"/>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94"/>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94"/>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94"/>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94"/>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94"/>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94"/>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94"/>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94"/>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94"/>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9" name="Google Shape;16259;p94"/>
          <p:cNvGrpSpPr/>
          <p:nvPr/>
        </p:nvGrpSpPr>
        <p:grpSpPr>
          <a:xfrm>
            <a:off x="4014449" y="1315349"/>
            <a:ext cx="319914" cy="366639"/>
            <a:chOff x="4014449" y="1499997"/>
            <a:chExt cx="319914" cy="366639"/>
          </a:xfrm>
        </p:grpSpPr>
        <p:sp>
          <p:nvSpPr>
            <p:cNvPr id="16260" name="Google Shape;16260;p94"/>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94"/>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94"/>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94"/>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94"/>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5" name="Google Shape;16265;p94"/>
          <p:cNvGrpSpPr/>
          <p:nvPr/>
        </p:nvGrpSpPr>
        <p:grpSpPr>
          <a:xfrm>
            <a:off x="866267" y="1406813"/>
            <a:ext cx="367397" cy="183711"/>
            <a:chOff x="866267" y="1591460"/>
            <a:chExt cx="367397" cy="183711"/>
          </a:xfrm>
        </p:grpSpPr>
        <p:sp>
          <p:nvSpPr>
            <p:cNvPr id="16266" name="Google Shape;16266;p94"/>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94"/>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94"/>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94"/>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94"/>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94"/>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94"/>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94"/>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94"/>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94"/>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94"/>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94"/>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94"/>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94"/>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94"/>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94"/>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94"/>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94"/>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4" name="Google Shape;16284;p94"/>
          <p:cNvGrpSpPr/>
          <p:nvPr/>
        </p:nvGrpSpPr>
        <p:grpSpPr>
          <a:xfrm>
            <a:off x="3117843" y="1315244"/>
            <a:ext cx="327440" cy="366744"/>
            <a:chOff x="3117843" y="1499892"/>
            <a:chExt cx="327440" cy="366744"/>
          </a:xfrm>
        </p:grpSpPr>
        <p:sp>
          <p:nvSpPr>
            <p:cNvPr id="16285" name="Google Shape;16285;p94"/>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94"/>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94"/>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94"/>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94"/>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94"/>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94"/>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2" name="Google Shape;16292;p94"/>
          <p:cNvGrpSpPr/>
          <p:nvPr/>
        </p:nvGrpSpPr>
        <p:grpSpPr>
          <a:xfrm>
            <a:off x="2667005" y="1315349"/>
            <a:ext cx="336770" cy="366639"/>
            <a:chOff x="2667005" y="1499997"/>
            <a:chExt cx="336770" cy="366639"/>
          </a:xfrm>
        </p:grpSpPr>
        <p:sp>
          <p:nvSpPr>
            <p:cNvPr id="16293" name="Google Shape;16293;p94"/>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94"/>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94"/>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94"/>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94"/>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94"/>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94"/>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94"/>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94"/>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94"/>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94"/>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94"/>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94"/>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94"/>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94"/>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94"/>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94"/>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94"/>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94"/>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2" name="Google Shape;16312;p94"/>
          <p:cNvGrpSpPr/>
          <p:nvPr/>
        </p:nvGrpSpPr>
        <p:grpSpPr>
          <a:xfrm>
            <a:off x="3564866" y="1315349"/>
            <a:ext cx="326473" cy="366639"/>
            <a:chOff x="3564866" y="1499997"/>
            <a:chExt cx="326473" cy="366639"/>
          </a:xfrm>
        </p:grpSpPr>
        <p:sp>
          <p:nvSpPr>
            <p:cNvPr id="16313" name="Google Shape;16313;p94"/>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94"/>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94"/>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94"/>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94"/>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94"/>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94"/>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94"/>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94"/>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2" name="Google Shape;16322;p94"/>
          <p:cNvGrpSpPr/>
          <p:nvPr/>
        </p:nvGrpSpPr>
        <p:grpSpPr>
          <a:xfrm>
            <a:off x="1314074" y="1315349"/>
            <a:ext cx="364392" cy="366639"/>
            <a:chOff x="1314074" y="1499997"/>
            <a:chExt cx="364392" cy="366639"/>
          </a:xfrm>
        </p:grpSpPr>
        <p:sp>
          <p:nvSpPr>
            <p:cNvPr id="16323" name="Google Shape;16323;p94"/>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94"/>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94"/>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94"/>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94"/>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94"/>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94"/>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94"/>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94"/>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94"/>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94"/>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94"/>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5" name="Google Shape;16335;p94"/>
          <p:cNvGrpSpPr/>
          <p:nvPr/>
        </p:nvGrpSpPr>
        <p:grpSpPr>
          <a:xfrm>
            <a:off x="2220479" y="1315349"/>
            <a:ext cx="337005" cy="366639"/>
            <a:chOff x="2220479" y="1499997"/>
            <a:chExt cx="337005" cy="366639"/>
          </a:xfrm>
        </p:grpSpPr>
        <p:sp>
          <p:nvSpPr>
            <p:cNvPr id="16336" name="Google Shape;16336;p94"/>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94"/>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94"/>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94"/>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94"/>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94"/>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94"/>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94"/>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94"/>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94"/>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94"/>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7" name="Google Shape;16347;p94"/>
          <p:cNvGrpSpPr/>
          <p:nvPr/>
        </p:nvGrpSpPr>
        <p:grpSpPr>
          <a:xfrm>
            <a:off x="4105155" y="2241328"/>
            <a:ext cx="87230" cy="366430"/>
            <a:chOff x="4105155" y="2425976"/>
            <a:chExt cx="87230" cy="366430"/>
          </a:xfrm>
        </p:grpSpPr>
        <p:sp>
          <p:nvSpPr>
            <p:cNvPr id="16348" name="Google Shape;16348;p94"/>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94"/>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94"/>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94"/>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94"/>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94"/>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4" name="Google Shape;16354;p94"/>
          <p:cNvGrpSpPr/>
          <p:nvPr/>
        </p:nvGrpSpPr>
        <p:grpSpPr>
          <a:xfrm>
            <a:off x="1808109" y="2241354"/>
            <a:ext cx="267884" cy="366639"/>
            <a:chOff x="1808109" y="2426002"/>
            <a:chExt cx="267884" cy="366639"/>
          </a:xfrm>
        </p:grpSpPr>
        <p:sp>
          <p:nvSpPr>
            <p:cNvPr id="16355" name="Google Shape;16355;p94"/>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94"/>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94"/>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94"/>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94"/>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94"/>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94"/>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94"/>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94"/>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94"/>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94"/>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94"/>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94"/>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94"/>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94"/>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94"/>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94"/>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94"/>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94"/>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94"/>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94"/>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6" name="Google Shape;16376;p94"/>
          <p:cNvGrpSpPr/>
          <p:nvPr/>
        </p:nvGrpSpPr>
        <p:grpSpPr>
          <a:xfrm>
            <a:off x="3603568" y="2241354"/>
            <a:ext cx="207597" cy="366639"/>
            <a:chOff x="3603568" y="2426002"/>
            <a:chExt cx="207597" cy="366639"/>
          </a:xfrm>
        </p:grpSpPr>
        <p:sp>
          <p:nvSpPr>
            <p:cNvPr id="16377" name="Google Shape;16377;p94"/>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94"/>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94"/>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94"/>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94"/>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94"/>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3" name="Google Shape;16383;p94"/>
          <p:cNvGrpSpPr/>
          <p:nvPr/>
        </p:nvGrpSpPr>
        <p:grpSpPr>
          <a:xfrm>
            <a:off x="2246115" y="2241354"/>
            <a:ext cx="274417" cy="366404"/>
            <a:chOff x="2246115" y="2426002"/>
            <a:chExt cx="274417" cy="366404"/>
          </a:xfrm>
        </p:grpSpPr>
        <p:sp>
          <p:nvSpPr>
            <p:cNvPr id="16384" name="Google Shape;16384;p94"/>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94"/>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94"/>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94"/>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94"/>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94"/>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94"/>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94"/>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2" name="Google Shape;16392;p94"/>
          <p:cNvGrpSpPr/>
          <p:nvPr/>
        </p:nvGrpSpPr>
        <p:grpSpPr>
          <a:xfrm>
            <a:off x="2696666" y="2241354"/>
            <a:ext cx="256099" cy="366639"/>
            <a:chOff x="2696666" y="2426002"/>
            <a:chExt cx="256099" cy="366639"/>
          </a:xfrm>
        </p:grpSpPr>
        <p:sp>
          <p:nvSpPr>
            <p:cNvPr id="16393" name="Google Shape;16393;p94"/>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94"/>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94"/>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94"/>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94"/>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94"/>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9" name="Google Shape;16399;p94"/>
          <p:cNvGrpSpPr/>
          <p:nvPr/>
        </p:nvGrpSpPr>
        <p:grpSpPr>
          <a:xfrm>
            <a:off x="3149072" y="2241354"/>
            <a:ext cx="225863" cy="366430"/>
            <a:chOff x="3149072" y="2426002"/>
            <a:chExt cx="225863" cy="366430"/>
          </a:xfrm>
        </p:grpSpPr>
        <p:sp>
          <p:nvSpPr>
            <p:cNvPr id="16400" name="Google Shape;16400;p94"/>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94"/>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94"/>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94"/>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94"/>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94"/>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94"/>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94"/>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94"/>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94"/>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94"/>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1" name="Google Shape;16411;p94"/>
          <p:cNvGrpSpPr/>
          <p:nvPr/>
        </p:nvGrpSpPr>
        <p:grpSpPr>
          <a:xfrm>
            <a:off x="1361556" y="2241276"/>
            <a:ext cx="283224" cy="366482"/>
            <a:chOff x="1361556" y="2425923"/>
            <a:chExt cx="283224" cy="366482"/>
          </a:xfrm>
        </p:grpSpPr>
        <p:sp>
          <p:nvSpPr>
            <p:cNvPr id="16412" name="Google Shape;16412;p94"/>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94"/>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94"/>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94"/>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94"/>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94"/>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94"/>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94"/>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94"/>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94"/>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94"/>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94"/>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94"/>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94"/>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94"/>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94"/>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94"/>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94"/>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94"/>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94"/>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2" name="Google Shape;16432;p94"/>
          <p:cNvGrpSpPr/>
          <p:nvPr/>
        </p:nvGrpSpPr>
        <p:grpSpPr>
          <a:xfrm>
            <a:off x="3973735" y="2706408"/>
            <a:ext cx="361883" cy="366979"/>
            <a:chOff x="3973735" y="2891056"/>
            <a:chExt cx="361883" cy="366979"/>
          </a:xfrm>
        </p:grpSpPr>
        <p:sp>
          <p:nvSpPr>
            <p:cNvPr id="16433" name="Google Shape;16433;p94"/>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94"/>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94"/>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94"/>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94"/>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94"/>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94"/>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94"/>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94"/>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94"/>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94"/>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94"/>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9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94"/>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94"/>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94"/>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94"/>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0" name="Google Shape;16450;p94"/>
          <p:cNvGrpSpPr/>
          <p:nvPr/>
        </p:nvGrpSpPr>
        <p:grpSpPr>
          <a:xfrm>
            <a:off x="3527941" y="2732096"/>
            <a:ext cx="366665" cy="315654"/>
            <a:chOff x="3527941" y="2916744"/>
            <a:chExt cx="366665" cy="315654"/>
          </a:xfrm>
        </p:grpSpPr>
        <p:sp>
          <p:nvSpPr>
            <p:cNvPr id="16451" name="Google Shape;16451;p94"/>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94"/>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94"/>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94"/>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94"/>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94"/>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94"/>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94"/>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94"/>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94"/>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94"/>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94"/>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94"/>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94"/>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94"/>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94"/>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94"/>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94"/>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94"/>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94"/>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94"/>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94"/>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94"/>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94"/>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94"/>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94"/>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94"/>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94"/>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94"/>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94"/>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1" name="Google Shape;16481;p94"/>
          <p:cNvGrpSpPr/>
          <p:nvPr/>
        </p:nvGrpSpPr>
        <p:grpSpPr>
          <a:xfrm>
            <a:off x="2640873" y="2706983"/>
            <a:ext cx="366404" cy="366404"/>
            <a:chOff x="2640873" y="2891631"/>
            <a:chExt cx="366404" cy="366404"/>
          </a:xfrm>
        </p:grpSpPr>
        <p:sp>
          <p:nvSpPr>
            <p:cNvPr id="16482" name="Google Shape;16482;p94"/>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94"/>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94"/>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94"/>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94"/>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94"/>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94"/>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94"/>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94"/>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94"/>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94"/>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94"/>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94"/>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94"/>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6" name="Google Shape;16496;p94"/>
          <p:cNvGrpSpPr/>
          <p:nvPr/>
        </p:nvGrpSpPr>
        <p:grpSpPr>
          <a:xfrm>
            <a:off x="2197091" y="2753473"/>
            <a:ext cx="366665" cy="273189"/>
            <a:chOff x="2197091" y="2938120"/>
            <a:chExt cx="366665" cy="273189"/>
          </a:xfrm>
        </p:grpSpPr>
        <p:sp>
          <p:nvSpPr>
            <p:cNvPr id="16497" name="Google Shape;16497;p94"/>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94"/>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94"/>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9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94"/>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94"/>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94"/>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94"/>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94"/>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94"/>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94"/>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94"/>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94"/>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94"/>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94"/>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94"/>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94"/>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94"/>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94"/>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94"/>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94"/>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94"/>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94"/>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94"/>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1" name="Google Shape;16521;p94"/>
          <p:cNvGrpSpPr/>
          <p:nvPr/>
        </p:nvGrpSpPr>
        <p:grpSpPr>
          <a:xfrm>
            <a:off x="1753570" y="2707479"/>
            <a:ext cx="366665" cy="365202"/>
            <a:chOff x="1753570" y="2892127"/>
            <a:chExt cx="366665" cy="365202"/>
          </a:xfrm>
        </p:grpSpPr>
        <p:sp>
          <p:nvSpPr>
            <p:cNvPr id="16522" name="Google Shape;16522;p94"/>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94"/>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94"/>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94"/>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94"/>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94"/>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94"/>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94"/>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94"/>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94"/>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94"/>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94"/>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94"/>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94"/>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94"/>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94"/>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94"/>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94"/>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0" name="Google Shape;16540;p94"/>
          <p:cNvGrpSpPr/>
          <p:nvPr/>
        </p:nvGrpSpPr>
        <p:grpSpPr>
          <a:xfrm>
            <a:off x="1303751" y="3622692"/>
            <a:ext cx="367684" cy="366561"/>
            <a:chOff x="1303751" y="3807339"/>
            <a:chExt cx="367684" cy="366561"/>
          </a:xfrm>
        </p:grpSpPr>
        <p:sp>
          <p:nvSpPr>
            <p:cNvPr id="16541" name="Google Shape;16541;p94"/>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94"/>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94"/>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94"/>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94"/>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94"/>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94"/>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94"/>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94"/>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94"/>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94"/>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94"/>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94"/>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94"/>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94"/>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94"/>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94"/>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94"/>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94"/>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94"/>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94"/>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94"/>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94"/>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94"/>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94"/>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94"/>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94"/>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94"/>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94"/>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94"/>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94"/>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94"/>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94"/>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94"/>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94"/>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94"/>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94"/>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94"/>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94"/>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94"/>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94"/>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82" name="Google Shape;16582;p94"/>
          <p:cNvSpPr/>
          <p:nvPr/>
        </p:nvSpPr>
        <p:spPr>
          <a:xfrm>
            <a:off x="1321365" y="2721303"/>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83" name="Google Shape;16583;p94"/>
          <p:cNvGrpSpPr/>
          <p:nvPr/>
        </p:nvGrpSpPr>
        <p:grpSpPr>
          <a:xfrm>
            <a:off x="1310049" y="2706774"/>
            <a:ext cx="384749" cy="366613"/>
            <a:chOff x="1310049" y="2891421"/>
            <a:chExt cx="384749" cy="366613"/>
          </a:xfrm>
        </p:grpSpPr>
        <p:sp>
          <p:nvSpPr>
            <p:cNvPr id="16584" name="Google Shape;16584;p94"/>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94"/>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94"/>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94"/>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94"/>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94"/>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94"/>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94"/>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94"/>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94"/>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94"/>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94"/>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94"/>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94"/>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8" name="Google Shape;16598;p94"/>
          <p:cNvGrpSpPr/>
          <p:nvPr/>
        </p:nvGrpSpPr>
        <p:grpSpPr>
          <a:xfrm>
            <a:off x="849673" y="2706695"/>
            <a:ext cx="383468" cy="366665"/>
            <a:chOff x="849673" y="2891343"/>
            <a:chExt cx="383468" cy="366665"/>
          </a:xfrm>
        </p:grpSpPr>
        <p:sp>
          <p:nvSpPr>
            <p:cNvPr id="16599" name="Google Shape;16599;p94"/>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94"/>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94"/>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94"/>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94"/>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94"/>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94"/>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94"/>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94"/>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94"/>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94"/>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94"/>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1" name="Google Shape;16611;p94"/>
          <p:cNvGrpSpPr/>
          <p:nvPr/>
        </p:nvGrpSpPr>
        <p:grpSpPr>
          <a:xfrm>
            <a:off x="920257" y="2241354"/>
            <a:ext cx="278024" cy="366508"/>
            <a:chOff x="920257" y="2426002"/>
            <a:chExt cx="278024" cy="366508"/>
          </a:xfrm>
        </p:grpSpPr>
        <p:sp>
          <p:nvSpPr>
            <p:cNvPr id="16612" name="Google Shape;16612;p94"/>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94"/>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94"/>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94"/>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94"/>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94"/>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94"/>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94"/>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94"/>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94"/>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94"/>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94"/>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94"/>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5" name="Google Shape;16625;p94"/>
          <p:cNvGrpSpPr/>
          <p:nvPr/>
        </p:nvGrpSpPr>
        <p:grpSpPr>
          <a:xfrm>
            <a:off x="866528" y="4089836"/>
            <a:ext cx="349810" cy="366665"/>
            <a:chOff x="866528" y="4274484"/>
            <a:chExt cx="349810" cy="366665"/>
          </a:xfrm>
        </p:grpSpPr>
        <p:sp>
          <p:nvSpPr>
            <p:cNvPr id="16626" name="Google Shape;16626;p94"/>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94"/>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94"/>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94"/>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94"/>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94"/>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94"/>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94"/>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94"/>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94"/>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94"/>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7" name="Google Shape;16637;p94"/>
          <p:cNvGrpSpPr/>
          <p:nvPr/>
        </p:nvGrpSpPr>
        <p:grpSpPr>
          <a:xfrm>
            <a:off x="1388708" y="4089836"/>
            <a:ext cx="330210" cy="366665"/>
            <a:chOff x="1388708" y="4274484"/>
            <a:chExt cx="330210" cy="366665"/>
          </a:xfrm>
        </p:grpSpPr>
        <p:sp>
          <p:nvSpPr>
            <p:cNvPr id="16638" name="Google Shape;16638;p94"/>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94"/>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94"/>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94"/>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94"/>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94"/>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94"/>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94"/>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94"/>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94"/>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94"/>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94"/>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94"/>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94"/>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94"/>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94"/>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94"/>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94"/>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94"/>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94"/>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8" name="Google Shape;16658;p94"/>
          <p:cNvGrpSpPr/>
          <p:nvPr/>
        </p:nvGrpSpPr>
        <p:grpSpPr>
          <a:xfrm>
            <a:off x="1874694" y="4108678"/>
            <a:ext cx="375446" cy="328982"/>
            <a:chOff x="1874694" y="4293326"/>
            <a:chExt cx="375446" cy="328982"/>
          </a:xfrm>
        </p:grpSpPr>
        <p:sp>
          <p:nvSpPr>
            <p:cNvPr id="16659" name="Google Shape;16659;p94"/>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94"/>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94"/>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94"/>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94"/>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94"/>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94"/>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94"/>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94"/>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94"/>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94"/>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94"/>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94"/>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94"/>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94"/>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94"/>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94"/>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94"/>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94"/>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94"/>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94"/>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94"/>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1" name="Google Shape;16681;p94"/>
          <p:cNvGrpSpPr/>
          <p:nvPr/>
        </p:nvGrpSpPr>
        <p:grpSpPr>
          <a:xfrm>
            <a:off x="2396116" y="4108443"/>
            <a:ext cx="366665" cy="329714"/>
            <a:chOff x="2396116" y="4293090"/>
            <a:chExt cx="366665" cy="329714"/>
          </a:xfrm>
        </p:grpSpPr>
        <p:sp>
          <p:nvSpPr>
            <p:cNvPr id="16682" name="Google Shape;16682;p94"/>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94"/>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94"/>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94"/>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94"/>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94"/>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94"/>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94"/>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94"/>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94"/>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94"/>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94"/>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94"/>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5" name="Google Shape;16695;p94"/>
          <p:cNvGrpSpPr/>
          <p:nvPr/>
        </p:nvGrpSpPr>
        <p:grpSpPr>
          <a:xfrm>
            <a:off x="2908757" y="4105176"/>
            <a:ext cx="367162" cy="336116"/>
            <a:chOff x="2908757" y="4289824"/>
            <a:chExt cx="367162" cy="336116"/>
          </a:xfrm>
        </p:grpSpPr>
        <p:sp>
          <p:nvSpPr>
            <p:cNvPr id="16696" name="Google Shape;16696;p94"/>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94"/>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94"/>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94"/>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94"/>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94"/>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94"/>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94"/>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94"/>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94"/>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94"/>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94"/>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94"/>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94"/>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94"/>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94"/>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94"/>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94"/>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94"/>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94"/>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94"/>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94"/>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94"/>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94"/>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94"/>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94"/>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94"/>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3" name="Google Shape;16723;p94"/>
          <p:cNvGrpSpPr/>
          <p:nvPr/>
        </p:nvGrpSpPr>
        <p:grpSpPr>
          <a:xfrm>
            <a:off x="3082408" y="2734892"/>
            <a:ext cx="368651" cy="310350"/>
            <a:chOff x="3082408" y="2919540"/>
            <a:chExt cx="368651" cy="310350"/>
          </a:xfrm>
        </p:grpSpPr>
        <p:sp>
          <p:nvSpPr>
            <p:cNvPr id="16724" name="Google Shape;16724;p94"/>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94"/>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94"/>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94"/>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94"/>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94"/>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94"/>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94"/>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94"/>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94"/>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94"/>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94"/>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6" name="Google Shape;16736;p94"/>
          <p:cNvGrpSpPr/>
          <p:nvPr/>
        </p:nvGrpSpPr>
        <p:grpSpPr>
          <a:xfrm>
            <a:off x="7069130" y="2240152"/>
            <a:ext cx="366169" cy="360498"/>
            <a:chOff x="7069130" y="2424800"/>
            <a:chExt cx="366169" cy="360498"/>
          </a:xfrm>
        </p:grpSpPr>
        <p:sp>
          <p:nvSpPr>
            <p:cNvPr id="16737" name="Google Shape;16737;p94"/>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94"/>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94"/>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94"/>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94"/>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94"/>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94"/>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94"/>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94"/>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94"/>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94"/>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94"/>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94"/>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94"/>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94"/>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94"/>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94"/>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94"/>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94"/>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94"/>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7" name="Google Shape;16757;p94"/>
          <p:cNvGrpSpPr/>
          <p:nvPr/>
        </p:nvGrpSpPr>
        <p:grpSpPr>
          <a:xfrm>
            <a:off x="4885655" y="2240073"/>
            <a:ext cx="281473" cy="360629"/>
            <a:chOff x="4885655" y="2424721"/>
            <a:chExt cx="281473" cy="360629"/>
          </a:xfrm>
        </p:grpSpPr>
        <p:sp>
          <p:nvSpPr>
            <p:cNvPr id="16758" name="Google Shape;16758;p94"/>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94"/>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94"/>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94"/>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94"/>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94"/>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94"/>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94"/>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94"/>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94"/>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94"/>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9" name="Google Shape;16769;p94"/>
          <p:cNvGrpSpPr/>
          <p:nvPr/>
        </p:nvGrpSpPr>
        <p:grpSpPr>
          <a:xfrm>
            <a:off x="6625609" y="2262129"/>
            <a:ext cx="364130" cy="316726"/>
            <a:chOff x="6625609" y="2446777"/>
            <a:chExt cx="364130" cy="316726"/>
          </a:xfrm>
        </p:grpSpPr>
        <p:sp>
          <p:nvSpPr>
            <p:cNvPr id="16770" name="Google Shape;16770;p94"/>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94"/>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94"/>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94"/>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94"/>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94"/>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94"/>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94"/>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94"/>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94"/>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94"/>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94"/>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2" name="Google Shape;16782;p94"/>
          <p:cNvGrpSpPr/>
          <p:nvPr/>
        </p:nvGrpSpPr>
        <p:grpSpPr>
          <a:xfrm>
            <a:off x="5757644" y="1827703"/>
            <a:ext cx="360628" cy="298825"/>
            <a:chOff x="5757644" y="2012350"/>
            <a:chExt cx="360628" cy="298825"/>
          </a:xfrm>
        </p:grpSpPr>
        <p:sp>
          <p:nvSpPr>
            <p:cNvPr id="16783" name="Google Shape;16783;p94"/>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94"/>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94"/>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94"/>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94"/>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94"/>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94"/>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94"/>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94"/>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94"/>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94"/>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94"/>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94"/>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94"/>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94"/>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94"/>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94"/>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94"/>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94"/>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94"/>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94"/>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94"/>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5" name="Google Shape;16805;p94"/>
          <p:cNvGrpSpPr/>
          <p:nvPr/>
        </p:nvGrpSpPr>
        <p:grpSpPr>
          <a:xfrm>
            <a:off x="5317625" y="1798826"/>
            <a:ext cx="360628" cy="356839"/>
            <a:chOff x="5317625" y="1983474"/>
            <a:chExt cx="360628" cy="356839"/>
          </a:xfrm>
        </p:grpSpPr>
        <p:sp>
          <p:nvSpPr>
            <p:cNvPr id="16806" name="Google Shape;16806;p94"/>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94"/>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94"/>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94"/>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94"/>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94"/>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94"/>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94"/>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94"/>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94"/>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94"/>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94"/>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94"/>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94"/>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94"/>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94"/>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94"/>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94"/>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94"/>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5" name="Google Shape;16825;p94"/>
          <p:cNvGrpSpPr/>
          <p:nvPr/>
        </p:nvGrpSpPr>
        <p:grpSpPr>
          <a:xfrm>
            <a:off x="6181827" y="2279037"/>
            <a:ext cx="360629" cy="282989"/>
            <a:chOff x="6181827" y="2463685"/>
            <a:chExt cx="360629" cy="282989"/>
          </a:xfrm>
        </p:grpSpPr>
        <p:sp>
          <p:nvSpPr>
            <p:cNvPr id="16826" name="Google Shape;16826;p94"/>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94"/>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94"/>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94"/>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94"/>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94"/>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94"/>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94"/>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94"/>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94"/>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94"/>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7" name="Google Shape;16837;p94"/>
          <p:cNvGrpSpPr/>
          <p:nvPr/>
        </p:nvGrpSpPr>
        <p:grpSpPr>
          <a:xfrm>
            <a:off x="5346292" y="3156044"/>
            <a:ext cx="291247" cy="360629"/>
            <a:chOff x="5346292" y="3340691"/>
            <a:chExt cx="291247" cy="360628"/>
          </a:xfrm>
        </p:grpSpPr>
        <p:sp>
          <p:nvSpPr>
            <p:cNvPr id="16838" name="Google Shape;16838;p94"/>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94"/>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94"/>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94"/>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94"/>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94"/>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94"/>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94"/>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94"/>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94"/>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94"/>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94"/>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94"/>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94"/>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94"/>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94"/>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94"/>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94"/>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94"/>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94"/>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94"/>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94"/>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94"/>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94"/>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94"/>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3" name="Google Shape;16863;p94"/>
          <p:cNvGrpSpPr/>
          <p:nvPr/>
        </p:nvGrpSpPr>
        <p:grpSpPr>
          <a:xfrm>
            <a:off x="7969264" y="1797049"/>
            <a:ext cx="337763" cy="360393"/>
            <a:chOff x="7969264" y="1981697"/>
            <a:chExt cx="337763" cy="360393"/>
          </a:xfrm>
        </p:grpSpPr>
        <p:sp>
          <p:nvSpPr>
            <p:cNvPr id="16864" name="Google Shape;16864;p94"/>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94"/>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94"/>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94"/>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94"/>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94"/>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94"/>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94"/>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94"/>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94"/>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94"/>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94"/>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94"/>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94"/>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94"/>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94"/>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94"/>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94"/>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2" name="Google Shape;16882;p94"/>
          <p:cNvGrpSpPr/>
          <p:nvPr/>
        </p:nvGrpSpPr>
        <p:grpSpPr>
          <a:xfrm>
            <a:off x="5736032" y="2245352"/>
            <a:ext cx="360890" cy="350332"/>
            <a:chOff x="5736032" y="2430000"/>
            <a:chExt cx="360890" cy="350332"/>
          </a:xfrm>
        </p:grpSpPr>
        <p:sp>
          <p:nvSpPr>
            <p:cNvPr id="16883" name="Google Shape;16883;p94"/>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94"/>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94"/>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94"/>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94"/>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94"/>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94"/>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94"/>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94"/>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94"/>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94"/>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94"/>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94"/>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6" name="Google Shape;16896;p94"/>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94"/>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94"/>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94"/>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0" name="Google Shape;16900;p94"/>
          <p:cNvGrpSpPr/>
          <p:nvPr/>
        </p:nvGrpSpPr>
        <p:grpSpPr>
          <a:xfrm>
            <a:off x="4877867" y="1811344"/>
            <a:ext cx="360628" cy="331778"/>
            <a:chOff x="4877867" y="1995991"/>
            <a:chExt cx="360628" cy="331778"/>
          </a:xfrm>
        </p:grpSpPr>
        <p:sp>
          <p:nvSpPr>
            <p:cNvPr id="16901" name="Google Shape;16901;p94"/>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94"/>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94"/>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94"/>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94"/>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94"/>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94"/>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94"/>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94"/>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94"/>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94"/>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94"/>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94"/>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94"/>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5" name="Google Shape;16915;p94"/>
          <p:cNvGrpSpPr/>
          <p:nvPr/>
        </p:nvGrpSpPr>
        <p:grpSpPr>
          <a:xfrm>
            <a:off x="7050889" y="2728856"/>
            <a:ext cx="363529" cy="339513"/>
            <a:chOff x="7050889" y="2913503"/>
            <a:chExt cx="363529" cy="339513"/>
          </a:xfrm>
        </p:grpSpPr>
        <p:sp>
          <p:nvSpPr>
            <p:cNvPr id="16916" name="Google Shape;16916;p94"/>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94"/>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94"/>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94"/>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94"/>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94"/>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94"/>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94"/>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94"/>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5" name="Google Shape;16925;p94"/>
          <p:cNvGrpSpPr/>
          <p:nvPr/>
        </p:nvGrpSpPr>
        <p:grpSpPr>
          <a:xfrm>
            <a:off x="7510900" y="1796814"/>
            <a:ext cx="372937" cy="360629"/>
            <a:chOff x="7510900" y="1981462"/>
            <a:chExt cx="372937" cy="360629"/>
          </a:xfrm>
        </p:grpSpPr>
        <p:sp>
          <p:nvSpPr>
            <p:cNvPr id="16926" name="Google Shape;16926;p94"/>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94"/>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94"/>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94"/>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94"/>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94"/>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94"/>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94"/>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94"/>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94"/>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94"/>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94"/>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94"/>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94"/>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94"/>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94"/>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2" name="Google Shape;16942;p94"/>
          <p:cNvGrpSpPr/>
          <p:nvPr/>
        </p:nvGrpSpPr>
        <p:grpSpPr>
          <a:xfrm>
            <a:off x="6599476" y="2733612"/>
            <a:ext cx="360629" cy="329975"/>
            <a:chOff x="6599476" y="2918260"/>
            <a:chExt cx="360629" cy="329975"/>
          </a:xfrm>
        </p:grpSpPr>
        <p:sp>
          <p:nvSpPr>
            <p:cNvPr id="16943" name="Google Shape;16943;p94"/>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94"/>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94"/>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94"/>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94"/>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94"/>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94"/>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94"/>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94"/>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94"/>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94"/>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94"/>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94"/>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94"/>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94"/>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94"/>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94"/>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94"/>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94"/>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94"/>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94"/>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94"/>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94"/>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94"/>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94"/>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8" name="Google Shape;16968;p94"/>
          <p:cNvGrpSpPr/>
          <p:nvPr/>
        </p:nvGrpSpPr>
        <p:grpSpPr>
          <a:xfrm>
            <a:off x="5290499" y="2296886"/>
            <a:ext cx="360628" cy="247292"/>
            <a:chOff x="5290499" y="2481533"/>
            <a:chExt cx="360628" cy="247292"/>
          </a:xfrm>
        </p:grpSpPr>
        <p:sp>
          <p:nvSpPr>
            <p:cNvPr id="16969" name="Google Shape;16969;p94"/>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94"/>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1" name="Google Shape;16971;p94"/>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2" name="Google Shape;16972;p94"/>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94"/>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94"/>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94"/>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94"/>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94"/>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94"/>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94"/>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94"/>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94"/>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94"/>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94"/>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94"/>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94"/>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94"/>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94"/>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94"/>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94"/>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94"/>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94"/>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94"/>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94"/>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94"/>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94"/>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6" name="Google Shape;16996;p94"/>
          <p:cNvGrpSpPr/>
          <p:nvPr/>
        </p:nvGrpSpPr>
        <p:grpSpPr>
          <a:xfrm>
            <a:off x="6201923" y="1796866"/>
            <a:ext cx="351325" cy="360576"/>
            <a:chOff x="6201923" y="1981514"/>
            <a:chExt cx="351325" cy="360576"/>
          </a:xfrm>
        </p:grpSpPr>
        <p:sp>
          <p:nvSpPr>
            <p:cNvPr id="16997" name="Google Shape;16997;p94"/>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94"/>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94"/>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94"/>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94"/>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94"/>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94"/>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4" name="Google Shape;17004;p94"/>
          <p:cNvGrpSpPr/>
          <p:nvPr/>
        </p:nvGrpSpPr>
        <p:grpSpPr>
          <a:xfrm>
            <a:off x="4894461" y="3156044"/>
            <a:ext cx="312884" cy="360785"/>
            <a:chOff x="4894461" y="3340691"/>
            <a:chExt cx="312884" cy="360785"/>
          </a:xfrm>
        </p:grpSpPr>
        <p:sp>
          <p:nvSpPr>
            <p:cNvPr id="17005" name="Google Shape;17005;p94"/>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94"/>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94"/>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9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94"/>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94"/>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94"/>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94"/>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94"/>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94"/>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94"/>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94"/>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94"/>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94"/>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94"/>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94"/>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1" name="Google Shape;17021;p94"/>
          <p:cNvGrpSpPr/>
          <p:nvPr/>
        </p:nvGrpSpPr>
        <p:grpSpPr>
          <a:xfrm>
            <a:off x="5339237" y="1316603"/>
            <a:ext cx="245541" cy="360628"/>
            <a:chOff x="5339237" y="1501251"/>
            <a:chExt cx="245541" cy="360628"/>
          </a:xfrm>
        </p:grpSpPr>
        <p:sp>
          <p:nvSpPr>
            <p:cNvPr id="17022" name="Google Shape;17022;p94"/>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94"/>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94"/>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94"/>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94"/>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9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94"/>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94"/>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94"/>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94"/>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94"/>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94"/>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94"/>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94"/>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94"/>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94"/>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94"/>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94"/>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94"/>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94"/>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94"/>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94"/>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94"/>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94"/>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94"/>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94"/>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94"/>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94"/>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94"/>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94"/>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94"/>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94"/>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94"/>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94"/>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94"/>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94"/>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94"/>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94"/>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94"/>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94"/>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94"/>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94"/>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4" name="Google Shape;17064;p94"/>
          <p:cNvGrpSpPr/>
          <p:nvPr/>
        </p:nvGrpSpPr>
        <p:grpSpPr>
          <a:xfrm>
            <a:off x="7959464" y="2289568"/>
            <a:ext cx="370428" cy="261926"/>
            <a:chOff x="7959464" y="2474216"/>
            <a:chExt cx="370428" cy="261926"/>
          </a:xfrm>
        </p:grpSpPr>
        <p:sp>
          <p:nvSpPr>
            <p:cNvPr id="17065" name="Google Shape;17065;p94"/>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94"/>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94"/>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94"/>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94"/>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94"/>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94"/>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94"/>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94"/>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94"/>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94"/>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94"/>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7" name="Google Shape;17077;p94"/>
          <p:cNvGrpSpPr/>
          <p:nvPr/>
        </p:nvGrpSpPr>
        <p:grpSpPr>
          <a:xfrm>
            <a:off x="7518687" y="2273262"/>
            <a:ext cx="360629" cy="294461"/>
            <a:chOff x="7518687" y="2457909"/>
            <a:chExt cx="360629" cy="294461"/>
          </a:xfrm>
        </p:grpSpPr>
        <p:sp>
          <p:nvSpPr>
            <p:cNvPr id="17078" name="Google Shape;17078;p94"/>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94"/>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94"/>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94"/>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94"/>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94"/>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94"/>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94"/>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94"/>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94"/>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94"/>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94"/>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94"/>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94"/>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94"/>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94"/>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94"/>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94"/>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94"/>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7" name="Google Shape;17097;p94"/>
          <p:cNvGrpSpPr/>
          <p:nvPr/>
        </p:nvGrpSpPr>
        <p:grpSpPr>
          <a:xfrm>
            <a:off x="7086220" y="1796919"/>
            <a:ext cx="343799" cy="360524"/>
            <a:chOff x="7086220" y="1981566"/>
            <a:chExt cx="343799" cy="360524"/>
          </a:xfrm>
        </p:grpSpPr>
        <p:sp>
          <p:nvSpPr>
            <p:cNvPr id="17098" name="Google Shape;17098;p94"/>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94"/>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94"/>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94"/>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94"/>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94"/>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94"/>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94"/>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94"/>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94"/>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94"/>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94"/>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94"/>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94"/>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94"/>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94"/>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4" name="Google Shape;17114;p94"/>
          <p:cNvGrpSpPr/>
          <p:nvPr/>
        </p:nvGrpSpPr>
        <p:grpSpPr>
          <a:xfrm>
            <a:off x="6141112" y="2742915"/>
            <a:ext cx="368416" cy="311369"/>
            <a:chOff x="6141112" y="2927563"/>
            <a:chExt cx="368416" cy="311369"/>
          </a:xfrm>
        </p:grpSpPr>
        <p:sp>
          <p:nvSpPr>
            <p:cNvPr id="17115" name="Google Shape;17115;p94"/>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94"/>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94"/>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94"/>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94"/>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94"/>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94"/>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22" name="Google Shape;17122;p94"/>
          <p:cNvGrpSpPr/>
          <p:nvPr/>
        </p:nvGrpSpPr>
        <p:grpSpPr>
          <a:xfrm>
            <a:off x="7520699" y="2718298"/>
            <a:ext cx="335489" cy="360629"/>
            <a:chOff x="7520699" y="2902946"/>
            <a:chExt cx="335489" cy="360629"/>
          </a:xfrm>
        </p:grpSpPr>
        <p:sp>
          <p:nvSpPr>
            <p:cNvPr id="17123" name="Google Shape;17123;p94"/>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94"/>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94"/>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94"/>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94"/>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94"/>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94"/>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94"/>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94"/>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94"/>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94"/>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94"/>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94"/>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94"/>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94"/>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8" name="Google Shape;17138;p94"/>
          <p:cNvGrpSpPr/>
          <p:nvPr/>
        </p:nvGrpSpPr>
        <p:grpSpPr>
          <a:xfrm>
            <a:off x="7988340" y="2718298"/>
            <a:ext cx="308886" cy="360628"/>
            <a:chOff x="7988340" y="2902946"/>
            <a:chExt cx="308886" cy="360628"/>
          </a:xfrm>
        </p:grpSpPr>
        <p:sp>
          <p:nvSpPr>
            <p:cNvPr id="17139" name="Google Shape;17139;p94"/>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94"/>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94"/>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94"/>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94"/>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94"/>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94"/>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94"/>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94"/>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94"/>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94"/>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94"/>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94"/>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94"/>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94"/>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94"/>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94"/>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94"/>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94"/>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94"/>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94"/>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94"/>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94"/>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62" name="Google Shape;17162;p94"/>
          <p:cNvGrpSpPr/>
          <p:nvPr/>
        </p:nvGrpSpPr>
        <p:grpSpPr>
          <a:xfrm>
            <a:off x="5690039" y="2718351"/>
            <a:ext cx="362902" cy="360498"/>
            <a:chOff x="5690039" y="2902998"/>
            <a:chExt cx="362902" cy="360498"/>
          </a:xfrm>
        </p:grpSpPr>
        <p:sp>
          <p:nvSpPr>
            <p:cNvPr id="17163" name="Google Shape;17163;p94"/>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94"/>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94"/>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94"/>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94"/>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94"/>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94"/>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0" name="Google Shape;17170;p94"/>
          <p:cNvGrpSpPr/>
          <p:nvPr/>
        </p:nvGrpSpPr>
        <p:grpSpPr>
          <a:xfrm>
            <a:off x="4871935" y="1316342"/>
            <a:ext cx="258503" cy="360890"/>
            <a:chOff x="4871935" y="1500990"/>
            <a:chExt cx="258503" cy="360890"/>
          </a:xfrm>
        </p:grpSpPr>
        <p:sp>
          <p:nvSpPr>
            <p:cNvPr id="17171" name="Google Shape;17171;p94"/>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94"/>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94"/>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9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9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94"/>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94"/>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94"/>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94"/>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94"/>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94"/>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94"/>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94"/>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94"/>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85" name="Google Shape;17185;p94"/>
          <p:cNvSpPr/>
          <p:nvPr/>
        </p:nvSpPr>
        <p:spPr>
          <a:xfrm>
            <a:off x="6342646"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86" name="Google Shape;17186;p94"/>
          <p:cNvGrpSpPr/>
          <p:nvPr/>
        </p:nvGrpSpPr>
        <p:grpSpPr>
          <a:xfrm>
            <a:off x="6265764" y="1316603"/>
            <a:ext cx="234983" cy="360628"/>
            <a:chOff x="6265764" y="1501251"/>
            <a:chExt cx="234983" cy="360628"/>
          </a:xfrm>
        </p:grpSpPr>
        <p:sp>
          <p:nvSpPr>
            <p:cNvPr id="17187" name="Google Shape;17187;p94"/>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94"/>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94"/>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9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94"/>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94"/>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94"/>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94"/>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94"/>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94"/>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94"/>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94"/>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9" name="Google Shape;17199;p94"/>
          <p:cNvGrpSpPr/>
          <p:nvPr/>
        </p:nvGrpSpPr>
        <p:grpSpPr>
          <a:xfrm>
            <a:off x="6193639" y="3217351"/>
            <a:ext cx="360628" cy="238250"/>
            <a:chOff x="6193639" y="3401998"/>
            <a:chExt cx="360628" cy="238250"/>
          </a:xfrm>
        </p:grpSpPr>
        <p:sp>
          <p:nvSpPr>
            <p:cNvPr id="17200" name="Google Shape;17200;p94"/>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94"/>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94"/>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94"/>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94"/>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94"/>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94"/>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94"/>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94"/>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94"/>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94"/>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1" name="Google Shape;17211;p94"/>
          <p:cNvGrpSpPr/>
          <p:nvPr/>
        </p:nvGrpSpPr>
        <p:grpSpPr>
          <a:xfrm>
            <a:off x="5801625" y="1316603"/>
            <a:ext cx="246037" cy="360629"/>
            <a:chOff x="5801625" y="1501251"/>
            <a:chExt cx="246037" cy="360629"/>
          </a:xfrm>
        </p:grpSpPr>
        <p:sp>
          <p:nvSpPr>
            <p:cNvPr id="17212" name="Google Shape;17212;p94"/>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94"/>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94"/>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94"/>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94"/>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94"/>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94"/>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94"/>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94"/>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94"/>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94"/>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94"/>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94"/>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94"/>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94"/>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94"/>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94"/>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9" name="Google Shape;17229;p94"/>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94"/>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1" name="Google Shape;17231;p94"/>
          <p:cNvGrpSpPr/>
          <p:nvPr/>
        </p:nvGrpSpPr>
        <p:grpSpPr>
          <a:xfrm>
            <a:off x="6641680" y="1796814"/>
            <a:ext cx="352083" cy="360864"/>
            <a:chOff x="6641680" y="1981462"/>
            <a:chExt cx="352083" cy="360864"/>
          </a:xfrm>
        </p:grpSpPr>
        <p:sp>
          <p:nvSpPr>
            <p:cNvPr id="17232" name="Google Shape;17232;p94"/>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94"/>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94"/>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94"/>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94"/>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94"/>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94"/>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94"/>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94"/>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94"/>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94"/>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94"/>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94"/>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94"/>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94"/>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94"/>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94"/>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94"/>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94"/>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94"/>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94"/>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94"/>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94"/>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94"/>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94"/>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94"/>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94"/>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94"/>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0" name="Google Shape;17260;p94"/>
          <p:cNvGrpSpPr/>
          <p:nvPr/>
        </p:nvGrpSpPr>
        <p:grpSpPr>
          <a:xfrm>
            <a:off x="7205332" y="1316603"/>
            <a:ext cx="198032" cy="360629"/>
            <a:chOff x="7205332" y="1501251"/>
            <a:chExt cx="198032" cy="360629"/>
          </a:xfrm>
        </p:grpSpPr>
        <p:sp>
          <p:nvSpPr>
            <p:cNvPr id="17261" name="Google Shape;17261;p94"/>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94"/>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94"/>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4" name="Google Shape;17264;p94"/>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5" name="Google Shape;17265;p94"/>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94"/>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94"/>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94"/>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94"/>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94"/>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94"/>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94"/>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94"/>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94"/>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94"/>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94"/>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94"/>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94"/>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94"/>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94"/>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1" name="Google Shape;17281;p94"/>
          <p:cNvGrpSpPr/>
          <p:nvPr/>
        </p:nvGrpSpPr>
        <p:grpSpPr>
          <a:xfrm>
            <a:off x="7688313" y="1316603"/>
            <a:ext cx="153058" cy="360628"/>
            <a:chOff x="7688313" y="1501251"/>
            <a:chExt cx="153058" cy="360628"/>
          </a:xfrm>
        </p:grpSpPr>
        <p:sp>
          <p:nvSpPr>
            <p:cNvPr id="17282" name="Google Shape;17282;p94"/>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94"/>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94"/>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94"/>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94"/>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94"/>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94"/>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94"/>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94"/>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94"/>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94"/>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94"/>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94"/>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94"/>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94"/>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94"/>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8" name="Google Shape;17298;p94"/>
          <p:cNvGrpSpPr/>
          <p:nvPr/>
        </p:nvGrpSpPr>
        <p:grpSpPr>
          <a:xfrm>
            <a:off x="8150179" y="1316603"/>
            <a:ext cx="150811" cy="360628"/>
            <a:chOff x="8150179" y="1501251"/>
            <a:chExt cx="150811" cy="360628"/>
          </a:xfrm>
        </p:grpSpPr>
        <p:sp>
          <p:nvSpPr>
            <p:cNvPr id="17299" name="Google Shape;17299;p94"/>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94"/>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94"/>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2" name="Google Shape;17302;p94"/>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3" name="Google Shape;17303;p94"/>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94"/>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94"/>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94"/>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94"/>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8" name="Google Shape;17308;p94"/>
          <p:cNvSpPr/>
          <p:nvPr/>
        </p:nvSpPr>
        <p:spPr>
          <a:xfrm>
            <a:off x="4948085"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09" name="Google Shape;17309;p94"/>
          <p:cNvGrpSpPr/>
          <p:nvPr/>
        </p:nvGrpSpPr>
        <p:grpSpPr>
          <a:xfrm>
            <a:off x="4877867" y="2718298"/>
            <a:ext cx="170149" cy="360629"/>
            <a:chOff x="4877867" y="2902946"/>
            <a:chExt cx="170149" cy="360629"/>
          </a:xfrm>
        </p:grpSpPr>
        <p:sp>
          <p:nvSpPr>
            <p:cNvPr id="17310" name="Google Shape;17310;p94"/>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94"/>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94"/>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94"/>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94"/>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94"/>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94"/>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94"/>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94"/>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94"/>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94"/>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94"/>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94"/>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3" name="Google Shape;17323;p94"/>
          <p:cNvGrpSpPr/>
          <p:nvPr/>
        </p:nvGrpSpPr>
        <p:grpSpPr>
          <a:xfrm>
            <a:off x="6741689" y="1316028"/>
            <a:ext cx="207962" cy="361203"/>
            <a:chOff x="6741689" y="1500676"/>
            <a:chExt cx="207962" cy="361203"/>
          </a:xfrm>
        </p:grpSpPr>
        <p:sp>
          <p:nvSpPr>
            <p:cNvPr id="17324" name="Google Shape;17324;p94"/>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94"/>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94"/>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94"/>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94"/>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94"/>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94"/>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94"/>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94"/>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94"/>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94"/>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94"/>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94"/>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94"/>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94"/>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94"/>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94"/>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94"/>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94"/>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3" name="Google Shape;17343;p94"/>
          <p:cNvGrpSpPr/>
          <p:nvPr/>
        </p:nvGrpSpPr>
        <p:grpSpPr>
          <a:xfrm>
            <a:off x="5752627" y="3245757"/>
            <a:ext cx="360628" cy="181464"/>
            <a:chOff x="5752627" y="3430404"/>
            <a:chExt cx="360628" cy="181464"/>
          </a:xfrm>
        </p:grpSpPr>
        <p:sp>
          <p:nvSpPr>
            <p:cNvPr id="17344" name="Google Shape;17344;p94"/>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94"/>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94"/>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94"/>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94"/>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94"/>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94"/>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94"/>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94"/>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94"/>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94"/>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94"/>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94"/>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94"/>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94"/>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94"/>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94"/>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94"/>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94"/>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94"/>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4" name="Google Shape;17364;p94"/>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94"/>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94"/>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94"/>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94"/>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94"/>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94"/>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94"/>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2" name="Google Shape;17372;p94"/>
          <p:cNvGrpSpPr/>
          <p:nvPr/>
        </p:nvGrpSpPr>
        <p:grpSpPr>
          <a:xfrm>
            <a:off x="5235700" y="2718351"/>
            <a:ext cx="361909" cy="360759"/>
            <a:chOff x="5235700" y="2902998"/>
            <a:chExt cx="361909" cy="360759"/>
          </a:xfrm>
        </p:grpSpPr>
        <p:sp>
          <p:nvSpPr>
            <p:cNvPr id="17373" name="Google Shape;17373;p94"/>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94"/>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94"/>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94"/>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94"/>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94"/>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94"/>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0" name="Google Shape;17380;p94"/>
          <p:cNvGrpSpPr/>
          <p:nvPr/>
        </p:nvGrpSpPr>
        <p:grpSpPr>
          <a:xfrm>
            <a:off x="6634912" y="3210321"/>
            <a:ext cx="360367" cy="252309"/>
            <a:chOff x="6634912" y="3394969"/>
            <a:chExt cx="360367" cy="252309"/>
          </a:xfrm>
        </p:grpSpPr>
        <p:sp>
          <p:nvSpPr>
            <p:cNvPr id="17381" name="Google Shape;17381;p94"/>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94"/>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94"/>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94"/>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94"/>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94"/>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94"/>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94"/>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94"/>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94"/>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94"/>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94"/>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94"/>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4" name="Google Shape;17394;p94"/>
          <p:cNvGrpSpPr/>
          <p:nvPr/>
        </p:nvGrpSpPr>
        <p:grpSpPr>
          <a:xfrm>
            <a:off x="7059330" y="3156148"/>
            <a:ext cx="377170" cy="360655"/>
            <a:chOff x="7059330" y="3340796"/>
            <a:chExt cx="377170" cy="360655"/>
          </a:xfrm>
        </p:grpSpPr>
        <p:sp>
          <p:nvSpPr>
            <p:cNvPr id="17395" name="Google Shape;17395;p94"/>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94"/>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94"/>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94"/>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94"/>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94"/>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94"/>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2" name="Google Shape;17402;p94"/>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94"/>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94"/>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94"/>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94"/>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7" name="Google Shape;17407;p94"/>
          <p:cNvGrpSpPr/>
          <p:nvPr/>
        </p:nvGrpSpPr>
        <p:grpSpPr>
          <a:xfrm>
            <a:off x="7957948" y="3190983"/>
            <a:ext cx="360629" cy="291012"/>
            <a:chOff x="7957948" y="3375631"/>
            <a:chExt cx="360629" cy="291012"/>
          </a:xfrm>
        </p:grpSpPr>
        <p:sp>
          <p:nvSpPr>
            <p:cNvPr id="17408" name="Google Shape;17408;p94"/>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94"/>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94"/>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94"/>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94"/>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94"/>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94"/>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94"/>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6" name="Google Shape;17416;p94"/>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7" name="Google Shape;17417;p94"/>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94"/>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94"/>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94"/>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94"/>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94"/>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94"/>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94"/>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94"/>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6" name="Google Shape;17426;p94"/>
          <p:cNvGrpSpPr/>
          <p:nvPr/>
        </p:nvGrpSpPr>
        <p:grpSpPr>
          <a:xfrm>
            <a:off x="6198656" y="3683241"/>
            <a:ext cx="347562" cy="227954"/>
            <a:chOff x="6198656" y="3867888"/>
            <a:chExt cx="347562" cy="227954"/>
          </a:xfrm>
        </p:grpSpPr>
        <p:sp>
          <p:nvSpPr>
            <p:cNvPr id="17427" name="Google Shape;17427;p94"/>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94"/>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9" name="Google Shape;17429;p94"/>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0" name="Google Shape;17430;p94"/>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94"/>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94"/>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94"/>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94"/>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94"/>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94"/>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94"/>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8" name="Google Shape;17438;p94"/>
          <p:cNvGrpSpPr/>
          <p:nvPr/>
        </p:nvGrpSpPr>
        <p:grpSpPr>
          <a:xfrm>
            <a:off x="5706895" y="3634504"/>
            <a:ext cx="349392" cy="325454"/>
            <a:chOff x="5706895" y="3819151"/>
            <a:chExt cx="349392" cy="325454"/>
          </a:xfrm>
        </p:grpSpPr>
        <p:sp>
          <p:nvSpPr>
            <p:cNvPr id="17439" name="Google Shape;17439;p94"/>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94"/>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94"/>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94"/>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94"/>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94"/>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94"/>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94"/>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94"/>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8" name="Google Shape;17448;p94"/>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9" name="Google Shape;17449;p94"/>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94"/>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94"/>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94"/>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94"/>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4" name="Google Shape;17454;p94"/>
          <p:cNvGrpSpPr/>
          <p:nvPr/>
        </p:nvGrpSpPr>
        <p:grpSpPr>
          <a:xfrm>
            <a:off x="7648618" y="3156096"/>
            <a:ext cx="97265" cy="360393"/>
            <a:chOff x="7648618" y="3340744"/>
            <a:chExt cx="97265" cy="360393"/>
          </a:xfrm>
        </p:grpSpPr>
        <p:sp>
          <p:nvSpPr>
            <p:cNvPr id="17455" name="Google Shape;17455;p94"/>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94"/>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94"/>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8" name="Google Shape;17458;p94"/>
          <p:cNvGrpSpPr/>
          <p:nvPr/>
        </p:nvGrpSpPr>
        <p:grpSpPr>
          <a:xfrm>
            <a:off x="7164356" y="3606019"/>
            <a:ext cx="385507" cy="382501"/>
            <a:chOff x="7164356" y="3790667"/>
            <a:chExt cx="385507" cy="382501"/>
          </a:xfrm>
        </p:grpSpPr>
        <p:sp>
          <p:nvSpPr>
            <p:cNvPr id="17459" name="Google Shape;17459;p94"/>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94"/>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94"/>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94"/>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94"/>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94"/>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94"/>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94"/>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94"/>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94"/>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94"/>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94"/>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94"/>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94"/>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94"/>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94"/>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94"/>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6" name="Google Shape;17476;p94"/>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7" name="Google Shape;17477;p94"/>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94"/>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94"/>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94"/>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94"/>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94"/>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3" name="Google Shape;17483;p94"/>
          <p:cNvGrpSpPr/>
          <p:nvPr/>
        </p:nvGrpSpPr>
        <p:grpSpPr>
          <a:xfrm>
            <a:off x="6670400" y="3641821"/>
            <a:ext cx="387911" cy="310846"/>
            <a:chOff x="6670400" y="3826468"/>
            <a:chExt cx="387911" cy="310846"/>
          </a:xfrm>
        </p:grpSpPr>
        <p:sp>
          <p:nvSpPr>
            <p:cNvPr id="17484" name="Google Shape;17484;p94"/>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94"/>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94"/>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94"/>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94"/>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94"/>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94"/>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94"/>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94"/>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3" name="Google Shape;17493;p94"/>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4" name="Google Shape;17494;p94"/>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94"/>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94"/>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94"/>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94"/>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94"/>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94"/>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94"/>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2" name="Google Shape;17502;p94"/>
          <p:cNvGrpSpPr/>
          <p:nvPr/>
        </p:nvGrpSpPr>
        <p:grpSpPr>
          <a:xfrm>
            <a:off x="7662181" y="3618798"/>
            <a:ext cx="302823" cy="360498"/>
            <a:chOff x="7662181" y="3803446"/>
            <a:chExt cx="302823" cy="360498"/>
          </a:xfrm>
        </p:grpSpPr>
        <p:sp>
          <p:nvSpPr>
            <p:cNvPr id="17503" name="Google Shape;17503;p94"/>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94"/>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5" name="Google Shape;17505;p94"/>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94"/>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94"/>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94"/>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94"/>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94"/>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94"/>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94"/>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3" name="Google Shape;17513;p94"/>
          <p:cNvGrpSpPr/>
          <p:nvPr/>
        </p:nvGrpSpPr>
        <p:grpSpPr>
          <a:xfrm>
            <a:off x="5206562" y="3619347"/>
            <a:ext cx="363895" cy="355663"/>
            <a:chOff x="5206562" y="3803994"/>
            <a:chExt cx="363895" cy="355663"/>
          </a:xfrm>
        </p:grpSpPr>
        <p:sp>
          <p:nvSpPr>
            <p:cNvPr id="17514" name="Google Shape;17514;p94"/>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94"/>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94"/>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94"/>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94"/>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9" name="Google Shape;17519;p94"/>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0" name="Google Shape;17520;p94"/>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94"/>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94"/>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94"/>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94"/>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94"/>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94"/>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94"/>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28" name="Google Shape;17528;p94"/>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7529" name="Google Shape;17529;p94"/>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533" name="Shape 17533"/>
        <p:cNvGrpSpPr/>
        <p:nvPr/>
      </p:nvGrpSpPr>
      <p:grpSpPr>
        <a:xfrm>
          <a:off x="0" y="0"/>
          <a:ext cx="0" cy="0"/>
          <a:chOff x="0" y="0"/>
          <a:chExt cx="0" cy="0"/>
        </a:xfrm>
      </p:grpSpPr>
      <p:grpSp>
        <p:nvGrpSpPr>
          <p:cNvPr id="17534" name="Google Shape;17534;p95"/>
          <p:cNvGrpSpPr/>
          <p:nvPr/>
        </p:nvGrpSpPr>
        <p:grpSpPr>
          <a:xfrm>
            <a:off x="4682526" y="1512217"/>
            <a:ext cx="369948" cy="370132"/>
            <a:chOff x="4682526" y="1512217"/>
            <a:chExt cx="369948" cy="370132"/>
          </a:xfrm>
        </p:grpSpPr>
        <p:sp>
          <p:nvSpPr>
            <p:cNvPr id="17535" name="Google Shape;17535;p95"/>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95"/>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95"/>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95"/>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95"/>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95"/>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95"/>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95"/>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95"/>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95"/>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95"/>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95"/>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95"/>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95"/>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95"/>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0" name="Google Shape;17550;p95"/>
          <p:cNvGrpSpPr/>
          <p:nvPr/>
        </p:nvGrpSpPr>
        <p:grpSpPr>
          <a:xfrm>
            <a:off x="3592433" y="1980212"/>
            <a:ext cx="381542" cy="370079"/>
            <a:chOff x="3592433" y="1980212"/>
            <a:chExt cx="381542" cy="370079"/>
          </a:xfrm>
        </p:grpSpPr>
        <p:sp>
          <p:nvSpPr>
            <p:cNvPr id="17551" name="Google Shape;17551;p95"/>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95"/>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95"/>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95"/>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95"/>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95"/>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95"/>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95"/>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95"/>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0" name="Google Shape;17560;p95"/>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1" name="Google Shape;17561;p95"/>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95"/>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3" name="Google Shape;17563;p95"/>
          <p:cNvGrpSpPr/>
          <p:nvPr/>
        </p:nvGrpSpPr>
        <p:grpSpPr>
          <a:xfrm>
            <a:off x="1398582" y="2973490"/>
            <a:ext cx="371391" cy="235126"/>
            <a:chOff x="1398582" y="2973490"/>
            <a:chExt cx="371391" cy="235126"/>
          </a:xfrm>
        </p:grpSpPr>
        <p:sp>
          <p:nvSpPr>
            <p:cNvPr id="17564" name="Google Shape;17564;p95"/>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95"/>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6" name="Google Shape;17566;p95"/>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7" name="Google Shape;17567;p95"/>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95"/>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95"/>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95"/>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95"/>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95"/>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95"/>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95"/>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95"/>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95"/>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95"/>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95"/>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9" name="Google Shape;17579;p95"/>
          <p:cNvGrpSpPr/>
          <p:nvPr/>
        </p:nvGrpSpPr>
        <p:grpSpPr>
          <a:xfrm>
            <a:off x="850795" y="1512217"/>
            <a:ext cx="370132" cy="370132"/>
            <a:chOff x="850795" y="1512217"/>
            <a:chExt cx="370132" cy="370132"/>
          </a:xfrm>
        </p:grpSpPr>
        <p:sp>
          <p:nvSpPr>
            <p:cNvPr id="17580" name="Google Shape;17580;p95"/>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95"/>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95"/>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95"/>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95"/>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95"/>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95"/>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95"/>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95"/>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95"/>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95"/>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95"/>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95"/>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95"/>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95"/>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95"/>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95"/>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95"/>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8" name="Google Shape;17598;p95"/>
          <p:cNvGrpSpPr/>
          <p:nvPr/>
        </p:nvGrpSpPr>
        <p:grpSpPr>
          <a:xfrm>
            <a:off x="8038497" y="2906079"/>
            <a:ext cx="236568" cy="370105"/>
            <a:chOff x="8038497" y="2906079"/>
            <a:chExt cx="236568" cy="370105"/>
          </a:xfrm>
        </p:grpSpPr>
        <p:sp>
          <p:nvSpPr>
            <p:cNvPr id="17599" name="Google Shape;17599;p95"/>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95"/>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95"/>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95"/>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95"/>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95"/>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95"/>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6" name="Google Shape;17606;p95"/>
          <p:cNvGrpSpPr/>
          <p:nvPr/>
        </p:nvGrpSpPr>
        <p:grpSpPr>
          <a:xfrm>
            <a:off x="6324130" y="1566303"/>
            <a:ext cx="370630" cy="261802"/>
            <a:chOff x="6324130" y="1566303"/>
            <a:chExt cx="370630" cy="261802"/>
          </a:xfrm>
        </p:grpSpPr>
        <p:sp>
          <p:nvSpPr>
            <p:cNvPr id="17607" name="Google Shape;17607;p95"/>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95"/>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95"/>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95"/>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95"/>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95"/>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95"/>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95"/>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95"/>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95"/>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95"/>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95"/>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95"/>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95"/>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95"/>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95"/>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95"/>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24" name="Google Shape;17624;p95"/>
          <p:cNvGrpSpPr/>
          <p:nvPr/>
        </p:nvGrpSpPr>
        <p:grpSpPr>
          <a:xfrm>
            <a:off x="5232280" y="2026587"/>
            <a:ext cx="370840" cy="353213"/>
            <a:chOff x="5232280" y="2026587"/>
            <a:chExt cx="370840" cy="353213"/>
          </a:xfrm>
        </p:grpSpPr>
        <p:sp>
          <p:nvSpPr>
            <p:cNvPr id="17625" name="Google Shape;17625;p95"/>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95"/>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95"/>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95"/>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95"/>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95"/>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95"/>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95"/>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95"/>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95"/>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5" name="Google Shape;17635;p95"/>
          <p:cNvGrpSpPr/>
          <p:nvPr/>
        </p:nvGrpSpPr>
        <p:grpSpPr>
          <a:xfrm>
            <a:off x="7968961" y="2435329"/>
            <a:ext cx="379548" cy="365331"/>
            <a:chOff x="7968961" y="2435329"/>
            <a:chExt cx="379548" cy="365331"/>
          </a:xfrm>
        </p:grpSpPr>
        <p:sp>
          <p:nvSpPr>
            <p:cNvPr id="17636" name="Google Shape;17636;p95"/>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95"/>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95"/>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95"/>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95"/>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95"/>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2" name="Google Shape;17642;p95"/>
          <p:cNvGrpSpPr/>
          <p:nvPr/>
        </p:nvGrpSpPr>
        <p:grpSpPr>
          <a:xfrm>
            <a:off x="4136679" y="2115323"/>
            <a:ext cx="373305" cy="223217"/>
            <a:chOff x="4136679" y="2115323"/>
            <a:chExt cx="373305" cy="223217"/>
          </a:xfrm>
        </p:grpSpPr>
        <p:sp>
          <p:nvSpPr>
            <p:cNvPr id="17643" name="Google Shape;17643;p95"/>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95"/>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95"/>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95"/>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7" name="Google Shape;17647;p95"/>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8" name="Google Shape;17648;p95"/>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95"/>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95"/>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95"/>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95"/>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3" name="Google Shape;17653;p95"/>
          <p:cNvGrpSpPr/>
          <p:nvPr/>
        </p:nvGrpSpPr>
        <p:grpSpPr>
          <a:xfrm>
            <a:off x="7423823" y="2464077"/>
            <a:ext cx="372046" cy="307730"/>
            <a:chOff x="7423823" y="2464077"/>
            <a:chExt cx="372046" cy="307730"/>
          </a:xfrm>
        </p:grpSpPr>
        <p:sp>
          <p:nvSpPr>
            <p:cNvPr id="17654" name="Google Shape;17654;p95"/>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95"/>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95"/>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95"/>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95"/>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95"/>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95"/>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95"/>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95"/>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95"/>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4" name="Google Shape;17664;p95"/>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5" name="Google Shape;17665;p95"/>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95"/>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7" name="Google Shape;17667;p95"/>
          <p:cNvGrpSpPr/>
          <p:nvPr/>
        </p:nvGrpSpPr>
        <p:grpSpPr>
          <a:xfrm>
            <a:off x="3882511" y="3365156"/>
            <a:ext cx="295061" cy="370263"/>
            <a:chOff x="3882511" y="3365156"/>
            <a:chExt cx="295061" cy="370263"/>
          </a:xfrm>
        </p:grpSpPr>
        <p:sp>
          <p:nvSpPr>
            <p:cNvPr id="17668" name="Google Shape;17668;p95"/>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95"/>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0" name="Google Shape;17670;p95"/>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1" name="Google Shape;17671;p95"/>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95"/>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3" name="Google Shape;17673;p95"/>
          <p:cNvGrpSpPr/>
          <p:nvPr/>
        </p:nvGrpSpPr>
        <p:grpSpPr>
          <a:xfrm>
            <a:off x="5229788" y="1512217"/>
            <a:ext cx="370132" cy="370132"/>
            <a:chOff x="5229788" y="1512217"/>
            <a:chExt cx="370132" cy="370132"/>
          </a:xfrm>
        </p:grpSpPr>
        <p:sp>
          <p:nvSpPr>
            <p:cNvPr id="17674" name="Google Shape;17674;p95"/>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95"/>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95"/>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95"/>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8" name="Google Shape;17678;p95"/>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9" name="Google Shape;17679;p95"/>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95"/>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95"/>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95"/>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95"/>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95"/>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95"/>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95"/>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95"/>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95"/>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95"/>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95"/>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1" name="Google Shape;17691;p95"/>
          <p:cNvGrpSpPr/>
          <p:nvPr/>
        </p:nvGrpSpPr>
        <p:grpSpPr>
          <a:xfrm>
            <a:off x="6041869" y="3365392"/>
            <a:ext cx="373882" cy="370053"/>
            <a:chOff x="6041869" y="3365392"/>
            <a:chExt cx="373882" cy="370053"/>
          </a:xfrm>
        </p:grpSpPr>
        <p:sp>
          <p:nvSpPr>
            <p:cNvPr id="17692" name="Google Shape;17692;p95"/>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95"/>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95"/>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95"/>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95"/>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95"/>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95"/>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95"/>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95"/>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95"/>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2" name="Google Shape;17702;p95"/>
          <p:cNvGrpSpPr/>
          <p:nvPr/>
        </p:nvGrpSpPr>
        <p:grpSpPr>
          <a:xfrm>
            <a:off x="4684309" y="2087493"/>
            <a:ext cx="374748" cy="279140"/>
            <a:chOff x="4684309" y="2087493"/>
            <a:chExt cx="374748" cy="279140"/>
          </a:xfrm>
        </p:grpSpPr>
        <p:sp>
          <p:nvSpPr>
            <p:cNvPr id="17703" name="Google Shape;17703;p95"/>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95"/>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95"/>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95"/>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7" name="Google Shape;17707;p95"/>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95"/>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95"/>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95"/>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95"/>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95"/>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95"/>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4" name="Google Shape;17714;p95"/>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5" name="Google Shape;17715;p95"/>
          <p:cNvGrpSpPr/>
          <p:nvPr/>
        </p:nvGrpSpPr>
        <p:grpSpPr>
          <a:xfrm>
            <a:off x="7521110" y="2906131"/>
            <a:ext cx="175400" cy="370053"/>
            <a:chOff x="7521110" y="2906131"/>
            <a:chExt cx="175400" cy="370053"/>
          </a:xfrm>
        </p:grpSpPr>
        <p:sp>
          <p:nvSpPr>
            <p:cNvPr id="17716" name="Google Shape;17716;p95"/>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95"/>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95"/>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95"/>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95"/>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95"/>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95"/>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95"/>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95"/>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5" name="Google Shape;17725;p95"/>
          <p:cNvGrpSpPr/>
          <p:nvPr/>
        </p:nvGrpSpPr>
        <p:grpSpPr>
          <a:xfrm>
            <a:off x="3586925" y="1523286"/>
            <a:ext cx="371023" cy="347915"/>
            <a:chOff x="3586925" y="1523286"/>
            <a:chExt cx="371023" cy="347915"/>
          </a:xfrm>
        </p:grpSpPr>
        <p:sp>
          <p:nvSpPr>
            <p:cNvPr id="17726" name="Google Shape;17726;p95"/>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95"/>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95"/>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95"/>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95"/>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95"/>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95"/>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95"/>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95"/>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95"/>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95"/>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95"/>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95"/>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95"/>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95"/>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95"/>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95"/>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3" name="Google Shape;17743;p95"/>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95"/>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5" name="Google Shape;17745;p95"/>
          <p:cNvGrpSpPr/>
          <p:nvPr/>
        </p:nvGrpSpPr>
        <p:grpSpPr>
          <a:xfrm>
            <a:off x="6876009" y="2475461"/>
            <a:ext cx="370158" cy="285120"/>
            <a:chOff x="6876009" y="2475461"/>
            <a:chExt cx="370158" cy="285120"/>
          </a:xfrm>
        </p:grpSpPr>
        <p:sp>
          <p:nvSpPr>
            <p:cNvPr id="17746" name="Google Shape;17746;p95"/>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95"/>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95"/>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95"/>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95"/>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95"/>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95"/>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95"/>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95"/>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5" name="Google Shape;17755;p95"/>
          <p:cNvGrpSpPr/>
          <p:nvPr/>
        </p:nvGrpSpPr>
        <p:grpSpPr>
          <a:xfrm>
            <a:off x="6328222" y="2445847"/>
            <a:ext cx="370158" cy="344269"/>
            <a:chOff x="6328222" y="2445847"/>
            <a:chExt cx="370158" cy="344269"/>
          </a:xfrm>
        </p:grpSpPr>
        <p:sp>
          <p:nvSpPr>
            <p:cNvPr id="17756" name="Google Shape;17756;p95"/>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95"/>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95"/>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95"/>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95"/>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1" name="Google Shape;17761;p95"/>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2" name="Google Shape;17762;p95"/>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95"/>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4" name="Google Shape;17764;p95"/>
          <p:cNvGrpSpPr/>
          <p:nvPr/>
        </p:nvGrpSpPr>
        <p:grpSpPr>
          <a:xfrm>
            <a:off x="5249540" y="2432942"/>
            <a:ext cx="351639" cy="370184"/>
            <a:chOff x="5249540" y="2432942"/>
            <a:chExt cx="351639" cy="370184"/>
          </a:xfrm>
        </p:grpSpPr>
        <p:sp>
          <p:nvSpPr>
            <p:cNvPr id="17765" name="Google Shape;17765;p95"/>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95"/>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95"/>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8" name="Google Shape;17768;p95"/>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95"/>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95"/>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95"/>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2" name="Google Shape;17772;p95"/>
          <p:cNvGrpSpPr/>
          <p:nvPr/>
        </p:nvGrpSpPr>
        <p:grpSpPr>
          <a:xfrm>
            <a:off x="4137047" y="2482176"/>
            <a:ext cx="371102" cy="271585"/>
            <a:chOff x="4137047" y="2482176"/>
            <a:chExt cx="371102" cy="271585"/>
          </a:xfrm>
        </p:grpSpPr>
        <p:sp>
          <p:nvSpPr>
            <p:cNvPr id="17773" name="Google Shape;17773;p95"/>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95"/>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95"/>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95"/>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95"/>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95"/>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95"/>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0" name="Google Shape;17780;p95"/>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95"/>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95"/>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95"/>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4" name="Google Shape;17784;p95"/>
          <p:cNvGrpSpPr/>
          <p:nvPr/>
        </p:nvGrpSpPr>
        <p:grpSpPr>
          <a:xfrm>
            <a:off x="4686434" y="2432916"/>
            <a:ext cx="367377" cy="370079"/>
            <a:chOff x="4686434" y="2432916"/>
            <a:chExt cx="367377" cy="370079"/>
          </a:xfrm>
        </p:grpSpPr>
        <p:sp>
          <p:nvSpPr>
            <p:cNvPr id="17785" name="Google Shape;17785;p95"/>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95"/>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95"/>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95"/>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95"/>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95"/>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95"/>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95"/>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95"/>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95"/>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95"/>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6" name="Google Shape;17796;p95"/>
          <p:cNvGrpSpPr/>
          <p:nvPr/>
        </p:nvGrpSpPr>
        <p:grpSpPr>
          <a:xfrm>
            <a:off x="6328222" y="2056306"/>
            <a:ext cx="372099" cy="293986"/>
            <a:chOff x="6328222" y="2056306"/>
            <a:chExt cx="372099" cy="293986"/>
          </a:xfrm>
        </p:grpSpPr>
        <p:sp>
          <p:nvSpPr>
            <p:cNvPr id="17797" name="Google Shape;17797;p95"/>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95"/>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95"/>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95"/>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95"/>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95"/>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95"/>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95"/>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95"/>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6" name="Google Shape;17806;p95"/>
          <p:cNvGrpSpPr/>
          <p:nvPr/>
        </p:nvGrpSpPr>
        <p:grpSpPr>
          <a:xfrm>
            <a:off x="5789327" y="2432968"/>
            <a:ext cx="352531" cy="370132"/>
            <a:chOff x="5789327" y="2432968"/>
            <a:chExt cx="352531" cy="370132"/>
          </a:xfrm>
        </p:grpSpPr>
        <p:sp>
          <p:nvSpPr>
            <p:cNvPr id="17807" name="Google Shape;17807;p95"/>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95"/>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9" name="Google Shape;17809;p95"/>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0" name="Google Shape;17810;p95"/>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95"/>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95"/>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95"/>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95"/>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5" name="Google Shape;17815;p95"/>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6" name="Google Shape;17816;p95"/>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7" name="Google Shape;17817;p95"/>
          <p:cNvGrpSpPr/>
          <p:nvPr/>
        </p:nvGrpSpPr>
        <p:grpSpPr>
          <a:xfrm>
            <a:off x="874612" y="1980134"/>
            <a:ext cx="322314" cy="370158"/>
            <a:chOff x="874612" y="1980134"/>
            <a:chExt cx="322314" cy="370158"/>
          </a:xfrm>
        </p:grpSpPr>
        <p:sp>
          <p:nvSpPr>
            <p:cNvPr id="17818" name="Google Shape;17818;p95"/>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9" name="Google Shape;17819;p95"/>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0" name="Google Shape;17820;p95"/>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1" name="Google Shape;17821;p95"/>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2" name="Google Shape;17822;p95"/>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3" name="Google Shape;17823;p95"/>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4" name="Google Shape;17824;p95"/>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5" name="Google Shape;17825;p95"/>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6" name="Google Shape;17826;p95"/>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7" name="Google Shape;17827;p95"/>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8" name="Google Shape;17828;p95"/>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9" name="Google Shape;17829;p95"/>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0" name="Google Shape;17830;p95"/>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1" name="Google Shape;17831;p95"/>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95"/>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95"/>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4" name="Google Shape;17834;p95"/>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5" name="Google Shape;17835;p95"/>
          <p:cNvGrpSpPr/>
          <p:nvPr/>
        </p:nvGrpSpPr>
        <p:grpSpPr>
          <a:xfrm>
            <a:off x="3039662" y="2514780"/>
            <a:ext cx="374223" cy="329764"/>
            <a:chOff x="3039662" y="2514780"/>
            <a:chExt cx="374223" cy="329764"/>
          </a:xfrm>
        </p:grpSpPr>
        <p:sp>
          <p:nvSpPr>
            <p:cNvPr id="17836" name="Google Shape;17836;p95"/>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95"/>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8" name="Google Shape;17838;p95"/>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9" name="Google Shape;17839;p95"/>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95"/>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1" name="Google Shape;17841;p95"/>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2" name="Google Shape;17842;p95"/>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3" name="Google Shape;17843;p95"/>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95"/>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5" name="Google Shape;17845;p95"/>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6" name="Google Shape;17846;p95"/>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95"/>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8" name="Google Shape;17848;p95"/>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9" name="Google Shape;17849;p95"/>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95"/>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1" name="Google Shape;17851;p95"/>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2" name="Google Shape;17852;p95"/>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95"/>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4" name="Google Shape;17854;p95"/>
          <p:cNvGrpSpPr/>
          <p:nvPr/>
        </p:nvGrpSpPr>
        <p:grpSpPr>
          <a:xfrm>
            <a:off x="1946369" y="2563122"/>
            <a:ext cx="374066" cy="233395"/>
            <a:chOff x="1946369" y="2563122"/>
            <a:chExt cx="374066" cy="233395"/>
          </a:xfrm>
        </p:grpSpPr>
        <p:sp>
          <p:nvSpPr>
            <p:cNvPr id="17855" name="Google Shape;17855;p95"/>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6" name="Google Shape;17856;p95"/>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95"/>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95"/>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95"/>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95"/>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95"/>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2" name="Google Shape;17862;p95"/>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3" name="Google Shape;17863;p95"/>
          <p:cNvGrpSpPr/>
          <p:nvPr/>
        </p:nvGrpSpPr>
        <p:grpSpPr>
          <a:xfrm>
            <a:off x="4135263" y="2906184"/>
            <a:ext cx="374040" cy="370184"/>
            <a:chOff x="4135263" y="2906184"/>
            <a:chExt cx="374040" cy="370184"/>
          </a:xfrm>
        </p:grpSpPr>
        <p:sp>
          <p:nvSpPr>
            <p:cNvPr id="17864" name="Google Shape;17864;p95"/>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5" name="Google Shape;17865;p95"/>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6" name="Google Shape;17866;p95"/>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7" name="Google Shape;17867;p95"/>
          <p:cNvGrpSpPr/>
          <p:nvPr/>
        </p:nvGrpSpPr>
        <p:grpSpPr>
          <a:xfrm>
            <a:off x="4683601" y="2906184"/>
            <a:ext cx="372676" cy="370184"/>
            <a:chOff x="4683601" y="2906184"/>
            <a:chExt cx="372676" cy="370184"/>
          </a:xfrm>
        </p:grpSpPr>
        <p:sp>
          <p:nvSpPr>
            <p:cNvPr id="17868" name="Google Shape;17868;p95"/>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95"/>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95"/>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95"/>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95"/>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95"/>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4" name="Google Shape;17874;p95"/>
          <p:cNvGrpSpPr/>
          <p:nvPr/>
        </p:nvGrpSpPr>
        <p:grpSpPr>
          <a:xfrm>
            <a:off x="870808" y="2906053"/>
            <a:ext cx="329134" cy="370132"/>
            <a:chOff x="870808" y="2906053"/>
            <a:chExt cx="329134" cy="370132"/>
          </a:xfrm>
        </p:grpSpPr>
        <p:sp>
          <p:nvSpPr>
            <p:cNvPr id="17875" name="Google Shape;17875;p95"/>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95"/>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95"/>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8" name="Google Shape;17878;p95"/>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9" name="Google Shape;17879;p95"/>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95"/>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95"/>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95"/>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95"/>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95"/>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95"/>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95"/>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95"/>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95"/>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9" name="Google Shape;17889;p95"/>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0" name="Google Shape;17890;p95"/>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95"/>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95"/>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95"/>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4" name="Google Shape;17894;p95"/>
          <p:cNvGrpSpPr/>
          <p:nvPr/>
        </p:nvGrpSpPr>
        <p:grpSpPr>
          <a:xfrm>
            <a:off x="1943878" y="2909069"/>
            <a:ext cx="374774" cy="364282"/>
            <a:chOff x="1943878" y="2909069"/>
            <a:chExt cx="374774" cy="364282"/>
          </a:xfrm>
        </p:grpSpPr>
        <p:sp>
          <p:nvSpPr>
            <p:cNvPr id="17895" name="Google Shape;17895;p95"/>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95"/>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95"/>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95"/>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95"/>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0" name="Google Shape;17900;p95"/>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1" name="Google Shape;17901;p95"/>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95"/>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95"/>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95"/>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95"/>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95"/>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95"/>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95"/>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95"/>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95"/>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1" name="Google Shape;17911;p95"/>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2" name="Google Shape;17912;p95"/>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95"/>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95"/>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95"/>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6" name="Google Shape;17916;p95"/>
          <p:cNvGrpSpPr/>
          <p:nvPr/>
        </p:nvGrpSpPr>
        <p:grpSpPr>
          <a:xfrm>
            <a:off x="1128072" y="3365261"/>
            <a:ext cx="328872" cy="370158"/>
            <a:chOff x="1128072" y="3365261"/>
            <a:chExt cx="328872" cy="370158"/>
          </a:xfrm>
        </p:grpSpPr>
        <p:sp>
          <p:nvSpPr>
            <p:cNvPr id="17917" name="Google Shape;17917;p95"/>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95"/>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95"/>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95"/>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95"/>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2" name="Google Shape;17922;p95"/>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3" name="Google Shape;17923;p95"/>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95"/>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95"/>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95"/>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95"/>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95"/>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95"/>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95"/>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95"/>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95"/>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3" name="Google Shape;17933;p95"/>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4" name="Google Shape;17934;p95"/>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95"/>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95"/>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95"/>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95"/>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95"/>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95"/>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95"/>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95"/>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95"/>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4" name="Google Shape;17944;p95"/>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5" name="Google Shape;17945;p95"/>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95"/>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95"/>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95"/>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95"/>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95"/>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95"/>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95"/>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95"/>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95"/>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5" name="Google Shape;17955;p95"/>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6" name="Google Shape;17956;p95"/>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95"/>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95"/>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95"/>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95"/>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1" name="Google Shape;17961;p95"/>
          <p:cNvGrpSpPr/>
          <p:nvPr/>
        </p:nvGrpSpPr>
        <p:grpSpPr>
          <a:xfrm>
            <a:off x="5776868" y="1515181"/>
            <a:ext cx="370866" cy="364151"/>
            <a:chOff x="5776868" y="1515181"/>
            <a:chExt cx="370866" cy="364151"/>
          </a:xfrm>
        </p:grpSpPr>
        <p:sp>
          <p:nvSpPr>
            <p:cNvPr id="17962" name="Google Shape;17962;p95"/>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95"/>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95"/>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95"/>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6" name="Google Shape;17966;p95"/>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7" name="Google Shape;17967;p95"/>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95"/>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95"/>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95"/>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95"/>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95"/>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95"/>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95"/>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95"/>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95"/>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7" name="Google Shape;17977;p95"/>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8" name="Google Shape;17978;p95"/>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9" name="Google Shape;17979;p95"/>
          <p:cNvGrpSpPr/>
          <p:nvPr/>
        </p:nvGrpSpPr>
        <p:grpSpPr>
          <a:xfrm>
            <a:off x="3577849" y="2432942"/>
            <a:ext cx="393660" cy="370079"/>
            <a:chOff x="3577849" y="2432942"/>
            <a:chExt cx="393660" cy="370079"/>
          </a:xfrm>
        </p:grpSpPr>
        <p:sp>
          <p:nvSpPr>
            <p:cNvPr id="17980" name="Google Shape;17980;p95"/>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95"/>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95"/>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95"/>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4" name="Google Shape;17984;p95"/>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5" name="Google Shape;17985;p95"/>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95"/>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95"/>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95"/>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95"/>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0" name="Google Shape;17990;p95"/>
          <p:cNvGrpSpPr/>
          <p:nvPr/>
        </p:nvGrpSpPr>
        <p:grpSpPr>
          <a:xfrm>
            <a:off x="2493999" y="2927037"/>
            <a:ext cx="370132" cy="328164"/>
            <a:chOff x="2493999" y="2927037"/>
            <a:chExt cx="370132" cy="328164"/>
          </a:xfrm>
        </p:grpSpPr>
        <p:sp>
          <p:nvSpPr>
            <p:cNvPr id="17991" name="Google Shape;17991;p95"/>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95"/>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95"/>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95"/>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95"/>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6" name="Google Shape;17996;p95"/>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7" name="Google Shape;17997;p95"/>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95"/>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95"/>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95"/>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95"/>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2" name="Google Shape;18002;p95"/>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3" name="Google Shape;18003;p95"/>
          <p:cNvGrpSpPr/>
          <p:nvPr/>
        </p:nvGrpSpPr>
        <p:grpSpPr>
          <a:xfrm>
            <a:off x="3589417" y="2950696"/>
            <a:ext cx="370315" cy="281028"/>
            <a:chOff x="3589417" y="2950696"/>
            <a:chExt cx="370315" cy="281028"/>
          </a:xfrm>
        </p:grpSpPr>
        <p:sp>
          <p:nvSpPr>
            <p:cNvPr id="18004" name="Google Shape;18004;p95"/>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95"/>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95"/>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95"/>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95"/>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95"/>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95"/>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95"/>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95"/>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95"/>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95"/>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95"/>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95"/>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95"/>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95"/>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95"/>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95"/>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1" name="Google Shape;18021;p95"/>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2" name="Google Shape;18022;p95"/>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95"/>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4" name="Google Shape;18024;p95"/>
          <p:cNvGrpSpPr/>
          <p:nvPr/>
        </p:nvGrpSpPr>
        <p:grpSpPr>
          <a:xfrm>
            <a:off x="3032711" y="2911718"/>
            <a:ext cx="396125" cy="359062"/>
            <a:chOff x="3032711" y="2911718"/>
            <a:chExt cx="396125" cy="359062"/>
          </a:xfrm>
        </p:grpSpPr>
        <p:sp>
          <p:nvSpPr>
            <p:cNvPr id="18025" name="Google Shape;18025;p95"/>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95"/>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7" name="Google Shape;18027;p95"/>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8" name="Google Shape;18028;p95"/>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95"/>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95"/>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95"/>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95"/>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95"/>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95"/>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95"/>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6" name="Google Shape;18036;p95"/>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7" name="Google Shape;18037;p95"/>
          <p:cNvGrpSpPr/>
          <p:nvPr/>
        </p:nvGrpSpPr>
        <p:grpSpPr>
          <a:xfrm>
            <a:off x="7417764" y="1513397"/>
            <a:ext cx="373174" cy="367692"/>
            <a:chOff x="7417764" y="1513397"/>
            <a:chExt cx="373174" cy="367692"/>
          </a:xfrm>
        </p:grpSpPr>
        <p:sp>
          <p:nvSpPr>
            <p:cNvPr id="18038" name="Google Shape;18038;p95"/>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95"/>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95"/>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95"/>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2" name="Google Shape;18042;p95"/>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3" name="Google Shape;18043;p95"/>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95"/>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95"/>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95"/>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95"/>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8" name="Google Shape;18048;p95"/>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9" name="Google Shape;18049;p95"/>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0" name="Google Shape;18050;p95"/>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95"/>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2" name="Google Shape;18052;p95"/>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3" name="Google Shape;18053;p95"/>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95"/>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5" name="Google Shape;18055;p95"/>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6" name="Google Shape;18056;p95"/>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7" name="Google Shape;18057;p95"/>
          <p:cNvGrpSpPr/>
          <p:nvPr/>
        </p:nvGrpSpPr>
        <p:grpSpPr>
          <a:xfrm>
            <a:off x="6871944" y="1514368"/>
            <a:ext cx="370132" cy="365672"/>
            <a:chOff x="6871944" y="1514368"/>
            <a:chExt cx="370132" cy="365672"/>
          </a:xfrm>
        </p:grpSpPr>
        <p:sp>
          <p:nvSpPr>
            <p:cNvPr id="18058" name="Google Shape;18058;p95"/>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9" name="Google Shape;18059;p95"/>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95"/>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1" name="Google Shape;18061;p95"/>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2" name="Google Shape;18062;p95"/>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95"/>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4" name="Google Shape;18064;p95"/>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5" name="Google Shape;18065;p95"/>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6" name="Google Shape;18066;p95"/>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7" name="Google Shape;18067;p95"/>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8" name="Google Shape;18068;p95"/>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9" name="Google Shape;18069;p95"/>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0" name="Google Shape;18070;p95"/>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1" name="Google Shape;18071;p95"/>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2" name="Google Shape;18072;p95"/>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3" name="Google Shape;18073;p95"/>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4" name="Google Shape;18074;p95"/>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5" name="Google Shape;18075;p95"/>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76" name="Google Shape;18076;p95"/>
          <p:cNvGrpSpPr/>
          <p:nvPr/>
        </p:nvGrpSpPr>
        <p:grpSpPr>
          <a:xfrm>
            <a:off x="6561931" y="3365261"/>
            <a:ext cx="400375" cy="370184"/>
            <a:chOff x="6561931" y="3365261"/>
            <a:chExt cx="400375" cy="370184"/>
          </a:xfrm>
        </p:grpSpPr>
        <p:sp>
          <p:nvSpPr>
            <p:cNvPr id="18077" name="Google Shape;18077;p95"/>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95"/>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95"/>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95"/>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95"/>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95"/>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95"/>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95"/>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95"/>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95"/>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95"/>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95"/>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9" name="Google Shape;18089;p95"/>
          <p:cNvGrpSpPr/>
          <p:nvPr/>
        </p:nvGrpSpPr>
        <p:grpSpPr>
          <a:xfrm>
            <a:off x="1942120" y="1985852"/>
            <a:ext cx="378315" cy="358695"/>
            <a:chOff x="1942120" y="1985852"/>
            <a:chExt cx="378315" cy="358695"/>
          </a:xfrm>
        </p:grpSpPr>
        <p:sp>
          <p:nvSpPr>
            <p:cNvPr id="18090" name="Google Shape;18090;p95"/>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1" name="Google Shape;18091;p95"/>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2" name="Google Shape;18092;p95"/>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3" name="Google Shape;18093;p95"/>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4" name="Google Shape;18094;p95"/>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5" name="Google Shape;18095;p95"/>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6" name="Google Shape;18096;p95"/>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7" name="Google Shape;18097;p95"/>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8" name="Google Shape;18098;p95"/>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9" name="Google Shape;18099;p95"/>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0" name="Google Shape;18100;p95"/>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95"/>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95"/>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95"/>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4" name="Google Shape;18104;p95"/>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5" name="Google Shape;18105;p95"/>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6" name="Google Shape;18106;p95"/>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95"/>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95"/>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95"/>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0" name="Google Shape;18110;p95"/>
          <p:cNvGrpSpPr/>
          <p:nvPr/>
        </p:nvGrpSpPr>
        <p:grpSpPr>
          <a:xfrm>
            <a:off x="1401415" y="2429218"/>
            <a:ext cx="364282" cy="374197"/>
            <a:chOff x="1401415" y="2429218"/>
            <a:chExt cx="364282" cy="374197"/>
          </a:xfrm>
        </p:grpSpPr>
        <p:sp>
          <p:nvSpPr>
            <p:cNvPr id="18111" name="Google Shape;18111;p95"/>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95"/>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3" name="Google Shape;18113;p95"/>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4" name="Google Shape;18114;p95"/>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95"/>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95"/>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95"/>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95"/>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95"/>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95"/>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1" name="Google Shape;18121;p95"/>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2" name="Google Shape;18122;p95"/>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95"/>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95"/>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95"/>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6" name="Google Shape;18126;p95"/>
          <p:cNvGrpSpPr/>
          <p:nvPr/>
        </p:nvGrpSpPr>
        <p:grpSpPr>
          <a:xfrm>
            <a:off x="7110427" y="3365261"/>
            <a:ext cx="400401" cy="370184"/>
            <a:chOff x="7110427" y="3365261"/>
            <a:chExt cx="400401" cy="370184"/>
          </a:xfrm>
        </p:grpSpPr>
        <p:sp>
          <p:nvSpPr>
            <p:cNvPr id="18127" name="Google Shape;18127;p95"/>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95"/>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9" name="Google Shape;18129;p95"/>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0" name="Google Shape;18130;p95"/>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95"/>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95"/>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95"/>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4" name="Google Shape;18134;p95"/>
          <p:cNvGrpSpPr/>
          <p:nvPr/>
        </p:nvGrpSpPr>
        <p:grpSpPr>
          <a:xfrm>
            <a:off x="7658949" y="3363137"/>
            <a:ext cx="400375" cy="370132"/>
            <a:chOff x="7658949" y="3363137"/>
            <a:chExt cx="400375" cy="370132"/>
          </a:xfrm>
        </p:grpSpPr>
        <p:sp>
          <p:nvSpPr>
            <p:cNvPr id="18135" name="Google Shape;18135;p95"/>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95"/>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7" name="Google Shape;18137;p95"/>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8" name="Google Shape;18138;p95"/>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95"/>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0" name="Google Shape;18140;p95"/>
          <p:cNvGrpSpPr/>
          <p:nvPr/>
        </p:nvGrpSpPr>
        <p:grpSpPr>
          <a:xfrm>
            <a:off x="3304481" y="3379389"/>
            <a:ext cx="356623" cy="370105"/>
            <a:chOff x="3307156" y="3365314"/>
            <a:chExt cx="356623" cy="370105"/>
          </a:xfrm>
        </p:grpSpPr>
        <p:sp>
          <p:nvSpPr>
            <p:cNvPr id="18141" name="Google Shape;18141;p95"/>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95"/>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95"/>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95"/>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5" name="Google Shape;18145;p95"/>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6" name="Google Shape;18146;p95"/>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7" name="Google Shape;18147;p95"/>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8" name="Google Shape;18148;p95"/>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9" name="Google Shape;18149;p95"/>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95"/>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95"/>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95"/>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95"/>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95"/>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95"/>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6" name="Google Shape;18156;p95"/>
          <p:cNvGrpSpPr/>
          <p:nvPr/>
        </p:nvGrpSpPr>
        <p:grpSpPr>
          <a:xfrm>
            <a:off x="7422407" y="1980107"/>
            <a:ext cx="372807" cy="370079"/>
            <a:chOff x="7422407" y="1980107"/>
            <a:chExt cx="372807" cy="370079"/>
          </a:xfrm>
        </p:grpSpPr>
        <p:sp>
          <p:nvSpPr>
            <p:cNvPr id="18157" name="Google Shape;18157;p95"/>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95"/>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95"/>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95"/>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95"/>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95"/>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95"/>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4" name="Google Shape;18164;p95"/>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5" name="Google Shape;18165;p95"/>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95"/>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95"/>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95"/>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9" name="Google Shape;18169;p95"/>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0" name="Google Shape;18170;p95"/>
          <p:cNvGrpSpPr/>
          <p:nvPr/>
        </p:nvGrpSpPr>
        <p:grpSpPr>
          <a:xfrm>
            <a:off x="6916141" y="2906184"/>
            <a:ext cx="289737" cy="370394"/>
            <a:chOff x="6916141" y="2906184"/>
            <a:chExt cx="289737" cy="370394"/>
          </a:xfrm>
        </p:grpSpPr>
        <p:sp>
          <p:nvSpPr>
            <p:cNvPr id="18171" name="Google Shape;18171;p95"/>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2" name="Google Shape;18172;p95"/>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3" name="Google Shape;18173;p95"/>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4" name="Google Shape;18174;p95"/>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5" name="Google Shape;18175;p95"/>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95"/>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95"/>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95"/>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95"/>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95"/>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95"/>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95"/>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3" name="Google Shape;18183;p95"/>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4" name="Google Shape;18184;p95"/>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5" name="Google Shape;18185;p95"/>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6" name="Google Shape;18186;p95"/>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95"/>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8" name="Google Shape;18188;p95"/>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9" name="Google Shape;18189;p95"/>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0" name="Google Shape;18190;p95"/>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1" name="Google Shape;18191;p95"/>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2" name="Google Shape;18192;p95"/>
          <p:cNvGrpSpPr/>
          <p:nvPr/>
        </p:nvGrpSpPr>
        <p:grpSpPr>
          <a:xfrm>
            <a:off x="7970194" y="2013577"/>
            <a:ext cx="372676" cy="331731"/>
            <a:chOff x="7970194" y="2013577"/>
            <a:chExt cx="372676" cy="331731"/>
          </a:xfrm>
        </p:grpSpPr>
        <p:sp>
          <p:nvSpPr>
            <p:cNvPr id="18193" name="Google Shape;18193;p95"/>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95"/>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5" name="Google Shape;18195;p95"/>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6" name="Google Shape;18196;p95"/>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7" name="Google Shape;18197;p95"/>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8" name="Google Shape;18198;p95"/>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9" name="Google Shape;18199;p95"/>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0" name="Google Shape;18200;p95"/>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95"/>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2" name="Google Shape;18202;p95"/>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3" name="Google Shape;18203;p95"/>
          <p:cNvGrpSpPr/>
          <p:nvPr/>
        </p:nvGrpSpPr>
        <p:grpSpPr>
          <a:xfrm>
            <a:off x="1416733" y="1512190"/>
            <a:ext cx="332964" cy="370158"/>
            <a:chOff x="1416733" y="1512190"/>
            <a:chExt cx="332964" cy="370158"/>
          </a:xfrm>
        </p:grpSpPr>
        <p:sp>
          <p:nvSpPr>
            <p:cNvPr id="18204" name="Google Shape;18204;p95"/>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5" name="Google Shape;18205;p95"/>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6" name="Google Shape;18206;p95"/>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7" name="Google Shape;18207;p95"/>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95"/>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9" name="Google Shape;18209;p95"/>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0" name="Google Shape;18210;p95"/>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1" name="Google Shape;18211;p95"/>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2" name="Google Shape;18212;p95"/>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3" name="Google Shape;18213;p95"/>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4" name="Google Shape;18214;p95"/>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5" name="Google Shape;18215;p95"/>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6" name="Google Shape;18216;p95"/>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7" name="Google Shape;18217;p95"/>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8" name="Google Shape;18218;p95"/>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9" name="Google Shape;18219;p95"/>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0" name="Google Shape;18220;p95"/>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1" name="Google Shape;18221;p95"/>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2" name="Google Shape;18222;p95"/>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3" name="Google Shape;18223;p95"/>
          <p:cNvGrpSpPr/>
          <p:nvPr/>
        </p:nvGrpSpPr>
        <p:grpSpPr>
          <a:xfrm>
            <a:off x="5246366" y="2906105"/>
            <a:ext cx="342852" cy="370079"/>
            <a:chOff x="5246366" y="2906105"/>
            <a:chExt cx="342852" cy="370079"/>
          </a:xfrm>
        </p:grpSpPr>
        <p:sp>
          <p:nvSpPr>
            <p:cNvPr id="18224" name="Google Shape;18224;p95"/>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5" name="Google Shape;18225;p95"/>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6" name="Google Shape;18226;p95"/>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7" name="Google Shape;18227;p95"/>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8" name="Google Shape;18228;p95"/>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9" name="Google Shape;18229;p95"/>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30" name="Google Shape;18230;p95"/>
          <p:cNvGrpSpPr/>
          <p:nvPr/>
        </p:nvGrpSpPr>
        <p:grpSpPr>
          <a:xfrm>
            <a:off x="849667" y="2434883"/>
            <a:ext cx="371259" cy="366249"/>
            <a:chOff x="849667" y="2434883"/>
            <a:chExt cx="371259" cy="366249"/>
          </a:xfrm>
        </p:grpSpPr>
        <p:sp>
          <p:nvSpPr>
            <p:cNvPr id="18231" name="Google Shape;18231;p95"/>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2" name="Google Shape;18232;p95"/>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3" name="Google Shape;18233;p95"/>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4" name="Google Shape;18234;p95"/>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5" name="Google Shape;18235;p95"/>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6" name="Google Shape;18236;p95"/>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7" name="Google Shape;18237;p95"/>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8" name="Google Shape;18238;p95"/>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95"/>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95"/>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95"/>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95"/>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3" name="Google Shape;18243;p95"/>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4" name="Google Shape;18244;p95"/>
          <p:cNvGrpSpPr/>
          <p:nvPr/>
        </p:nvGrpSpPr>
        <p:grpSpPr>
          <a:xfrm>
            <a:off x="4417026" y="3365366"/>
            <a:ext cx="332728" cy="370053"/>
            <a:chOff x="4417026" y="3365366"/>
            <a:chExt cx="332728" cy="370053"/>
          </a:xfrm>
        </p:grpSpPr>
        <p:sp>
          <p:nvSpPr>
            <p:cNvPr id="18245" name="Google Shape;18245;p95"/>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95"/>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95"/>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8" name="Google Shape;18248;p95"/>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9" name="Google Shape;18249;p95"/>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95"/>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95"/>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95"/>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3" name="Google Shape;18253;p95"/>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4" name="Google Shape;18254;p95"/>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95"/>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95"/>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95"/>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8" name="Google Shape;18258;p95"/>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9" name="Google Shape;18259;p95"/>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95"/>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95"/>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95"/>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63" name="Google Shape;18263;p95"/>
          <p:cNvGrpSpPr/>
          <p:nvPr/>
        </p:nvGrpSpPr>
        <p:grpSpPr>
          <a:xfrm>
            <a:off x="2497068" y="1980186"/>
            <a:ext cx="363994" cy="370105"/>
            <a:chOff x="2497068" y="1980186"/>
            <a:chExt cx="363994" cy="370105"/>
          </a:xfrm>
        </p:grpSpPr>
        <p:sp>
          <p:nvSpPr>
            <p:cNvPr id="18264" name="Google Shape;18264;p95"/>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5" name="Google Shape;18265;p95"/>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6" name="Google Shape;18266;p95"/>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95"/>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95"/>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9" name="Google Shape;18269;p95"/>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0" name="Google Shape;18270;p95"/>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1" name="Google Shape;18271;p95"/>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95"/>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95"/>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95"/>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5" name="Google Shape;18275;p95"/>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6" name="Google Shape;18276;p95"/>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95"/>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8" name="Google Shape;18278;p95"/>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9" name="Google Shape;18279;p95"/>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95"/>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1" name="Google Shape;18281;p95"/>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2" name="Google Shape;18282;p95"/>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95"/>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95"/>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5" name="Google Shape;18285;p95"/>
          <p:cNvGrpSpPr/>
          <p:nvPr/>
        </p:nvGrpSpPr>
        <p:grpSpPr>
          <a:xfrm>
            <a:off x="5820278" y="2906158"/>
            <a:ext cx="294904" cy="370027"/>
            <a:chOff x="5820278" y="2906158"/>
            <a:chExt cx="294904" cy="370027"/>
          </a:xfrm>
        </p:grpSpPr>
        <p:sp>
          <p:nvSpPr>
            <p:cNvPr id="18286" name="Google Shape;18286;p95"/>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95"/>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8" name="Google Shape;18288;p95"/>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9" name="Google Shape;18289;p95"/>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95"/>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95"/>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95"/>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3" name="Google Shape;18293;p95"/>
          <p:cNvGrpSpPr/>
          <p:nvPr/>
        </p:nvGrpSpPr>
        <p:grpSpPr>
          <a:xfrm>
            <a:off x="4946819" y="3383229"/>
            <a:ext cx="370132" cy="334223"/>
            <a:chOff x="4946819" y="3383229"/>
            <a:chExt cx="370132" cy="334223"/>
          </a:xfrm>
        </p:grpSpPr>
        <p:sp>
          <p:nvSpPr>
            <p:cNvPr id="18294" name="Google Shape;18294;p95"/>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95"/>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95"/>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95"/>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95"/>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95"/>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95"/>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95"/>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95"/>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3" name="Google Shape;18303;p95"/>
          <p:cNvGrpSpPr/>
          <p:nvPr/>
        </p:nvGrpSpPr>
        <p:grpSpPr>
          <a:xfrm>
            <a:off x="3038403" y="1539234"/>
            <a:ext cx="375482" cy="316072"/>
            <a:chOff x="3038403" y="1539234"/>
            <a:chExt cx="375482" cy="316072"/>
          </a:xfrm>
        </p:grpSpPr>
        <p:sp>
          <p:nvSpPr>
            <p:cNvPr id="18304" name="Google Shape;18304;p9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05" name="Google Shape;18305;p95"/>
            <p:cNvGrpSpPr/>
            <p:nvPr/>
          </p:nvGrpSpPr>
          <p:grpSpPr>
            <a:xfrm>
              <a:off x="3038403" y="1539234"/>
              <a:ext cx="375482" cy="316072"/>
              <a:chOff x="3038403" y="1539234"/>
              <a:chExt cx="375482" cy="316072"/>
            </a:xfrm>
          </p:grpSpPr>
          <p:sp>
            <p:nvSpPr>
              <p:cNvPr id="18306" name="Google Shape;18306;p95"/>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7" name="Google Shape;18307;p95"/>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95"/>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95"/>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95"/>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95"/>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95"/>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3" name="Google Shape;18313;p95"/>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4" name="Google Shape;18314;p95"/>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15" name="Google Shape;18315;p95"/>
          <p:cNvGrpSpPr/>
          <p:nvPr/>
        </p:nvGrpSpPr>
        <p:grpSpPr>
          <a:xfrm>
            <a:off x="6332865" y="2906131"/>
            <a:ext cx="360846" cy="370184"/>
            <a:chOff x="6332865" y="2906131"/>
            <a:chExt cx="360846" cy="370184"/>
          </a:xfrm>
        </p:grpSpPr>
        <p:sp>
          <p:nvSpPr>
            <p:cNvPr id="18316" name="Google Shape;18316;p95"/>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95"/>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95"/>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9" name="Google Shape;18319;p95"/>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0" name="Google Shape;18320;p95"/>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95"/>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2" name="Google Shape;18322;p95"/>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3" name="Google Shape;18323;p95"/>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95"/>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95"/>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6" name="Google Shape;18326;p95"/>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7" name="Google Shape;18327;p95"/>
          <p:cNvGrpSpPr/>
          <p:nvPr/>
        </p:nvGrpSpPr>
        <p:grpSpPr>
          <a:xfrm>
            <a:off x="4135079" y="1518066"/>
            <a:ext cx="370132" cy="358223"/>
            <a:chOff x="4135079" y="1518066"/>
            <a:chExt cx="370132" cy="358223"/>
          </a:xfrm>
        </p:grpSpPr>
        <p:sp>
          <p:nvSpPr>
            <p:cNvPr id="18328" name="Google Shape;18328;p95"/>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95"/>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0" name="Google Shape;18330;p95"/>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1" name="Google Shape;18331;p95"/>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95"/>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3" name="Google Shape;18333;p95"/>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4" name="Google Shape;18334;p95"/>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95"/>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95"/>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95"/>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8" name="Google Shape;18338;p95"/>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9" name="Google Shape;18339;p95"/>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95"/>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1" name="Google Shape;18341;p95"/>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2" name="Google Shape;18342;p95"/>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95"/>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95"/>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95"/>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95"/>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7" name="Google Shape;18347;p95"/>
          <p:cNvGrpSpPr/>
          <p:nvPr/>
        </p:nvGrpSpPr>
        <p:grpSpPr>
          <a:xfrm>
            <a:off x="6878869" y="1980134"/>
            <a:ext cx="361240" cy="370158"/>
            <a:chOff x="6878869" y="1980134"/>
            <a:chExt cx="361240" cy="370158"/>
          </a:xfrm>
        </p:grpSpPr>
        <p:sp>
          <p:nvSpPr>
            <p:cNvPr id="18348" name="Google Shape;18348;p95"/>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95"/>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95"/>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95"/>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95"/>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95"/>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95"/>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95"/>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95"/>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95"/>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95"/>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95"/>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0" name="Google Shape;18360;p95"/>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1" name="Google Shape;18361;p95"/>
          <p:cNvGrpSpPr/>
          <p:nvPr/>
        </p:nvGrpSpPr>
        <p:grpSpPr>
          <a:xfrm>
            <a:off x="2493999" y="2550033"/>
            <a:ext cx="370132" cy="259467"/>
            <a:chOff x="2493999" y="2550033"/>
            <a:chExt cx="370132" cy="259467"/>
          </a:xfrm>
        </p:grpSpPr>
        <p:sp>
          <p:nvSpPr>
            <p:cNvPr id="18362" name="Google Shape;18362;p95"/>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95"/>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95"/>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95"/>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95"/>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7" name="Google Shape;18367;p95"/>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8" name="Google Shape;18368;p95"/>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9" name="Google Shape;18369;p95"/>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95"/>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95"/>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95"/>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95"/>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95"/>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5" name="Google Shape;18375;p95"/>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6" name="Google Shape;18376;p95"/>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95"/>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95"/>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95"/>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95"/>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1" name="Google Shape;18381;p95"/>
          <p:cNvGrpSpPr/>
          <p:nvPr/>
        </p:nvGrpSpPr>
        <p:grpSpPr>
          <a:xfrm>
            <a:off x="1699703" y="3365261"/>
            <a:ext cx="281054" cy="370158"/>
            <a:chOff x="1699703" y="3365261"/>
            <a:chExt cx="281054" cy="370158"/>
          </a:xfrm>
        </p:grpSpPr>
        <p:sp>
          <p:nvSpPr>
            <p:cNvPr id="18382" name="Google Shape;18382;p95"/>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3" name="Google Shape;18383;p95"/>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95"/>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95"/>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6" name="Google Shape;18386;p95"/>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7" name="Google Shape;18387;p95"/>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8" name="Google Shape;18388;p95"/>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95"/>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95"/>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95"/>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95"/>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95"/>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4" name="Google Shape;18394;p95"/>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5" name="Google Shape;18395;p95"/>
          <p:cNvGrpSpPr/>
          <p:nvPr/>
        </p:nvGrpSpPr>
        <p:grpSpPr>
          <a:xfrm>
            <a:off x="7966810" y="1519430"/>
            <a:ext cx="369974" cy="355626"/>
            <a:chOff x="7966810" y="1519430"/>
            <a:chExt cx="369974" cy="355626"/>
          </a:xfrm>
        </p:grpSpPr>
        <p:sp>
          <p:nvSpPr>
            <p:cNvPr id="18396" name="Google Shape;18396;p95"/>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95"/>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95"/>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9" name="Google Shape;18399;p95"/>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0" name="Google Shape;18400;p95"/>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95"/>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95"/>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95"/>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95"/>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95"/>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95"/>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95"/>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95"/>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95"/>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95"/>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95"/>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2" name="Google Shape;18412;p95"/>
          <p:cNvGrpSpPr/>
          <p:nvPr/>
        </p:nvGrpSpPr>
        <p:grpSpPr>
          <a:xfrm>
            <a:off x="2792628" y="3365340"/>
            <a:ext cx="290445" cy="370079"/>
            <a:chOff x="2792628" y="3365340"/>
            <a:chExt cx="290445" cy="370079"/>
          </a:xfrm>
        </p:grpSpPr>
        <p:sp>
          <p:nvSpPr>
            <p:cNvPr id="18413" name="Google Shape;18413;p95"/>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95"/>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95"/>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95"/>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7" name="Google Shape;18417;p95"/>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8" name="Google Shape;18418;p95"/>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95"/>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95"/>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95"/>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95"/>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95"/>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95"/>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95"/>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95"/>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7" name="Google Shape;18427;p95"/>
          <p:cNvGrpSpPr/>
          <p:nvPr/>
        </p:nvGrpSpPr>
        <p:grpSpPr>
          <a:xfrm>
            <a:off x="1389585" y="1988317"/>
            <a:ext cx="388125" cy="353790"/>
            <a:chOff x="1389585" y="1988317"/>
            <a:chExt cx="388125" cy="353790"/>
          </a:xfrm>
        </p:grpSpPr>
        <p:sp>
          <p:nvSpPr>
            <p:cNvPr id="18428" name="Google Shape;18428;p95"/>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95"/>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95"/>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95"/>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2" name="Google Shape;18432;p95"/>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3" name="Google Shape;18433;p95"/>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95"/>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95"/>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95"/>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95"/>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95"/>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95"/>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95"/>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95"/>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2" name="Google Shape;18442;p95"/>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3" name="Google Shape;18443;p95"/>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95"/>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95"/>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95"/>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95"/>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95"/>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95"/>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0" name="Google Shape;18450;p95"/>
          <p:cNvGrpSpPr/>
          <p:nvPr/>
        </p:nvGrpSpPr>
        <p:grpSpPr>
          <a:xfrm>
            <a:off x="2492924" y="1512190"/>
            <a:ext cx="370158" cy="370158"/>
            <a:chOff x="2492924" y="1512190"/>
            <a:chExt cx="370158" cy="370158"/>
          </a:xfrm>
        </p:grpSpPr>
        <p:sp>
          <p:nvSpPr>
            <p:cNvPr id="18451" name="Google Shape;18451;p95"/>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95"/>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3" name="Google Shape;18453;p95"/>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4" name="Google Shape;18454;p95"/>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95"/>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6" name="Google Shape;18456;p95"/>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7" name="Google Shape;18457;p95"/>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8" name="Google Shape;18458;p95"/>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95"/>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95"/>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95"/>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95"/>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95"/>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95"/>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5" name="Google Shape;18465;p95"/>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6" name="Google Shape;18466;p95"/>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95"/>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8" name="Google Shape;18468;p95"/>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9" name="Google Shape;18469;p95"/>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0" name="Google Shape;18470;p95"/>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95"/>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2" name="Google Shape;18472;p95"/>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3" name="Google Shape;18473;p95"/>
          <p:cNvGrpSpPr/>
          <p:nvPr/>
        </p:nvGrpSpPr>
        <p:grpSpPr>
          <a:xfrm>
            <a:off x="1933569" y="1512243"/>
            <a:ext cx="393975" cy="370105"/>
            <a:chOff x="1933569" y="1512243"/>
            <a:chExt cx="393975" cy="370105"/>
          </a:xfrm>
        </p:grpSpPr>
        <p:sp>
          <p:nvSpPr>
            <p:cNvPr id="18474" name="Google Shape;18474;p95"/>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95"/>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95"/>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95"/>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8" name="Google Shape;18478;p95"/>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9" name="Google Shape;18479;p95"/>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95"/>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95"/>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95"/>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95"/>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4" name="Google Shape;18484;p95"/>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5" name="Google Shape;18485;p95"/>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6" name="Google Shape;18486;p95"/>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95"/>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95"/>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95"/>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95"/>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1" name="Google Shape;18491;p95"/>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2" name="Google Shape;18492;p95"/>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95"/>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95"/>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95"/>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95"/>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7" name="Google Shape;18497;p95"/>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8" name="Google Shape;18498;p95"/>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95"/>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95"/>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95"/>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2" name="Google Shape;18502;p95"/>
          <p:cNvGrpSpPr/>
          <p:nvPr/>
        </p:nvGrpSpPr>
        <p:grpSpPr>
          <a:xfrm>
            <a:off x="2236106" y="3365392"/>
            <a:ext cx="306471" cy="370000"/>
            <a:chOff x="2236106" y="3365392"/>
            <a:chExt cx="306471" cy="370000"/>
          </a:xfrm>
        </p:grpSpPr>
        <p:sp>
          <p:nvSpPr>
            <p:cNvPr id="18503" name="Google Shape;18503;p95"/>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4" name="Google Shape;18504;p95"/>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95"/>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95"/>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7" name="Google Shape;18507;p95"/>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8" name="Google Shape;18508;p95"/>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95"/>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95"/>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95"/>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2" name="Google Shape;18512;p95"/>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3" name="Google Shape;18513;p95"/>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95"/>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95"/>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95"/>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7" name="Google Shape;18517;p95"/>
          <p:cNvGrpSpPr/>
          <p:nvPr/>
        </p:nvGrpSpPr>
        <p:grpSpPr>
          <a:xfrm>
            <a:off x="5492823" y="3385563"/>
            <a:ext cx="375325" cy="329606"/>
            <a:chOff x="5492823" y="3385563"/>
            <a:chExt cx="375325" cy="329606"/>
          </a:xfrm>
        </p:grpSpPr>
        <p:sp>
          <p:nvSpPr>
            <p:cNvPr id="18518" name="Google Shape;18518;p95"/>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95"/>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95"/>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1" name="Google Shape;18521;p95"/>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2" name="Google Shape;18522;p95"/>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95"/>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4" name="Google Shape;18524;p95"/>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5" name="Google Shape;18525;p95"/>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6" name="Google Shape;18526;p95"/>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95"/>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95"/>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95"/>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95"/>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95"/>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2" name="Google Shape;18532;p95"/>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3" name="Google Shape;18533;p95"/>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95"/>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5" name="Google Shape;18535;p95"/>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6" name="Google Shape;18536;p95"/>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95"/>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8" name="Google Shape;18538;p95"/>
          <p:cNvGrpSpPr/>
          <p:nvPr/>
        </p:nvGrpSpPr>
        <p:grpSpPr>
          <a:xfrm>
            <a:off x="3041787" y="2001118"/>
            <a:ext cx="370158" cy="328164"/>
            <a:chOff x="3041787" y="2001118"/>
            <a:chExt cx="370158" cy="328164"/>
          </a:xfrm>
        </p:grpSpPr>
        <p:sp>
          <p:nvSpPr>
            <p:cNvPr id="18539" name="Google Shape;18539;p95"/>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95"/>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95"/>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2" name="Google Shape;18542;p95"/>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3" name="Google Shape;18543;p95"/>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95"/>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5" name="Google Shape;18545;p95"/>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6" name="Google Shape;18546;p95"/>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95"/>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95"/>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95"/>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95"/>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95"/>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95"/>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95"/>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95"/>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95"/>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6" name="Google Shape;18556;p95"/>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7" name="Google Shape;18557;p95"/>
          <p:cNvGrpSpPr/>
          <p:nvPr/>
        </p:nvGrpSpPr>
        <p:grpSpPr>
          <a:xfrm>
            <a:off x="5779884" y="2039125"/>
            <a:ext cx="372309" cy="328216"/>
            <a:chOff x="5779884" y="2039125"/>
            <a:chExt cx="372309" cy="328216"/>
          </a:xfrm>
        </p:grpSpPr>
        <p:sp>
          <p:nvSpPr>
            <p:cNvPr id="18558" name="Google Shape;18558;p9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9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95"/>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1" name="Google Shape;18561;p95"/>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2" name="Google Shape;18562;p95"/>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95"/>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95"/>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95"/>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95"/>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95"/>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95"/>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95"/>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95"/>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71" name="Google Shape;18571;p95"/>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575" name="Shape 18575"/>
        <p:cNvGrpSpPr/>
        <p:nvPr/>
      </p:nvGrpSpPr>
      <p:grpSpPr>
        <a:xfrm>
          <a:off x="0" y="0"/>
          <a:ext cx="0" cy="0"/>
          <a:chOff x="0" y="0"/>
          <a:chExt cx="0" cy="0"/>
        </a:xfrm>
      </p:grpSpPr>
      <p:grpSp>
        <p:nvGrpSpPr>
          <p:cNvPr id="18576" name="Google Shape;18576;p96"/>
          <p:cNvGrpSpPr/>
          <p:nvPr/>
        </p:nvGrpSpPr>
        <p:grpSpPr>
          <a:xfrm>
            <a:off x="878066" y="1981993"/>
            <a:ext cx="354610" cy="372358"/>
            <a:chOff x="878066" y="1981993"/>
            <a:chExt cx="354610" cy="372358"/>
          </a:xfrm>
        </p:grpSpPr>
        <p:sp>
          <p:nvSpPr>
            <p:cNvPr id="18577" name="Google Shape;18577;p96"/>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96"/>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96"/>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96"/>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96"/>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96"/>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3" name="Google Shape;18583;p96"/>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4" name="Google Shape;18584;p96"/>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96"/>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96"/>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96"/>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96"/>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96"/>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96"/>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1" name="Google Shape;18591;p96"/>
          <p:cNvGrpSpPr/>
          <p:nvPr/>
        </p:nvGrpSpPr>
        <p:grpSpPr>
          <a:xfrm>
            <a:off x="1345794" y="1982386"/>
            <a:ext cx="371650" cy="371624"/>
            <a:chOff x="1345794" y="1982386"/>
            <a:chExt cx="371650" cy="371624"/>
          </a:xfrm>
        </p:grpSpPr>
        <p:sp>
          <p:nvSpPr>
            <p:cNvPr id="18592" name="Google Shape;18592;p96"/>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3" name="Google Shape;18593;p96"/>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96"/>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96"/>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96"/>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7" name="Google Shape;18597;p96"/>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8" name="Google Shape;18598;p96"/>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96"/>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96"/>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96"/>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2" name="Google Shape;18602;p96"/>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3" name="Google Shape;18603;p96"/>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4" name="Google Shape;18604;p96"/>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5" name="Google Shape;18605;p96"/>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96"/>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96"/>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96"/>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9" name="Google Shape;18609;p96"/>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0" name="Google Shape;18610;p96"/>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96"/>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96"/>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3" name="Google Shape;18613;p96"/>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4" name="Google Shape;18614;p96"/>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96"/>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96"/>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7" name="Google Shape;18617;p96"/>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8" name="Google Shape;18618;p96"/>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96"/>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96"/>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96"/>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2" name="Google Shape;18622;p96"/>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3" name="Google Shape;18623;p96"/>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4" name="Google Shape;18624;p96"/>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5" name="Google Shape;18625;p96"/>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6" name="Google Shape;18626;p96"/>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7" name="Google Shape;18627;p96"/>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96"/>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9" name="Google Shape;18629;p96"/>
          <p:cNvGrpSpPr/>
          <p:nvPr/>
        </p:nvGrpSpPr>
        <p:grpSpPr>
          <a:xfrm>
            <a:off x="1821465" y="1981993"/>
            <a:ext cx="372410" cy="372410"/>
            <a:chOff x="1821465" y="1981993"/>
            <a:chExt cx="372410" cy="372410"/>
          </a:xfrm>
        </p:grpSpPr>
        <p:sp>
          <p:nvSpPr>
            <p:cNvPr id="18630" name="Google Shape;18630;p96"/>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96"/>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2" name="Google Shape;18632;p96"/>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3" name="Google Shape;18633;p96"/>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96"/>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96"/>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96"/>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7" name="Google Shape;18637;p96"/>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8" name="Google Shape;18638;p96"/>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96"/>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96"/>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96"/>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96"/>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96"/>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4" name="Google Shape;18644;p96"/>
          <p:cNvGrpSpPr/>
          <p:nvPr/>
        </p:nvGrpSpPr>
        <p:grpSpPr>
          <a:xfrm>
            <a:off x="2276348" y="1981809"/>
            <a:ext cx="415901" cy="372699"/>
            <a:chOff x="2276348" y="1981809"/>
            <a:chExt cx="415901" cy="372699"/>
          </a:xfrm>
        </p:grpSpPr>
        <p:sp>
          <p:nvSpPr>
            <p:cNvPr id="18645" name="Google Shape;18645;p96"/>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6" name="Google Shape;18646;p96"/>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96"/>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8" name="Google Shape;18648;p96"/>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9" name="Google Shape;18649;p96"/>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96"/>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1" name="Google Shape;18651;p96"/>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2" name="Google Shape;18652;p96"/>
          <p:cNvGrpSpPr/>
          <p:nvPr/>
        </p:nvGrpSpPr>
        <p:grpSpPr>
          <a:xfrm>
            <a:off x="2774354" y="2009990"/>
            <a:ext cx="372017" cy="316310"/>
            <a:chOff x="2774354" y="2009990"/>
            <a:chExt cx="372017" cy="316310"/>
          </a:xfrm>
        </p:grpSpPr>
        <p:sp>
          <p:nvSpPr>
            <p:cNvPr id="18653" name="Google Shape;18653;p96"/>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4" name="Google Shape;18654;p96"/>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5" name="Google Shape;18655;p96"/>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6" name="Google Shape;18656;p96"/>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96"/>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96"/>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96"/>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0" name="Google Shape;18660;p96"/>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96"/>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2" name="Google Shape;18662;p96"/>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3" name="Google Shape;18663;p96"/>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96"/>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96"/>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96"/>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7" name="Google Shape;18667;p96"/>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8" name="Google Shape;18668;p96"/>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96"/>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96"/>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96"/>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2" name="Google Shape;18672;p96"/>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3" name="Google Shape;18673;p96"/>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96"/>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96"/>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96"/>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96"/>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96"/>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9" name="Google Shape;18679;p96"/>
          <p:cNvGrpSpPr/>
          <p:nvPr/>
        </p:nvGrpSpPr>
        <p:grpSpPr>
          <a:xfrm>
            <a:off x="3722682" y="1981993"/>
            <a:ext cx="375818" cy="372043"/>
            <a:chOff x="3722682" y="1981993"/>
            <a:chExt cx="375818" cy="372043"/>
          </a:xfrm>
        </p:grpSpPr>
        <p:sp>
          <p:nvSpPr>
            <p:cNvPr id="18680" name="Google Shape;18680;p96"/>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96"/>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96"/>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3" name="Google Shape;18683;p96"/>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4" name="Google Shape;18684;p96"/>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96"/>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96"/>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96"/>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96"/>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96"/>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96"/>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96"/>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96"/>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3" name="Google Shape;18693;p96"/>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4" name="Google Shape;18694;p96"/>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5" name="Google Shape;18695;p96"/>
          <p:cNvGrpSpPr/>
          <p:nvPr/>
        </p:nvGrpSpPr>
        <p:grpSpPr>
          <a:xfrm>
            <a:off x="4201394" y="1981809"/>
            <a:ext cx="373538" cy="372305"/>
            <a:chOff x="4201394" y="1981809"/>
            <a:chExt cx="373538" cy="372305"/>
          </a:xfrm>
        </p:grpSpPr>
        <p:sp>
          <p:nvSpPr>
            <p:cNvPr id="18696" name="Google Shape;18696;p96"/>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96"/>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8" name="Google Shape;18698;p96"/>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9" name="Google Shape;18699;p96"/>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96"/>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96"/>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96"/>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96"/>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96"/>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96"/>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6" name="Google Shape;18706;p96"/>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7" name="Google Shape;18707;p96"/>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96"/>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96"/>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96"/>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1" name="Google Shape;18711;p96"/>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2" name="Google Shape;18712;p96"/>
          <p:cNvGrpSpPr/>
          <p:nvPr/>
        </p:nvGrpSpPr>
        <p:grpSpPr>
          <a:xfrm>
            <a:off x="4659658" y="1500266"/>
            <a:ext cx="422743" cy="377784"/>
            <a:chOff x="4659658" y="1500266"/>
            <a:chExt cx="422743" cy="377784"/>
          </a:xfrm>
        </p:grpSpPr>
        <p:sp>
          <p:nvSpPr>
            <p:cNvPr id="18713" name="Google Shape;18713;p96"/>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96"/>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5" name="Google Shape;18715;p96"/>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6" name="Google Shape;18716;p96"/>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96"/>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96"/>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96"/>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96"/>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96"/>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2" name="Google Shape;18722;p96"/>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3" name="Google Shape;18723;p96"/>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96"/>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5" name="Google Shape;18725;p96"/>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6" name="Google Shape;18726;p96"/>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96"/>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8" name="Google Shape;18728;p96"/>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9" name="Google Shape;18729;p96"/>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0" name="Google Shape;18730;p96"/>
          <p:cNvGrpSpPr/>
          <p:nvPr/>
        </p:nvGrpSpPr>
        <p:grpSpPr>
          <a:xfrm>
            <a:off x="5211406" y="1513504"/>
            <a:ext cx="260394" cy="351202"/>
            <a:chOff x="5211406" y="1513504"/>
            <a:chExt cx="260394" cy="351202"/>
          </a:xfrm>
        </p:grpSpPr>
        <p:sp>
          <p:nvSpPr>
            <p:cNvPr id="18731" name="Google Shape;18731;p96"/>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2" name="Google Shape;18732;p96"/>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3" name="Google Shape;18733;p96"/>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96"/>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96"/>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96"/>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7" name="Google Shape;18737;p96"/>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8" name="Google Shape;18738;p96"/>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96"/>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0" name="Google Shape;18740;p96"/>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1" name="Google Shape;18741;p96"/>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96"/>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96"/>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4" name="Google Shape;18744;p96"/>
          <p:cNvGrpSpPr/>
          <p:nvPr/>
        </p:nvGrpSpPr>
        <p:grpSpPr>
          <a:xfrm>
            <a:off x="5632602" y="1513216"/>
            <a:ext cx="366722" cy="351779"/>
            <a:chOff x="5632602" y="1513216"/>
            <a:chExt cx="366722" cy="351779"/>
          </a:xfrm>
        </p:grpSpPr>
        <p:sp>
          <p:nvSpPr>
            <p:cNvPr id="18745" name="Google Shape;18745;p96"/>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6" name="Google Shape;18746;p96"/>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7" name="Google Shape;18747;p96"/>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96"/>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96"/>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96"/>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96"/>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96"/>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3" name="Google Shape;18753;p96"/>
          <p:cNvGrpSpPr/>
          <p:nvPr/>
        </p:nvGrpSpPr>
        <p:grpSpPr>
          <a:xfrm>
            <a:off x="6089372" y="1527136"/>
            <a:ext cx="401902" cy="323965"/>
            <a:chOff x="6089372" y="1527136"/>
            <a:chExt cx="401902" cy="323965"/>
          </a:xfrm>
        </p:grpSpPr>
        <p:sp>
          <p:nvSpPr>
            <p:cNvPr id="18754" name="Google Shape;18754;p96"/>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5" name="Google Shape;18755;p96"/>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6" name="Google Shape;18756;p96"/>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96"/>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96"/>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96"/>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96"/>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96"/>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96"/>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96"/>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96"/>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96"/>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96"/>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7" name="Google Shape;18767;p96"/>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8" name="Google Shape;18768;p96"/>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96"/>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96"/>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96"/>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96"/>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3" name="Google Shape;18773;p96"/>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4" name="Google Shape;18774;p96"/>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96"/>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6" name="Google Shape;18776;p96"/>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7" name="Google Shape;18777;p96"/>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96"/>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9" name="Google Shape;18779;p96"/>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0" name="Google Shape;18780;p96"/>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96"/>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96"/>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96"/>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4" name="Google Shape;18784;p96"/>
          <p:cNvGrpSpPr/>
          <p:nvPr/>
        </p:nvGrpSpPr>
        <p:grpSpPr>
          <a:xfrm>
            <a:off x="6579435" y="1527897"/>
            <a:ext cx="370103" cy="322445"/>
            <a:chOff x="6579435" y="1527897"/>
            <a:chExt cx="370103" cy="322445"/>
          </a:xfrm>
        </p:grpSpPr>
        <p:sp>
          <p:nvSpPr>
            <p:cNvPr id="18785" name="Google Shape;18785;p96"/>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96"/>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7" name="Google Shape;18787;p96"/>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8" name="Google Shape;18788;p96"/>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96"/>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96"/>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1" name="Google Shape;18791;p96"/>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2" name="Google Shape;18792;p96"/>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96"/>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96"/>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5" name="Google Shape;18795;p96"/>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6" name="Google Shape;18796;p96"/>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96"/>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8" name="Google Shape;18798;p96"/>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96"/>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96"/>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1" name="Google Shape;18801;p96"/>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2" name="Google Shape;18802;p96"/>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96"/>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96"/>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96"/>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6" name="Google Shape;18806;p96"/>
          <p:cNvGrpSpPr/>
          <p:nvPr/>
        </p:nvGrpSpPr>
        <p:grpSpPr>
          <a:xfrm>
            <a:off x="6988887" y="1538854"/>
            <a:ext cx="499920" cy="300136"/>
            <a:chOff x="6988887" y="1538854"/>
            <a:chExt cx="499920" cy="300136"/>
          </a:xfrm>
        </p:grpSpPr>
        <p:sp>
          <p:nvSpPr>
            <p:cNvPr id="18807" name="Google Shape;18807;p96"/>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96"/>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96"/>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96"/>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96"/>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2" name="Google Shape;18812;p96"/>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3" name="Google Shape;18813;p96"/>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96"/>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96"/>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96"/>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7" name="Google Shape;18817;p96"/>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8" name="Google Shape;18818;p96"/>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96"/>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0" name="Google Shape;18820;p96"/>
          <p:cNvGrpSpPr/>
          <p:nvPr/>
        </p:nvGrpSpPr>
        <p:grpSpPr>
          <a:xfrm>
            <a:off x="8050359" y="1520687"/>
            <a:ext cx="279321" cy="336837"/>
            <a:chOff x="8050359" y="1520687"/>
            <a:chExt cx="279321" cy="336837"/>
          </a:xfrm>
        </p:grpSpPr>
        <p:sp>
          <p:nvSpPr>
            <p:cNvPr id="18821" name="Google Shape;18821;p96"/>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2" name="Google Shape;18822;p96"/>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96"/>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96"/>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5" name="Google Shape;18825;p96"/>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6" name="Google Shape;18826;p96"/>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96"/>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96"/>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96"/>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96"/>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96"/>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96"/>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96"/>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4" name="Google Shape;18834;p96"/>
          <p:cNvGrpSpPr/>
          <p:nvPr/>
        </p:nvGrpSpPr>
        <p:grpSpPr>
          <a:xfrm>
            <a:off x="6093907" y="2461832"/>
            <a:ext cx="364441" cy="339091"/>
            <a:chOff x="6093907" y="2461832"/>
            <a:chExt cx="364441" cy="339091"/>
          </a:xfrm>
        </p:grpSpPr>
        <p:sp>
          <p:nvSpPr>
            <p:cNvPr id="18835" name="Google Shape;18835;p96"/>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6" name="Google Shape;18836;p96"/>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96"/>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96"/>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96"/>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0" name="Google Shape;18840;p96"/>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1" name="Google Shape;18841;p96"/>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2" name="Google Shape;18842;p96"/>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96"/>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96"/>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5" name="Google Shape;18845;p96"/>
          <p:cNvGrpSpPr/>
          <p:nvPr/>
        </p:nvGrpSpPr>
        <p:grpSpPr>
          <a:xfrm>
            <a:off x="4676331" y="1980866"/>
            <a:ext cx="377680" cy="377680"/>
            <a:chOff x="4676331" y="1980866"/>
            <a:chExt cx="377680" cy="377680"/>
          </a:xfrm>
        </p:grpSpPr>
        <p:sp>
          <p:nvSpPr>
            <p:cNvPr id="18846" name="Google Shape;18846;p96"/>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96"/>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8" name="Google Shape;18848;p96"/>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9" name="Google Shape;18849;p96"/>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96"/>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96"/>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96"/>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3" name="Google Shape;18853;p96"/>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4" name="Google Shape;18854;p96"/>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96"/>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6" name="Google Shape;18856;p96"/>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96"/>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8" name="Google Shape;18858;p96"/>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9" name="Google Shape;18859;p96"/>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96"/>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96"/>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2" name="Google Shape;18862;p96"/>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3" name="Google Shape;18863;p96"/>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96"/>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5" name="Google Shape;18865;p96"/>
          <p:cNvGrpSpPr/>
          <p:nvPr/>
        </p:nvGrpSpPr>
        <p:grpSpPr>
          <a:xfrm>
            <a:off x="7526242" y="1522968"/>
            <a:ext cx="357651" cy="332275"/>
            <a:chOff x="7526242" y="1522968"/>
            <a:chExt cx="357651" cy="332275"/>
          </a:xfrm>
        </p:grpSpPr>
        <p:sp>
          <p:nvSpPr>
            <p:cNvPr id="18866" name="Google Shape;18866;p96"/>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96"/>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8" name="Google Shape;18868;p96"/>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9" name="Google Shape;18869;p96"/>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96"/>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96"/>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96"/>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96"/>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4" name="Google Shape;18874;p96"/>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5" name="Google Shape;18875;p96"/>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96"/>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7" name="Google Shape;18877;p96"/>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8" name="Google Shape;18878;p96"/>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9" name="Google Shape;18879;p96"/>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96"/>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96"/>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2" name="Google Shape;18882;p96"/>
          <p:cNvGrpSpPr/>
          <p:nvPr/>
        </p:nvGrpSpPr>
        <p:grpSpPr>
          <a:xfrm>
            <a:off x="3250786" y="1982386"/>
            <a:ext cx="371650" cy="371624"/>
            <a:chOff x="3250786" y="1982386"/>
            <a:chExt cx="371650" cy="371624"/>
          </a:xfrm>
        </p:grpSpPr>
        <p:sp>
          <p:nvSpPr>
            <p:cNvPr id="18883" name="Google Shape;18883;p96"/>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4" name="Google Shape;18884;p96"/>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5" name="Google Shape;18885;p96"/>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96"/>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96"/>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96"/>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96"/>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96"/>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96"/>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96"/>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96"/>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96"/>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96"/>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96"/>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7" name="Google Shape;18897;p96"/>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8" name="Google Shape;18898;p96"/>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9" name="Google Shape;18899;p96"/>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96"/>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96"/>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2" name="Google Shape;18902;p96"/>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96"/>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4" name="Google Shape;18904;p96"/>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5" name="Google Shape;18905;p96"/>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96"/>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96"/>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8" name="Google Shape;18908;p96"/>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9" name="Google Shape;18909;p96"/>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0" name="Google Shape;18910;p96"/>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96"/>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96"/>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3" name="Google Shape;18913;p96"/>
          <p:cNvGrpSpPr/>
          <p:nvPr/>
        </p:nvGrpSpPr>
        <p:grpSpPr>
          <a:xfrm>
            <a:off x="1342386" y="2916322"/>
            <a:ext cx="373538" cy="331515"/>
            <a:chOff x="1342386" y="2916322"/>
            <a:chExt cx="373538" cy="331515"/>
          </a:xfrm>
        </p:grpSpPr>
        <p:sp>
          <p:nvSpPr>
            <p:cNvPr id="18914" name="Google Shape;18914;p96"/>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96"/>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96"/>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96"/>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8" name="Google Shape;18918;p96"/>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9" name="Google Shape;18919;p96"/>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0" name="Google Shape;18920;p96"/>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96"/>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96"/>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96"/>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96"/>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5" name="Google Shape;18925;p96"/>
          <p:cNvGrpSpPr/>
          <p:nvPr/>
        </p:nvGrpSpPr>
        <p:grpSpPr>
          <a:xfrm>
            <a:off x="2294122" y="2946600"/>
            <a:ext cx="373931" cy="271351"/>
            <a:chOff x="2294122" y="2946600"/>
            <a:chExt cx="373931" cy="271351"/>
          </a:xfrm>
        </p:grpSpPr>
        <p:sp>
          <p:nvSpPr>
            <p:cNvPr id="18926" name="Google Shape;18926;p96"/>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96"/>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96"/>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96"/>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0" name="Google Shape;18930;p96"/>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1" name="Google Shape;18931;p96"/>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96"/>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96"/>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96"/>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96"/>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6" name="Google Shape;18936;p96"/>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7" name="Google Shape;18937;p96"/>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96"/>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9" name="Google Shape;18939;p96"/>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0" name="Google Shape;18940;p96"/>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96"/>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96"/>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96"/>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96"/>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96"/>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96"/>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96"/>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96"/>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96"/>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96"/>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96"/>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96"/>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3" name="Google Shape;18953;p96"/>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4" name="Google Shape;18954;p96"/>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5" name="Google Shape;18955;p96"/>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6" name="Google Shape;18956;p96"/>
          <p:cNvGrpSpPr/>
          <p:nvPr/>
        </p:nvGrpSpPr>
        <p:grpSpPr>
          <a:xfrm>
            <a:off x="2769819" y="2907251"/>
            <a:ext cx="373905" cy="349682"/>
            <a:chOff x="2769819" y="2907251"/>
            <a:chExt cx="373905" cy="349682"/>
          </a:xfrm>
        </p:grpSpPr>
        <p:sp>
          <p:nvSpPr>
            <p:cNvPr id="18957" name="Google Shape;18957;p96"/>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96"/>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96"/>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96"/>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96"/>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96"/>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96"/>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96"/>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96"/>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96"/>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7" name="Google Shape;18967;p96"/>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8" name="Google Shape;18968;p96"/>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96"/>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0" name="Google Shape;18970;p96"/>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1" name="Google Shape;18971;p96"/>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96"/>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96"/>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4" name="Google Shape;18974;p96"/>
          <p:cNvGrpSpPr/>
          <p:nvPr/>
        </p:nvGrpSpPr>
        <p:grpSpPr>
          <a:xfrm>
            <a:off x="3246251" y="2895245"/>
            <a:ext cx="375792" cy="373800"/>
            <a:chOff x="3246251" y="2895245"/>
            <a:chExt cx="375792" cy="373800"/>
          </a:xfrm>
        </p:grpSpPr>
        <p:sp>
          <p:nvSpPr>
            <p:cNvPr id="18975" name="Google Shape;18975;p96"/>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96"/>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96"/>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96"/>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9" name="Google Shape;18979;p96"/>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0" name="Google Shape;18980;p96"/>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96"/>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96"/>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3" name="Google Shape;18983;p96"/>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4" name="Google Shape;18984;p96"/>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5" name="Google Shape;18985;p96"/>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96"/>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7" name="Google Shape;18987;p96"/>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8" name="Google Shape;18988;p96"/>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9" name="Google Shape;18989;p96"/>
          <p:cNvGrpSpPr/>
          <p:nvPr/>
        </p:nvGrpSpPr>
        <p:grpSpPr>
          <a:xfrm>
            <a:off x="3791182" y="2895454"/>
            <a:ext cx="234650" cy="373590"/>
            <a:chOff x="3791182" y="2895454"/>
            <a:chExt cx="234650" cy="373590"/>
          </a:xfrm>
        </p:grpSpPr>
        <p:sp>
          <p:nvSpPr>
            <p:cNvPr id="18990" name="Google Shape;18990;p96"/>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1" name="Google Shape;18991;p96"/>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2" name="Google Shape;18992;p96"/>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96"/>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96"/>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96"/>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96"/>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96"/>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8" name="Google Shape;18998;p96"/>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9" name="Google Shape;18999;p96"/>
          <p:cNvGrpSpPr/>
          <p:nvPr/>
        </p:nvGrpSpPr>
        <p:grpSpPr>
          <a:xfrm>
            <a:off x="7042995" y="2489463"/>
            <a:ext cx="364441" cy="256225"/>
            <a:chOff x="7042995" y="2489463"/>
            <a:chExt cx="364441" cy="256225"/>
          </a:xfrm>
        </p:grpSpPr>
        <p:sp>
          <p:nvSpPr>
            <p:cNvPr id="19000" name="Google Shape;19000;p96"/>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1" name="Google Shape;19001;p96"/>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96"/>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96"/>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4" name="Google Shape;19004;p96"/>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5" name="Google Shape;19005;p96"/>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96"/>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96"/>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8" name="Google Shape;19008;p96"/>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9" name="Google Shape;19009;p96"/>
          <p:cNvGrpSpPr/>
          <p:nvPr/>
        </p:nvGrpSpPr>
        <p:grpSpPr>
          <a:xfrm>
            <a:off x="7517172" y="2437007"/>
            <a:ext cx="364284" cy="361243"/>
            <a:chOff x="7517172" y="2437007"/>
            <a:chExt cx="364284" cy="361243"/>
          </a:xfrm>
        </p:grpSpPr>
        <p:sp>
          <p:nvSpPr>
            <p:cNvPr id="19010" name="Google Shape;19010;p96"/>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1" name="Google Shape;19011;p96"/>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2" name="Google Shape;19012;p96"/>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96"/>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4" name="Google Shape;19014;p96"/>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5" name="Google Shape;19015;p96"/>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96"/>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96"/>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96"/>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9" name="Google Shape;19019;p96"/>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0" name="Google Shape;19020;p96"/>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1" name="Google Shape;19021;p96"/>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96"/>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3" name="Google Shape;19023;p96"/>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4" name="Google Shape;19024;p96"/>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96"/>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96"/>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96"/>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8" name="Google Shape;19028;p9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9" name="Google Shape;19029;p96"/>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96"/>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1" name="Google Shape;19031;p96"/>
          <p:cNvGrpSpPr/>
          <p:nvPr/>
        </p:nvGrpSpPr>
        <p:grpSpPr>
          <a:xfrm>
            <a:off x="8006475" y="2436954"/>
            <a:ext cx="335290" cy="361321"/>
            <a:chOff x="8006475" y="2436954"/>
            <a:chExt cx="335290" cy="361321"/>
          </a:xfrm>
        </p:grpSpPr>
        <p:sp>
          <p:nvSpPr>
            <p:cNvPr id="19032" name="Google Shape;19032;p96"/>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3" name="Google Shape;19033;p96"/>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96"/>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5" name="Google Shape;19035;p96"/>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6" name="Google Shape;19036;p96"/>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96"/>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96"/>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96"/>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96"/>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96"/>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96"/>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3" name="Google Shape;19043;p96"/>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96"/>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5" name="Google Shape;19045;p96"/>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6" name="Google Shape;19046;p96"/>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96"/>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8" name="Google Shape;19048;p96"/>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9" name="Google Shape;19049;p96"/>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96"/>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1" name="Google Shape;19051;p96"/>
          <p:cNvGrpSpPr/>
          <p:nvPr/>
        </p:nvGrpSpPr>
        <p:grpSpPr>
          <a:xfrm>
            <a:off x="5596661" y="2909139"/>
            <a:ext cx="394326" cy="349682"/>
            <a:chOff x="5596661" y="2909139"/>
            <a:chExt cx="394326" cy="349682"/>
          </a:xfrm>
        </p:grpSpPr>
        <p:sp>
          <p:nvSpPr>
            <p:cNvPr id="19052" name="Google Shape;19052;p96"/>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3" name="Google Shape;19053;p96"/>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4" name="Google Shape;19054;p96"/>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5" name="Google Shape;19055;p96"/>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6" name="Google Shape;19056;p96"/>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7" name="Google Shape;19057;p96"/>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8" name="Google Shape;19058;p96"/>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96"/>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96"/>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96"/>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96"/>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3" name="Google Shape;19063;p96"/>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4" name="Google Shape;19064;p96"/>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96"/>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96"/>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96"/>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8" name="Google Shape;19068;p96"/>
          <p:cNvGrpSpPr/>
          <p:nvPr/>
        </p:nvGrpSpPr>
        <p:grpSpPr>
          <a:xfrm>
            <a:off x="874658" y="2914408"/>
            <a:ext cx="356891" cy="335709"/>
            <a:chOff x="874658" y="2914408"/>
            <a:chExt cx="356891" cy="335709"/>
          </a:xfrm>
        </p:grpSpPr>
        <p:sp>
          <p:nvSpPr>
            <p:cNvPr id="19069" name="Google Shape;19069;p96"/>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96"/>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96"/>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96"/>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96"/>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96"/>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96"/>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96"/>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96"/>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96"/>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96"/>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96"/>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1" name="Google Shape;19081;p96"/>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2" name="Google Shape;19082;p96"/>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96"/>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96"/>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96"/>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6" name="Google Shape;19086;p96"/>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7" name="Google Shape;19087;p96"/>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96"/>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9" name="Google Shape;19089;p96"/>
          <p:cNvGrpSpPr/>
          <p:nvPr/>
        </p:nvGrpSpPr>
        <p:grpSpPr>
          <a:xfrm>
            <a:off x="4230912" y="2929193"/>
            <a:ext cx="308813" cy="306165"/>
            <a:chOff x="4230912" y="2929193"/>
            <a:chExt cx="308813" cy="306165"/>
          </a:xfrm>
        </p:grpSpPr>
        <p:sp>
          <p:nvSpPr>
            <p:cNvPr id="19090" name="Google Shape;19090;p96"/>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96"/>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96"/>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96"/>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96"/>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96"/>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96"/>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96"/>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96"/>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96"/>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96"/>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96"/>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96"/>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96"/>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4" name="Google Shape;19104;p96"/>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5" name="Google Shape;19105;p96"/>
          <p:cNvGrpSpPr/>
          <p:nvPr/>
        </p:nvGrpSpPr>
        <p:grpSpPr>
          <a:xfrm>
            <a:off x="4627886" y="3401089"/>
            <a:ext cx="409111" cy="267944"/>
            <a:chOff x="4627886" y="3401089"/>
            <a:chExt cx="409111" cy="267944"/>
          </a:xfrm>
        </p:grpSpPr>
        <p:sp>
          <p:nvSpPr>
            <p:cNvPr id="19106" name="Google Shape;19106;p96"/>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96"/>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96"/>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96"/>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0" name="Google Shape;19110;p96"/>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1" name="Google Shape;19111;p96"/>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96"/>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96"/>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96"/>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96"/>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96"/>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7" name="Google Shape;19117;p96"/>
          <p:cNvGrpSpPr/>
          <p:nvPr/>
        </p:nvGrpSpPr>
        <p:grpSpPr>
          <a:xfrm>
            <a:off x="4652476" y="2898915"/>
            <a:ext cx="386016" cy="384495"/>
            <a:chOff x="4652476" y="2898915"/>
            <a:chExt cx="386016" cy="384495"/>
          </a:xfrm>
        </p:grpSpPr>
        <p:sp>
          <p:nvSpPr>
            <p:cNvPr id="19118" name="Google Shape;19118;p96"/>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9" name="Google Shape;19119;p96"/>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96"/>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96"/>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96"/>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96"/>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96"/>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5" name="Google Shape;19125;p96"/>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6" name="Google Shape;19126;p96"/>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7" name="Google Shape;19127;p96"/>
          <p:cNvGrpSpPr/>
          <p:nvPr/>
        </p:nvGrpSpPr>
        <p:grpSpPr>
          <a:xfrm>
            <a:off x="5156931" y="2922194"/>
            <a:ext cx="324699" cy="347611"/>
            <a:chOff x="5156931" y="2922194"/>
            <a:chExt cx="324699" cy="347611"/>
          </a:xfrm>
        </p:grpSpPr>
        <p:sp>
          <p:nvSpPr>
            <p:cNvPr id="19128" name="Google Shape;19128;p96"/>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96"/>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96"/>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96"/>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96"/>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96"/>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96"/>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5" name="Google Shape;19135;p96"/>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6" name="Google Shape;19136;p96"/>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96"/>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96"/>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96"/>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96"/>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1" name="Google Shape;19141;p96"/>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2" name="Google Shape;19142;p96"/>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96"/>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4" name="Google Shape;19144;p96"/>
          <p:cNvGrpSpPr/>
          <p:nvPr/>
        </p:nvGrpSpPr>
        <p:grpSpPr>
          <a:xfrm>
            <a:off x="6086331" y="2905337"/>
            <a:ext cx="364441" cy="364834"/>
            <a:chOff x="6086331" y="2905337"/>
            <a:chExt cx="364441" cy="364834"/>
          </a:xfrm>
        </p:grpSpPr>
        <p:sp>
          <p:nvSpPr>
            <p:cNvPr id="19145" name="Google Shape;19145;p96"/>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96"/>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96"/>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96"/>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96"/>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96"/>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1" name="Google Shape;19151;p96"/>
          <p:cNvGrpSpPr/>
          <p:nvPr/>
        </p:nvGrpSpPr>
        <p:grpSpPr>
          <a:xfrm>
            <a:off x="6554059" y="2907251"/>
            <a:ext cx="377706" cy="377680"/>
            <a:chOff x="6554059" y="2907251"/>
            <a:chExt cx="377706" cy="377680"/>
          </a:xfrm>
        </p:grpSpPr>
        <p:sp>
          <p:nvSpPr>
            <p:cNvPr id="19152" name="Google Shape;19152;p96"/>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96"/>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96"/>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96"/>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96"/>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96"/>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96"/>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9" name="Google Shape;19159;p96"/>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0" name="Google Shape;19160;p96"/>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96"/>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96"/>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96"/>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96"/>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5" name="Google Shape;19165;p96"/>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6" name="Google Shape;19166;p96"/>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96"/>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96"/>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96"/>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0" name="Google Shape;19170;p96"/>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1" name="Google Shape;19171;p96"/>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96"/>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3" name="Google Shape;19173;p96"/>
          <p:cNvGrpSpPr/>
          <p:nvPr/>
        </p:nvGrpSpPr>
        <p:grpSpPr>
          <a:xfrm>
            <a:off x="7491796" y="2945446"/>
            <a:ext cx="400801" cy="317542"/>
            <a:chOff x="7491796" y="2945446"/>
            <a:chExt cx="400801" cy="317542"/>
          </a:xfrm>
        </p:grpSpPr>
        <p:sp>
          <p:nvSpPr>
            <p:cNvPr id="19174" name="Google Shape;19174;p96"/>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5" name="Google Shape;19175;p96"/>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6" name="Google Shape;19176;p96"/>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96"/>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96"/>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96"/>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0" name="Google Shape;19180;p96"/>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1" name="Google Shape;19181;p96"/>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96"/>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96"/>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96"/>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96"/>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96"/>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96"/>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96"/>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96"/>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96"/>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96"/>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96"/>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96"/>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96"/>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96"/>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6" name="Google Shape;19196;p96"/>
          <p:cNvGrpSpPr/>
          <p:nvPr/>
        </p:nvGrpSpPr>
        <p:grpSpPr>
          <a:xfrm>
            <a:off x="7045643" y="2907723"/>
            <a:ext cx="345304" cy="365857"/>
            <a:chOff x="7045643" y="2907723"/>
            <a:chExt cx="345304" cy="365857"/>
          </a:xfrm>
        </p:grpSpPr>
        <p:sp>
          <p:nvSpPr>
            <p:cNvPr id="19197" name="Google Shape;19197;p96"/>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8" name="Google Shape;19198;p96"/>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9" name="Google Shape;19199;p96"/>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96"/>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1" name="Google Shape;19201;p96"/>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2" name="Google Shape;19202;p96"/>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3" name="Google Shape;19203;p96"/>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96"/>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96"/>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96"/>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7" name="Google Shape;19207;p96"/>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8" name="Google Shape;19208;p96"/>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96"/>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96"/>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96"/>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96"/>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96"/>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96"/>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96"/>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6" name="Google Shape;19216;p96"/>
          <p:cNvGrpSpPr/>
          <p:nvPr/>
        </p:nvGrpSpPr>
        <p:grpSpPr>
          <a:xfrm>
            <a:off x="7992843" y="2907251"/>
            <a:ext cx="347794" cy="366328"/>
            <a:chOff x="7992843" y="2907251"/>
            <a:chExt cx="347794" cy="366328"/>
          </a:xfrm>
        </p:grpSpPr>
        <p:sp>
          <p:nvSpPr>
            <p:cNvPr id="19217" name="Google Shape;19217;p96"/>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96"/>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96"/>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96"/>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1" name="Google Shape;19221;p96"/>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2" name="Google Shape;19222;p96"/>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3" name="Google Shape;19223;p96"/>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96"/>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96"/>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96"/>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96"/>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96"/>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96"/>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96"/>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96"/>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96"/>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96"/>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96"/>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96"/>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96"/>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96"/>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96"/>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96"/>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0" name="Google Shape;19240;p96"/>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1" name="Google Shape;19241;p96"/>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96"/>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96"/>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96"/>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96"/>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96"/>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96"/>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96"/>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96"/>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0" name="Google Shape;19250;p96"/>
          <p:cNvGrpSpPr/>
          <p:nvPr/>
        </p:nvGrpSpPr>
        <p:grpSpPr>
          <a:xfrm>
            <a:off x="873898" y="1512377"/>
            <a:ext cx="398127" cy="353457"/>
            <a:chOff x="873898" y="1512377"/>
            <a:chExt cx="398127" cy="353457"/>
          </a:xfrm>
        </p:grpSpPr>
        <p:sp>
          <p:nvSpPr>
            <p:cNvPr id="19251" name="Google Shape;19251;p96"/>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96"/>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96"/>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4" name="Google Shape;19254;p96"/>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5" name="Google Shape;19255;p96"/>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96"/>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96"/>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8" name="Google Shape;19258;p96"/>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9" name="Google Shape;19259;p96"/>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96"/>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96"/>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2" name="Google Shape;19262;p96"/>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3" name="Google Shape;19263;p96"/>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4" name="Google Shape;19264;p96"/>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96"/>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96"/>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96"/>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8" name="Google Shape;19268;p96"/>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9" name="Google Shape;19269;p96"/>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0" name="Google Shape;19270;p96"/>
          <p:cNvGrpSpPr/>
          <p:nvPr/>
        </p:nvGrpSpPr>
        <p:grpSpPr>
          <a:xfrm>
            <a:off x="1424125" y="1515680"/>
            <a:ext cx="246762" cy="347139"/>
            <a:chOff x="1424125" y="1515680"/>
            <a:chExt cx="246762" cy="347139"/>
          </a:xfrm>
        </p:grpSpPr>
        <p:sp>
          <p:nvSpPr>
            <p:cNvPr id="19271" name="Google Shape;19271;p96"/>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2" name="Google Shape;19272;p96"/>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96"/>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96"/>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96"/>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96"/>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96"/>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96"/>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96"/>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96"/>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1" name="Google Shape;19281;p96"/>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2" name="Google Shape;19282;p96"/>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3" name="Google Shape;19283;p96"/>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96"/>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96"/>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96"/>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96"/>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8" name="Google Shape;19288;p96"/>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9" name="Google Shape;19289;p96"/>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96"/>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1" name="Google Shape;19291;p96"/>
          <p:cNvGrpSpPr/>
          <p:nvPr/>
        </p:nvGrpSpPr>
        <p:grpSpPr>
          <a:xfrm>
            <a:off x="2319498" y="1512744"/>
            <a:ext cx="352697" cy="352723"/>
            <a:chOff x="2319498" y="1512744"/>
            <a:chExt cx="352697" cy="352723"/>
          </a:xfrm>
        </p:grpSpPr>
        <p:sp>
          <p:nvSpPr>
            <p:cNvPr id="19292" name="Google Shape;19292;p96"/>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96"/>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96"/>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96"/>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6" name="Google Shape;19296;p96"/>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7" name="Google Shape;19297;p96"/>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96"/>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96"/>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96"/>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96"/>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96"/>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96"/>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96"/>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96"/>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96"/>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96"/>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96"/>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96"/>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0" name="Google Shape;19310;p96"/>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1" name="Google Shape;19311;p96"/>
          <p:cNvGrpSpPr/>
          <p:nvPr/>
        </p:nvGrpSpPr>
        <p:grpSpPr>
          <a:xfrm>
            <a:off x="4236601" y="1512666"/>
            <a:ext cx="312981" cy="352697"/>
            <a:chOff x="4236601" y="1512666"/>
            <a:chExt cx="312981" cy="352697"/>
          </a:xfrm>
        </p:grpSpPr>
        <p:sp>
          <p:nvSpPr>
            <p:cNvPr id="19312" name="Google Shape;19312;p96"/>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96"/>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96"/>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5" name="Google Shape;19315;p96"/>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6" name="Google Shape;19316;p96"/>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96"/>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96"/>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96"/>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96"/>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96"/>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2" name="Google Shape;19322;p96"/>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3" name="Google Shape;19323;p96"/>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96"/>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96"/>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6" name="Google Shape;19326;p96"/>
          <p:cNvGrpSpPr/>
          <p:nvPr/>
        </p:nvGrpSpPr>
        <p:grpSpPr>
          <a:xfrm>
            <a:off x="849675" y="3347716"/>
            <a:ext cx="346300" cy="375818"/>
            <a:chOff x="849675" y="3347716"/>
            <a:chExt cx="346300" cy="375818"/>
          </a:xfrm>
        </p:grpSpPr>
        <p:sp>
          <p:nvSpPr>
            <p:cNvPr id="19327" name="Google Shape;19327;p96"/>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96"/>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96"/>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96"/>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96"/>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96"/>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3" name="Google Shape;19333;p96"/>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4" name="Google Shape;19334;p96"/>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96"/>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6" name="Google Shape;19336;p96"/>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7" name="Google Shape;19337;p96"/>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96"/>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96"/>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96"/>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1" name="Google Shape;19341;p96"/>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2" name="Google Shape;19342;p96"/>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96"/>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4" name="Google Shape;19344;p96"/>
          <p:cNvGrpSpPr/>
          <p:nvPr/>
        </p:nvGrpSpPr>
        <p:grpSpPr>
          <a:xfrm>
            <a:off x="1324219" y="3399202"/>
            <a:ext cx="376578" cy="272846"/>
            <a:chOff x="1324219" y="3399202"/>
            <a:chExt cx="376578" cy="272846"/>
          </a:xfrm>
        </p:grpSpPr>
        <p:sp>
          <p:nvSpPr>
            <p:cNvPr id="19345" name="Google Shape;19345;p96"/>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96"/>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96"/>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96"/>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9" name="Google Shape;19349;p96"/>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0" name="Google Shape;19350;p96"/>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96"/>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96"/>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3" name="Google Shape;19353;p96"/>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4" name="Google Shape;19354;p96"/>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96"/>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96"/>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96"/>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96"/>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96"/>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96"/>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96"/>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96"/>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3" name="Google Shape;19363;p96"/>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4" name="Google Shape;19364;p96"/>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96"/>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96"/>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96"/>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96"/>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96"/>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96"/>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96"/>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2" name="Google Shape;19372;p96"/>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3" name="Google Shape;19373;p96"/>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96"/>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5" name="Google Shape;19375;p96"/>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6" name="Google Shape;19376;p96"/>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96"/>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8" name="Google Shape;19378;p96"/>
          <p:cNvGrpSpPr/>
          <p:nvPr/>
        </p:nvGrpSpPr>
        <p:grpSpPr>
          <a:xfrm>
            <a:off x="1798763" y="3395401"/>
            <a:ext cx="376185" cy="280448"/>
            <a:chOff x="1798763" y="3395401"/>
            <a:chExt cx="376185" cy="280448"/>
          </a:xfrm>
        </p:grpSpPr>
        <p:sp>
          <p:nvSpPr>
            <p:cNvPr id="19379" name="Google Shape;19379;p96"/>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96"/>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96"/>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96"/>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96"/>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96"/>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96"/>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96"/>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96"/>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96"/>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96"/>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96"/>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96"/>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2" name="Google Shape;19392;p96"/>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3" name="Google Shape;19393;p96"/>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96"/>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96"/>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96"/>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96"/>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8" name="Google Shape;19398;p96"/>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9" name="Google Shape;19399;p96"/>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96"/>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96"/>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96"/>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96"/>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96"/>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96"/>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96"/>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96"/>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96"/>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96"/>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0" name="Google Shape;19410;p96"/>
          <p:cNvGrpSpPr/>
          <p:nvPr/>
        </p:nvGrpSpPr>
        <p:grpSpPr>
          <a:xfrm>
            <a:off x="2273307" y="3378754"/>
            <a:ext cx="375818" cy="313374"/>
            <a:chOff x="2273307" y="3378754"/>
            <a:chExt cx="375818" cy="313374"/>
          </a:xfrm>
        </p:grpSpPr>
        <p:sp>
          <p:nvSpPr>
            <p:cNvPr id="19411" name="Google Shape;19411;p96"/>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96"/>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96"/>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96"/>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96"/>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96"/>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96"/>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96"/>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9" name="Google Shape;19419;p96"/>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0" name="Google Shape;19420;p96"/>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96"/>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96"/>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96"/>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96"/>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5" name="Google Shape;19425;p96"/>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6" name="Google Shape;19426;p96"/>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96"/>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96"/>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96"/>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0" name="Google Shape;19430;p96"/>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1" name="Google Shape;19431;p96"/>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96"/>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96"/>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96"/>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96"/>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96"/>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96"/>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96"/>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96"/>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96"/>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96"/>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2" name="Google Shape;19442;p96"/>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3" name="Google Shape;19443;p96"/>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96"/>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96"/>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96"/>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96"/>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96"/>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96"/>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96"/>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96"/>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96"/>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96"/>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96"/>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5" name="Google Shape;19455;p96"/>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6" name="Google Shape;19456;p96"/>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96"/>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96"/>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9" name="Google Shape;19459;p96"/>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0" name="Google Shape;19460;p96"/>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96"/>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96"/>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96"/>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96"/>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96"/>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96"/>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96"/>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8" name="Google Shape;19468;p96"/>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9" name="Google Shape;19469;p96"/>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96"/>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96"/>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96"/>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3" name="Google Shape;19473;p96"/>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4" name="Google Shape;19474;p96"/>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5" name="Google Shape;19475;p96"/>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96"/>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96"/>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96"/>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96"/>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96"/>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96"/>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96"/>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3" name="Google Shape;19483;p96"/>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4" name="Google Shape;19484;p96"/>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96"/>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96"/>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7" name="Google Shape;19487;p96"/>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8" name="Google Shape;19488;p96"/>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96"/>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0" name="Google Shape;19490;p96"/>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1" name="Google Shape;19491;p96"/>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96"/>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96"/>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96"/>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5" name="Google Shape;19495;p96"/>
          <p:cNvGrpSpPr/>
          <p:nvPr/>
        </p:nvGrpSpPr>
        <p:grpSpPr>
          <a:xfrm>
            <a:off x="2747484" y="3359460"/>
            <a:ext cx="377706" cy="352330"/>
            <a:chOff x="2747484" y="3359460"/>
            <a:chExt cx="377706" cy="352330"/>
          </a:xfrm>
        </p:grpSpPr>
        <p:sp>
          <p:nvSpPr>
            <p:cNvPr id="19496" name="Google Shape;19496;p96"/>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7" name="Google Shape;19497;p96"/>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96"/>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96"/>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0" name="Google Shape;19500;p96"/>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1" name="Google Shape;19501;p96"/>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96"/>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3" name="Google Shape;19503;p96"/>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4" name="Google Shape;19504;p96"/>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96"/>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96"/>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96"/>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96"/>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96"/>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96"/>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1" name="Google Shape;19511;p96"/>
          <p:cNvGrpSpPr/>
          <p:nvPr/>
        </p:nvGrpSpPr>
        <p:grpSpPr>
          <a:xfrm>
            <a:off x="3696205" y="3371938"/>
            <a:ext cx="375792" cy="327373"/>
            <a:chOff x="3696205" y="3371938"/>
            <a:chExt cx="375792" cy="327373"/>
          </a:xfrm>
        </p:grpSpPr>
        <p:sp>
          <p:nvSpPr>
            <p:cNvPr id="19512" name="Google Shape;19512;p96"/>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96"/>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96"/>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96"/>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6" name="Google Shape;19516;p96"/>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7" name="Google Shape;19517;p96"/>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96"/>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96"/>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96"/>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96"/>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96"/>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96"/>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96"/>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5" name="Google Shape;19525;p96"/>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6" name="Google Shape;19526;p96"/>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96"/>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96"/>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96"/>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96"/>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96"/>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96"/>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96"/>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96"/>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5" name="Google Shape;19535;p96"/>
          <p:cNvGrpSpPr/>
          <p:nvPr/>
        </p:nvGrpSpPr>
        <p:grpSpPr>
          <a:xfrm>
            <a:off x="6567324" y="2436849"/>
            <a:ext cx="366722" cy="342892"/>
            <a:chOff x="6567324" y="2436849"/>
            <a:chExt cx="366722" cy="342892"/>
          </a:xfrm>
        </p:grpSpPr>
        <p:sp>
          <p:nvSpPr>
            <p:cNvPr id="19536" name="Google Shape;19536;p96"/>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96"/>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96"/>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96"/>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96"/>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96"/>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2" name="Google Shape;19542;p96"/>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3" name="Google Shape;19543;p96"/>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96"/>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96"/>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96"/>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96"/>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8" name="Google Shape;19548;p96"/>
          <p:cNvGrpSpPr/>
          <p:nvPr/>
        </p:nvGrpSpPr>
        <p:grpSpPr>
          <a:xfrm>
            <a:off x="4208970" y="3361347"/>
            <a:ext cx="299349" cy="348188"/>
            <a:chOff x="4208970" y="3361347"/>
            <a:chExt cx="299349" cy="348188"/>
          </a:xfrm>
        </p:grpSpPr>
        <p:sp>
          <p:nvSpPr>
            <p:cNvPr id="19549" name="Google Shape;19549;p96"/>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96"/>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96"/>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96"/>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3" name="Google Shape;19553;p96"/>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4" name="Google Shape;19554;p96"/>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96"/>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96"/>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96"/>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96"/>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9" name="Google Shape;19559;p96"/>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0" name="Google Shape;19560;p96"/>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1" name="Google Shape;19561;p96"/>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2" name="Google Shape;19562;p96"/>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63" name="Google Shape;19563;p96"/>
          <p:cNvGrpSpPr/>
          <p:nvPr/>
        </p:nvGrpSpPr>
        <p:grpSpPr>
          <a:xfrm>
            <a:off x="2786833" y="1512351"/>
            <a:ext cx="366722" cy="353667"/>
            <a:chOff x="2786833" y="1512351"/>
            <a:chExt cx="366722" cy="353667"/>
          </a:xfrm>
        </p:grpSpPr>
        <p:sp>
          <p:nvSpPr>
            <p:cNvPr id="19564" name="Google Shape;19564;p96"/>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5" name="Google Shape;19565;p96"/>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6" name="Google Shape;19566;p96"/>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96"/>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96"/>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96"/>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96"/>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96"/>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96"/>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96"/>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96"/>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96"/>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6" name="Google Shape;19576;p96"/>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7" name="Google Shape;19577;p96"/>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96"/>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96"/>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96"/>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96"/>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96"/>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96"/>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4" name="Google Shape;19584;p96"/>
          <p:cNvGrpSpPr/>
          <p:nvPr/>
        </p:nvGrpSpPr>
        <p:grpSpPr>
          <a:xfrm>
            <a:off x="1845321" y="1512744"/>
            <a:ext cx="352723" cy="353090"/>
            <a:chOff x="1845321" y="1512744"/>
            <a:chExt cx="352723" cy="353090"/>
          </a:xfrm>
        </p:grpSpPr>
        <p:sp>
          <p:nvSpPr>
            <p:cNvPr id="19585" name="Google Shape;19585;p96"/>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96"/>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96"/>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96"/>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96"/>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0" name="Google Shape;19590;p96"/>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1" name="Google Shape;19591;p96"/>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96"/>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96"/>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96"/>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96"/>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6" name="Google Shape;19596;p96"/>
          <p:cNvGrpSpPr/>
          <p:nvPr/>
        </p:nvGrpSpPr>
        <p:grpSpPr>
          <a:xfrm>
            <a:off x="3214452" y="3340533"/>
            <a:ext cx="392465" cy="389896"/>
            <a:chOff x="3214452" y="3340533"/>
            <a:chExt cx="392465" cy="389896"/>
          </a:xfrm>
        </p:grpSpPr>
        <p:sp>
          <p:nvSpPr>
            <p:cNvPr id="19597" name="Google Shape;19597;p96"/>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8" name="Google Shape;19598;p96"/>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96"/>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96"/>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96"/>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96"/>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96"/>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4" name="Google Shape;19604;p96"/>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5" name="Google Shape;19605;p96"/>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96"/>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7" name="Google Shape;19607;p96"/>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96"/>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9" name="Google Shape;19609;p96"/>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0" name="Google Shape;19610;p96"/>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96"/>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96"/>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96"/>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96"/>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96"/>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96"/>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96"/>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96"/>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96"/>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96"/>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1" name="Google Shape;19621;p96"/>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2" name="Google Shape;19622;p96"/>
          <p:cNvGrpSpPr/>
          <p:nvPr/>
        </p:nvGrpSpPr>
        <p:grpSpPr>
          <a:xfrm>
            <a:off x="3327229" y="1499899"/>
            <a:ext cx="234650" cy="378440"/>
            <a:chOff x="3327229" y="1499899"/>
            <a:chExt cx="234650" cy="378440"/>
          </a:xfrm>
        </p:grpSpPr>
        <p:sp>
          <p:nvSpPr>
            <p:cNvPr id="19623" name="Google Shape;19623;p96"/>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96"/>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96"/>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6" name="Google Shape;19626;p96"/>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7" name="Google Shape;19627;p96"/>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96"/>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9" name="Google Shape;19629;p96"/>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0" name="Google Shape;19630;p96"/>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96"/>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96"/>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96"/>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96"/>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5" name="Google Shape;19635;p96"/>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6" name="Google Shape;19636;p96"/>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96"/>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96"/>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9" name="Google Shape;19639;p96"/>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0" name="Google Shape;19640;p96"/>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1" name="Google Shape;19641;p96"/>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96"/>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3" name="Google Shape;19643;p96"/>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4" name="Google Shape;19644;p96"/>
          <p:cNvGrpSpPr/>
          <p:nvPr/>
        </p:nvGrpSpPr>
        <p:grpSpPr>
          <a:xfrm>
            <a:off x="3735553" y="1530151"/>
            <a:ext cx="366722" cy="317962"/>
            <a:chOff x="3735553" y="1530151"/>
            <a:chExt cx="366722" cy="317962"/>
          </a:xfrm>
        </p:grpSpPr>
        <p:sp>
          <p:nvSpPr>
            <p:cNvPr id="19645" name="Google Shape;19645;p96"/>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96"/>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96"/>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8" name="Google Shape;19648;p96"/>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9" name="Google Shape;19649;p96"/>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96"/>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96"/>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96"/>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96"/>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96"/>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96"/>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96"/>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57" name="Google Shape;19657;p96"/>
          <p:cNvGrpSpPr/>
          <p:nvPr/>
        </p:nvGrpSpPr>
        <p:grpSpPr>
          <a:xfrm>
            <a:off x="866322" y="2469775"/>
            <a:ext cx="379226" cy="322733"/>
            <a:chOff x="866322" y="2469775"/>
            <a:chExt cx="379226" cy="322733"/>
          </a:xfrm>
        </p:grpSpPr>
        <p:sp>
          <p:nvSpPr>
            <p:cNvPr id="19658" name="Google Shape;19658;p96"/>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96"/>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0" name="Google Shape;19660;p96"/>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1" name="Google Shape;19661;p96"/>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96"/>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96"/>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96"/>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5" name="Google Shape;19665;p96"/>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6" name="Google Shape;19666;p96"/>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96"/>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96"/>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96"/>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96"/>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96"/>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96"/>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96"/>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96"/>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5" name="Google Shape;19675;p96"/>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6" name="Google Shape;19676;p96"/>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96"/>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96"/>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96"/>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96"/>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96"/>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96"/>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96"/>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4" name="Google Shape;19684;p96"/>
          <p:cNvGrpSpPr/>
          <p:nvPr/>
        </p:nvGrpSpPr>
        <p:grpSpPr>
          <a:xfrm>
            <a:off x="1328387" y="2500814"/>
            <a:ext cx="404183" cy="289151"/>
            <a:chOff x="1328387" y="2500814"/>
            <a:chExt cx="404183" cy="289151"/>
          </a:xfrm>
        </p:grpSpPr>
        <p:sp>
          <p:nvSpPr>
            <p:cNvPr id="19685" name="Google Shape;19685;p96"/>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96"/>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7" name="Google Shape;19687;p96"/>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8" name="Google Shape;19688;p96"/>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96"/>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96"/>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96"/>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2" name="Google Shape;19692;p96"/>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3" name="Google Shape;19693;p96"/>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96"/>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96"/>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96"/>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96"/>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96"/>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96"/>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96"/>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96"/>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96"/>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3" name="Google Shape;19703;p96"/>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4" name="Google Shape;19704;p96"/>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96"/>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96"/>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96"/>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96"/>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9" name="Google Shape;19709;p96"/>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0" name="Google Shape;19710;p96"/>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96"/>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2" name="Google Shape;19712;p96"/>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3" name="Google Shape;19713;p96"/>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4" name="Google Shape;19714;p96"/>
          <p:cNvGrpSpPr/>
          <p:nvPr/>
        </p:nvGrpSpPr>
        <p:grpSpPr>
          <a:xfrm>
            <a:off x="1821465" y="2495702"/>
            <a:ext cx="365988" cy="270801"/>
            <a:chOff x="1821465" y="2495702"/>
            <a:chExt cx="365988" cy="270801"/>
          </a:xfrm>
        </p:grpSpPr>
        <p:sp>
          <p:nvSpPr>
            <p:cNvPr id="19715" name="Google Shape;19715;p96"/>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96"/>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96"/>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96"/>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96"/>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0" name="Google Shape;19720;p96"/>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1" name="Google Shape;19721;p96"/>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2" name="Google Shape;19722;p96"/>
          <p:cNvGrpSpPr/>
          <p:nvPr/>
        </p:nvGrpSpPr>
        <p:grpSpPr>
          <a:xfrm>
            <a:off x="3725723" y="2455776"/>
            <a:ext cx="354977" cy="351202"/>
            <a:chOff x="3725723" y="2455776"/>
            <a:chExt cx="354977" cy="351202"/>
          </a:xfrm>
        </p:grpSpPr>
        <p:sp>
          <p:nvSpPr>
            <p:cNvPr id="19723" name="Google Shape;19723;p96"/>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96"/>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96"/>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96"/>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96"/>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96"/>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96"/>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96"/>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96"/>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96"/>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96"/>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96"/>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96"/>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36" name="Google Shape;19736;p96"/>
          <p:cNvGrpSpPr/>
          <p:nvPr/>
        </p:nvGrpSpPr>
        <p:grpSpPr>
          <a:xfrm>
            <a:off x="5226165" y="1977641"/>
            <a:ext cx="230482" cy="388847"/>
            <a:chOff x="5226165" y="1977641"/>
            <a:chExt cx="230482" cy="388847"/>
          </a:xfrm>
        </p:grpSpPr>
        <p:sp>
          <p:nvSpPr>
            <p:cNvPr id="19737" name="Google Shape;19737;p96"/>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96"/>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9" name="Google Shape;19739;p96"/>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0" name="Google Shape;19740;p96"/>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1" name="Google Shape;19741;p96"/>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96"/>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96"/>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96"/>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5" name="Google Shape;19745;p96"/>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6" name="Google Shape;19746;p96"/>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96"/>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96"/>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9" name="Google Shape;19749;p96"/>
          <p:cNvGrpSpPr/>
          <p:nvPr/>
        </p:nvGrpSpPr>
        <p:grpSpPr>
          <a:xfrm>
            <a:off x="5632602" y="2025510"/>
            <a:ext cx="370130" cy="287264"/>
            <a:chOff x="5632602" y="2025510"/>
            <a:chExt cx="370130" cy="287264"/>
          </a:xfrm>
        </p:grpSpPr>
        <p:sp>
          <p:nvSpPr>
            <p:cNvPr id="19750" name="Google Shape;19750;p96"/>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1" name="Google Shape;19751;p96"/>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2" name="Google Shape;19752;p96"/>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96"/>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96"/>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96"/>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96"/>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96"/>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96"/>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96"/>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96"/>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96"/>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2" name="Google Shape;19762;p96"/>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3" name="Google Shape;19763;p96"/>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4" name="Google Shape;19764;p96"/>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96"/>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6" name="Google Shape;19766;p96"/>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7" name="Google Shape;19767;p96"/>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8" name="Google Shape;19768;p96"/>
          <p:cNvGrpSpPr/>
          <p:nvPr/>
        </p:nvGrpSpPr>
        <p:grpSpPr>
          <a:xfrm>
            <a:off x="4212378" y="2456537"/>
            <a:ext cx="331515" cy="330021"/>
            <a:chOff x="4212378" y="2456537"/>
            <a:chExt cx="331515" cy="330021"/>
          </a:xfrm>
        </p:grpSpPr>
        <p:sp>
          <p:nvSpPr>
            <p:cNvPr id="19769" name="Google Shape;19769;p96"/>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96"/>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96"/>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96"/>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3" name="Google Shape;19773;p96"/>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4" name="Google Shape;19774;p96"/>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96"/>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6" name="Google Shape;19776;p96"/>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7" name="Google Shape;19777;p96"/>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8" name="Google Shape;19778;p96"/>
          <p:cNvGrpSpPr/>
          <p:nvPr/>
        </p:nvGrpSpPr>
        <p:grpSpPr>
          <a:xfrm>
            <a:off x="6176013" y="1977825"/>
            <a:ext cx="235411" cy="347427"/>
            <a:chOff x="6176013" y="1977825"/>
            <a:chExt cx="235411" cy="347427"/>
          </a:xfrm>
        </p:grpSpPr>
        <p:sp>
          <p:nvSpPr>
            <p:cNvPr id="19779" name="Google Shape;19779;p96"/>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96"/>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96"/>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96"/>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96"/>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96"/>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96"/>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96"/>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96"/>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96"/>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96"/>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96"/>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96"/>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96"/>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96"/>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96"/>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96"/>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6" name="Google Shape;19796;p96"/>
          <p:cNvGrpSpPr/>
          <p:nvPr/>
        </p:nvGrpSpPr>
        <p:grpSpPr>
          <a:xfrm>
            <a:off x="6652077" y="1977458"/>
            <a:ext cx="235778" cy="347794"/>
            <a:chOff x="6652077" y="1977458"/>
            <a:chExt cx="235778" cy="347794"/>
          </a:xfrm>
        </p:grpSpPr>
        <p:sp>
          <p:nvSpPr>
            <p:cNvPr id="19797" name="Google Shape;19797;p96"/>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8" name="Google Shape;19798;p96"/>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96"/>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0" name="Google Shape;19800;p96"/>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1" name="Google Shape;19801;p96"/>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96"/>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96"/>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96"/>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5" name="Google Shape;19805;p96"/>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6" name="Google Shape;19806;p96"/>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96"/>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96"/>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96"/>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96"/>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1" name="Google Shape;19811;p96"/>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2" name="Google Shape;19812;p96"/>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3" name="Google Shape;19813;p96"/>
          <p:cNvGrpSpPr/>
          <p:nvPr/>
        </p:nvGrpSpPr>
        <p:grpSpPr>
          <a:xfrm>
            <a:off x="7072513" y="1997512"/>
            <a:ext cx="394352" cy="308052"/>
            <a:chOff x="7072513" y="1997512"/>
            <a:chExt cx="394352" cy="308052"/>
          </a:xfrm>
        </p:grpSpPr>
        <p:sp>
          <p:nvSpPr>
            <p:cNvPr id="19814" name="Google Shape;19814;p96"/>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96"/>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6" name="Google Shape;19816;p96"/>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7" name="Google Shape;19817;p96"/>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96"/>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9" name="Google Shape;19819;p96"/>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0" name="Google Shape;19820;p96"/>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1" name="Google Shape;19821;p96"/>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2" name="Google Shape;19822;p96"/>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96"/>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96"/>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5" name="Google Shape;19825;p96"/>
          <p:cNvGrpSpPr/>
          <p:nvPr/>
        </p:nvGrpSpPr>
        <p:grpSpPr>
          <a:xfrm>
            <a:off x="7576208" y="1977825"/>
            <a:ext cx="292533" cy="347454"/>
            <a:chOff x="7576208" y="1977825"/>
            <a:chExt cx="292533" cy="347454"/>
          </a:xfrm>
        </p:grpSpPr>
        <p:sp>
          <p:nvSpPr>
            <p:cNvPr id="19826" name="Google Shape;19826;p96"/>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96"/>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96"/>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96"/>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96"/>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96"/>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96"/>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96"/>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96"/>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96"/>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96"/>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96"/>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96"/>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9" name="Google Shape;19839;p96"/>
          <p:cNvGrpSpPr/>
          <p:nvPr/>
        </p:nvGrpSpPr>
        <p:grpSpPr>
          <a:xfrm>
            <a:off x="8023882" y="1977458"/>
            <a:ext cx="320557" cy="347794"/>
            <a:chOff x="8023882" y="1977458"/>
            <a:chExt cx="320557" cy="347794"/>
          </a:xfrm>
        </p:grpSpPr>
        <p:sp>
          <p:nvSpPr>
            <p:cNvPr id="19840" name="Google Shape;19840;p96"/>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96"/>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96"/>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96"/>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96"/>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96"/>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6" name="Google Shape;19846;p96"/>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7" name="Google Shape;19847;p96"/>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8" name="Google Shape;19848;p96"/>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9" name="Google Shape;19849;p96"/>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0" name="Google Shape;19850;p96"/>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1" name="Google Shape;19851;p96"/>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96"/>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96"/>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96"/>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96"/>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96"/>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96"/>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8" name="Google Shape;19858;p96"/>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9" name="Google Shape;19859;p96"/>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96"/>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96"/>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2" name="Google Shape;19862;p96"/>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3" name="Google Shape;19863;p96"/>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96"/>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96"/>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96"/>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96"/>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8" name="Google Shape;19868;p96"/>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9" name="Google Shape;19869;p96"/>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96"/>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1" name="Google Shape;19871;p96"/>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2" name="Google Shape;19872;p96"/>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96"/>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96"/>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96"/>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96"/>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7" name="Google Shape;19877;p96"/>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8" name="Google Shape;19878;p96"/>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96"/>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0" name="Google Shape;19880;p96"/>
          <p:cNvGrpSpPr/>
          <p:nvPr/>
        </p:nvGrpSpPr>
        <p:grpSpPr>
          <a:xfrm>
            <a:off x="5627674" y="2444819"/>
            <a:ext cx="345147" cy="342630"/>
            <a:chOff x="5627674" y="2444819"/>
            <a:chExt cx="345147" cy="342630"/>
          </a:xfrm>
        </p:grpSpPr>
        <p:sp>
          <p:nvSpPr>
            <p:cNvPr id="19881" name="Google Shape;19881;p96"/>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96"/>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96"/>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96"/>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5" name="Google Shape;19885;p96"/>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6" name="Google Shape;19886;p96"/>
          <p:cNvGrpSpPr/>
          <p:nvPr/>
        </p:nvGrpSpPr>
        <p:grpSpPr>
          <a:xfrm>
            <a:off x="4653996" y="2440257"/>
            <a:ext cx="396607" cy="348555"/>
            <a:chOff x="4653996" y="2440257"/>
            <a:chExt cx="396607" cy="348555"/>
          </a:xfrm>
        </p:grpSpPr>
        <p:sp>
          <p:nvSpPr>
            <p:cNvPr id="19887" name="Google Shape;19887;p96"/>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96"/>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96"/>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96"/>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96"/>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96"/>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96"/>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4" name="Google Shape;19894;p96"/>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5" name="Google Shape;19895;p96"/>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96"/>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96"/>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8" name="Google Shape;19898;p96"/>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9" name="Google Shape;19899;p96"/>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96"/>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96"/>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96"/>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96"/>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96"/>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5" name="Google Shape;19905;p96"/>
          <p:cNvGrpSpPr/>
          <p:nvPr/>
        </p:nvGrpSpPr>
        <p:grpSpPr>
          <a:xfrm>
            <a:off x="1854391" y="2895140"/>
            <a:ext cx="301630" cy="374272"/>
            <a:chOff x="1854391" y="2895140"/>
            <a:chExt cx="301630" cy="374272"/>
          </a:xfrm>
        </p:grpSpPr>
        <p:sp>
          <p:nvSpPr>
            <p:cNvPr id="19906" name="Google Shape;19906;p96"/>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7" name="Google Shape;19907;p96"/>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96"/>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96"/>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96"/>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96"/>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96"/>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96"/>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4" name="Google Shape;19914;p96"/>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5" name="Google Shape;19915;p96"/>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6" name="Google Shape;19916;p96"/>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96"/>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96"/>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9" name="Google Shape;19919;p96"/>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0" name="Google Shape;19920;p96"/>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96"/>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96"/>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96"/>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96"/>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5" name="Google Shape;19925;p96"/>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6" name="Google Shape;19926;p96"/>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96"/>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96"/>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96"/>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96"/>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96"/>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2" name="Google Shape;19932;p96"/>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3" name="Google Shape;19933;p96"/>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96"/>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96"/>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96"/>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96"/>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96"/>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96"/>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0" name="Google Shape;19940;p96"/>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1" name="Google Shape;19941;p96"/>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96"/>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96"/>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96"/>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96"/>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96"/>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96"/>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8" name="Google Shape;19948;p96"/>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9" name="Google Shape;19949;p96"/>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96"/>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96"/>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96"/>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96"/>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96"/>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5" name="Google Shape;19955;p96"/>
          <p:cNvGrpSpPr/>
          <p:nvPr/>
        </p:nvGrpSpPr>
        <p:grpSpPr>
          <a:xfrm>
            <a:off x="5172817" y="2438370"/>
            <a:ext cx="289518" cy="357651"/>
            <a:chOff x="5172817" y="2438370"/>
            <a:chExt cx="289518" cy="357651"/>
          </a:xfrm>
        </p:grpSpPr>
        <p:sp>
          <p:nvSpPr>
            <p:cNvPr id="19956" name="Google Shape;19956;p96"/>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96"/>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96"/>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96"/>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0" name="Google Shape;19960;p96"/>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1" name="Google Shape;19961;p96"/>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96"/>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96"/>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96"/>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5" name="Google Shape;19965;p96"/>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6" name="Google Shape;19966;p96"/>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7" name="Google Shape;19967;p96"/>
          <p:cNvGrpSpPr/>
          <p:nvPr/>
        </p:nvGrpSpPr>
        <p:grpSpPr>
          <a:xfrm>
            <a:off x="3234506" y="2484534"/>
            <a:ext cx="388297" cy="293320"/>
            <a:chOff x="3234506" y="2484534"/>
            <a:chExt cx="388297" cy="293320"/>
          </a:xfrm>
        </p:grpSpPr>
        <p:sp>
          <p:nvSpPr>
            <p:cNvPr id="19968" name="Google Shape;19968;p96"/>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96"/>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96"/>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1" name="Google Shape;19971;p96"/>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2" name="Google Shape;19972;p96"/>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96"/>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96"/>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96"/>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96"/>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96"/>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96"/>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9" name="Google Shape;19979;p96"/>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0" name="Google Shape;19980;p96"/>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96"/>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96"/>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3" name="Google Shape;19983;p96"/>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4" name="Google Shape;19984;p96"/>
          <p:cNvGrpSpPr/>
          <p:nvPr/>
        </p:nvGrpSpPr>
        <p:grpSpPr>
          <a:xfrm>
            <a:off x="6065149" y="3367036"/>
            <a:ext cx="362553" cy="356498"/>
            <a:chOff x="6065149" y="3367036"/>
            <a:chExt cx="362553" cy="356498"/>
          </a:xfrm>
        </p:grpSpPr>
        <p:sp>
          <p:nvSpPr>
            <p:cNvPr id="19985" name="Google Shape;19985;p96"/>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6" name="Google Shape;19986;p96"/>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96"/>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96"/>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96"/>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0" name="Google Shape;19990;p96"/>
          <p:cNvGrpSpPr/>
          <p:nvPr/>
        </p:nvGrpSpPr>
        <p:grpSpPr>
          <a:xfrm>
            <a:off x="6540821" y="3367036"/>
            <a:ext cx="362553" cy="356498"/>
            <a:chOff x="6540821" y="3367036"/>
            <a:chExt cx="362553" cy="356498"/>
          </a:xfrm>
        </p:grpSpPr>
        <p:sp>
          <p:nvSpPr>
            <p:cNvPr id="19991" name="Google Shape;19991;p96"/>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2" name="Google Shape;19992;p96"/>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3" name="Google Shape;19993;p96"/>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96"/>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96"/>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96"/>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96"/>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8" name="Google Shape;19998;p96"/>
          <p:cNvGrpSpPr/>
          <p:nvPr/>
        </p:nvGrpSpPr>
        <p:grpSpPr>
          <a:xfrm>
            <a:off x="2302458" y="2474704"/>
            <a:ext cx="354479" cy="312561"/>
            <a:chOff x="2302458" y="2474704"/>
            <a:chExt cx="354479" cy="312561"/>
          </a:xfrm>
        </p:grpSpPr>
        <p:sp>
          <p:nvSpPr>
            <p:cNvPr id="19999" name="Google Shape;19999;p96"/>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0" name="Google Shape;20000;p96"/>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96"/>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96"/>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96"/>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4" name="Google Shape;20004;p96"/>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5" name="Google Shape;20005;p96"/>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96"/>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96"/>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96"/>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96"/>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96"/>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1" name="Google Shape;20011;p96"/>
          <p:cNvGrpSpPr/>
          <p:nvPr/>
        </p:nvGrpSpPr>
        <p:grpSpPr>
          <a:xfrm>
            <a:off x="2831110" y="2442538"/>
            <a:ext cx="246002" cy="348922"/>
            <a:chOff x="2831110" y="2442538"/>
            <a:chExt cx="246002" cy="348922"/>
          </a:xfrm>
        </p:grpSpPr>
        <p:sp>
          <p:nvSpPr>
            <p:cNvPr id="20012" name="Google Shape;20012;p96"/>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96"/>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96"/>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96"/>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6" name="Google Shape;20016;p96"/>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7" name="Google Shape;20017;p96"/>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96"/>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96"/>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96"/>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96"/>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2" name="Google Shape;20022;p96"/>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3" name="Google Shape;20023;p96"/>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96"/>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96"/>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6" name="Google Shape;20026;p96"/>
          <p:cNvGrpSpPr/>
          <p:nvPr/>
        </p:nvGrpSpPr>
        <p:grpSpPr>
          <a:xfrm>
            <a:off x="7016492" y="3367036"/>
            <a:ext cx="362947" cy="356498"/>
            <a:chOff x="7016492" y="3367036"/>
            <a:chExt cx="362947" cy="356498"/>
          </a:xfrm>
        </p:grpSpPr>
        <p:sp>
          <p:nvSpPr>
            <p:cNvPr id="20027" name="Google Shape;20027;p96"/>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8" name="Google Shape;20028;p96"/>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96"/>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96"/>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96"/>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96"/>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3" name="Google Shape;20033;p96"/>
          <p:cNvGrpSpPr/>
          <p:nvPr/>
        </p:nvGrpSpPr>
        <p:grpSpPr>
          <a:xfrm>
            <a:off x="4831774" y="3817357"/>
            <a:ext cx="362947" cy="356576"/>
            <a:chOff x="5108852" y="3817357"/>
            <a:chExt cx="362947" cy="356576"/>
          </a:xfrm>
        </p:grpSpPr>
        <p:sp>
          <p:nvSpPr>
            <p:cNvPr id="20034" name="Google Shape;20034;p96"/>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96"/>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96"/>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96"/>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8" name="Google Shape;20038;p96"/>
          <p:cNvGrpSpPr/>
          <p:nvPr/>
        </p:nvGrpSpPr>
        <p:grpSpPr>
          <a:xfrm>
            <a:off x="5728642" y="3817357"/>
            <a:ext cx="362947" cy="356576"/>
            <a:chOff x="6005720" y="3817357"/>
            <a:chExt cx="362947" cy="356576"/>
          </a:xfrm>
        </p:grpSpPr>
        <p:sp>
          <p:nvSpPr>
            <p:cNvPr id="20039" name="Google Shape;20039;p96"/>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96"/>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1" name="Google Shape;20041;p96"/>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2" name="Google Shape;20042;p96"/>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3" name="Google Shape;20043;p96"/>
          <p:cNvGrpSpPr/>
          <p:nvPr/>
        </p:nvGrpSpPr>
        <p:grpSpPr>
          <a:xfrm>
            <a:off x="5589452" y="3367036"/>
            <a:ext cx="362580" cy="356498"/>
            <a:chOff x="5589452" y="3367036"/>
            <a:chExt cx="362580" cy="356498"/>
          </a:xfrm>
        </p:grpSpPr>
        <p:sp>
          <p:nvSpPr>
            <p:cNvPr id="20044" name="Google Shape;20044;p96"/>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96"/>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96"/>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7" name="Google Shape;20047;p96"/>
          <p:cNvGrpSpPr/>
          <p:nvPr/>
        </p:nvGrpSpPr>
        <p:grpSpPr>
          <a:xfrm>
            <a:off x="7488021" y="3362475"/>
            <a:ext cx="372017" cy="365621"/>
            <a:chOff x="7488021" y="3362475"/>
            <a:chExt cx="372017" cy="365621"/>
          </a:xfrm>
        </p:grpSpPr>
        <p:sp>
          <p:nvSpPr>
            <p:cNvPr id="20048" name="Google Shape;20048;p96"/>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96"/>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96"/>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96"/>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2" name="Google Shape;20052;p96"/>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3" name="Google Shape;20053;p96"/>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96"/>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96"/>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96"/>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96"/>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8" name="Google Shape;20058;p96"/>
          <p:cNvGrpSpPr/>
          <p:nvPr/>
        </p:nvGrpSpPr>
        <p:grpSpPr>
          <a:xfrm>
            <a:off x="5113781" y="3367036"/>
            <a:ext cx="362553" cy="356498"/>
            <a:chOff x="5113781" y="3367036"/>
            <a:chExt cx="362553" cy="356498"/>
          </a:xfrm>
        </p:grpSpPr>
        <p:sp>
          <p:nvSpPr>
            <p:cNvPr id="20059" name="Google Shape;20059;p96"/>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96"/>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61" name="Google Shape;20061;p96"/>
          <p:cNvSpPr/>
          <p:nvPr/>
        </p:nvSpPr>
        <p:spPr>
          <a:xfrm>
            <a:off x="5172817"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62" name="Google Shape;20062;p96"/>
          <p:cNvGrpSpPr/>
          <p:nvPr/>
        </p:nvGrpSpPr>
        <p:grpSpPr>
          <a:xfrm>
            <a:off x="7968621" y="3365489"/>
            <a:ext cx="375818" cy="357651"/>
            <a:chOff x="7968621" y="3365489"/>
            <a:chExt cx="375818" cy="357651"/>
          </a:xfrm>
        </p:grpSpPr>
        <p:sp>
          <p:nvSpPr>
            <p:cNvPr id="20063" name="Google Shape;20063;p96"/>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4" name="Google Shape;20064;p96"/>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5" name="Google Shape;20065;p96"/>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96"/>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96"/>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96"/>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96"/>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0" name="Google Shape;20070;p96"/>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1" name="Google Shape;20071;p96"/>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96"/>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96"/>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4" name="Google Shape;20074;p96"/>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5" name="Google Shape;20075;p96"/>
          <p:cNvGrpSpPr/>
          <p:nvPr/>
        </p:nvGrpSpPr>
        <p:grpSpPr>
          <a:xfrm>
            <a:off x="5280208" y="3817357"/>
            <a:ext cx="362947" cy="356576"/>
            <a:chOff x="5557286" y="3817357"/>
            <a:chExt cx="362947" cy="356576"/>
          </a:xfrm>
        </p:grpSpPr>
        <p:grpSp>
          <p:nvGrpSpPr>
            <p:cNvPr id="20076" name="Google Shape;20076;p96"/>
            <p:cNvGrpSpPr/>
            <p:nvPr/>
          </p:nvGrpSpPr>
          <p:grpSpPr>
            <a:xfrm>
              <a:off x="5557286" y="3817357"/>
              <a:ext cx="362947" cy="356576"/>
              <a:chOff x="5557286" y="3817357"/>
              <a:chExt cx="362947" cy="356576"/>
            </a:xfrm>
          </p:grpSpPr>
          <p:sp>
            <p:nvSpPr>
              <p:cNvPr id="20077" name="Google Shape;20077;p96"/>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96"/>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9" name="Google Shape;20079;p96"/>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80" name="Google Shape;20080;p96"/>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1" name="Google Shape;20081;p96"/>
          <p:cNvGrpSpPr/>
          <p:nvPr/>
        </p:nvGrpSpPr>
        <p:grpSpPr>
          <a:xfrm>
            <a:off x="4383341" y="3817357"/>
            <a:ext cx="362947" cy="356576"/>
            <a:chOff x="4660419" y="3817357"/>
            <a:chExt cx="362947" cy="356576"/>
          </a:xfrm>
        </p:grpSpPr>
        <p:grpSp>
          <p:nvGrpSpPr>
            <p:cNvPr id="20082" name="Google Shape;20082;p96"/>
            <p:cNvGrpSpPr/>
            <p:nvPr/>
          </p:nvGrpSpPr>
          <p:grpSpPr>
            <a:xfrm>
              <a:off x="4660419" y="3817357"/>
              <a:ext cx="362947" cy="356576"/>
              <a:chOff x="4660419" y="3817357"/>
              <a:chExt cx="362947" cy="356576"/>
            </a:xfrm>
          </p:grpSpPr>
          <p:sp>
            <p:nvSpPr>
              <p:cNvPr id="20083" name="Google Shape;20083;p96"/>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96"/>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5" name="Google Shape;20085;p96"/>
            <p:cNvGrpSpPr/>
            <p:nvPr/>
          </p:nvGrpSpPr>
          <p:grpSpPr>
            <a:xfrm>
              <a:off x="4694459" y="3856408"/>
              <a:ext cx="282308" cy="265356"/>
              <a:chOff x="4690600" y="3853050"/>
              <a:chExt cx="289488" cy="272132"/>
            </a:xfrm>
          </p:grpSpPr>
          <p:sp>
            <p:nvSpPr>
              <p:cNvPr id="20086" name="Google Shape;20086;p96"/>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7" name="Google Shape;20087;p96"/>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088" name="Google Shape;20088;p96"/>
          <p:cNvGrpSpPr/>
          <p:nvPr/>
        </p:nvGrpSpPr>
        <p:grpSpPr>
          <a:xfrm>
            <a:off x="6184880" y="3813323"/>
            <a:ext cx="369882" cy="364325"/>
            <a:chOff x="1190200" y="238125"/>
            <a:chExt cx="5306767" cy="5212083"/>
          </a:xfrm>
        </p:grpSpPr>
        <p:grpSp>
          <p:nvGrpSpPr>
            <p:cNvPr id="20089" name="Google Shape;20089;p96"/>
            <p:cNvGrpSpPr/>
            <p:nvPr/>
          </p:nvGrpSpPr>
          <p:grpSpPr>
            <a:xfrm>
              <a:off x="1190200" y="238125"/>
              <a:ext cx="5212075" cy="5212075"/>
              <a:chOff x="1190200" y="238125"/>
              <a:chExt cx="5212075" cy="5212075"/>
            </a:xfrm>
          </p:grpSpPr>
          <p:sp>
            <p:nvSpPr>
              <p:cNvPr id="20090" name="Google Shape;20090;p96"/>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96"/>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92" name="Google Shape;20092;p96"/>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93" name="Google Shape;20093;p96"/>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20094" name="Google Shape;20094;p96"/>
          <p:cNvGrpSpPr/>
          <p:nvPr/>
        </p:nvGrpSpPr>
        <p:grpSpPr>
          <a:xfrm>
            <a:off x="3486106" y="3817357"/>
            <a:ext cx="363314" cy="356576"/>
            <a:chOff x="3763184" y="3817357"/>
            <a:chExt cx="363314" cy="356576"/>
          </a:xfrm>
        </p:grpSpPr>
        <p:sp>
          <p:nvSpPr>
            <p:cNvPr id="20095" name="Google Shape;20095;p96"/>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6" name="Google Shape;20096;p96"/>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7" name="Google Shape;20097;p96"/>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96"/>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96"/>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0" name="Google Shape;20100;p96"/>
          <p:cNvGrpSpPr/>
          <p:nvPr/>
        </p:nvGrpSpPr>
        <p:grpSpPr>
          <a:xfrm>
            <a:off x="3934907" y="3817357"/>
            <a:ext cx="362947" cy="356576"/>
            <a:chOff x="4211985" y="3817357"/>
            <a:chExt cx="362947" cy="356576"/>
          </a:xfrm>
        </p:grpSpPr>
        <p:sp>
          <p:nvSpPr>
            <p:cNvPr id="20101" name="Google Shape;20101;p96"/>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96"/>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3" name="Google Shape;20103;p96"/>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4" name="Google Shape;20104;p96"/>
          <p:cNvGrpSpPr/>
          <p:nvPr/>
        </p:nvGrpSpPr>
        <p:grpSpPr>
          <a:xfrm>
            <a:off x="3037672" y="3817357"/>
            <a:ext cx="362920" cy="356865"/>
            <a:chOff x="3314750" y="3817357"/>
            <a:chExt cx="362920" cy="356865"/>
          </a:xfrm>
        </p:grpSpPr>
        <p:grpSp>
          <p:nvGrpSpPr>
            <p:cNvPr id="20105" name="Google Shape;20105;p96"/>
            <p:cNvGrpSpPr/>
            <p:nvPr/>
          </p:nvGrpSpPr>
          <p:grpSpPr>
            <a:xfrm>
              <a:off x="3314750" y="3817357"/>
              <a:ext cx="362920" cy="356865"/>
              <a:chOff x="3314750" y="3817357"/>
              <a:chExt cx="362920" cy="356865"/>
            </a:xfrm>
          </p:grpSpPr>
          <p:sp>
            <p:nvSpPr>
              <p:cNvPr id="20106" name="Google Shape;20106;p96"/>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96"/>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8" name="Google Shape;20108;p96"/>
            <p:cNvGrpSpPr/>
            <p:nvPr/>
          </p:nvGrpSpPr>
          <p:grpSpPr>
            <a:xfrm>
              <a:off x="3394986" y="3894612"/>
              <a:ext cx="202339" cy="202323"/>
              <a:chOff x="935197" y="1793977"/>
              <a:chExt cx="256451" cy="256430"/>
            </a:xfrm>
          </p:grpSpPr>
          <p:sp>
            <p:nvSpPr>
              <p:cNvPr id="20109" name="Google Shape;20109;p9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9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111" name="Google Shape;20111;p96"/>
          <p:cNvGrpSpPr/>
          <p:nvPr/>
        </p:nvGrpSpPr>
        <p:grpSpPr>
          <a:xfrm>
            <a:off x="2589238" y="3817357"/>
            <a:ext cx="362920" cy="356865"/>
            <a:chOff x="2866317" y="3817357"/>
            <a:chExt cx="362920" cy="356865"/>
          </a:xfrm>
        </p:grpSpPr>
        <p:sp>
          <p:nvSpPr>
            <p:cNvPr id="20112" name="Google Shape;20112;p96"/>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96"/>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4" name="Google Shape;20114;p96"/>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118" name="Shape 20118"/>
        <p:cNvGrpSpPr/>
        <p:nvPr/>
      </p:nvGrpSpPr>
      <p:grpSpPr>
        <a:xfrm>
          <a:off x="0" y="0"/>
          <a:ext cx="0" cy="0"/>
          <a:chOff x="0" y="0"/>
          <a:chExt cx="0" cy="0"/>
        </a:xfrm>
      </p:grpSpPr>
      <p:pic>
        <p:nvPicPr>
          <p:cNvPr id="20119" name="Google Shape;20119;p9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0" name="Shape 1460"/>
        <p:cNvGrpSpPr/>
        <p:nvPr/>
      </p:nvGrpSpPr>
      <p:grpSpPr>
        <a:xfrm>
          <a:off x="0" y="0"/>
          <a:ext cx="0" cy="0"/>
          <a:chOff x="0" y="0"/>
          <a:chExt cx="0" cy="0"/>
        </a:xfrm>
      </p:grpSpPr>
      <p:sp>
        <p:nvSpPr>
          <p:cNvPr id="1461" name="Google Shape;1461;p45"/>
          <p:cNvSpPr txBox="1"/>
          <p:nvPr>
            <p:ph type="title"/>
          </p:nvPr>
        </p:nvSpPr>
        <p:spPr>
          <a:xfrm>
            <a:off x="747675" y="1723625"/>
            <a:ext cx="4533600" cy="726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1462" name="Google Shape;1462;p45"/>
          <p:cNvSpPr txBox="1"/>
          <p:nvPr>
            <p:ph idx="1" type="subTitle"/>
          </p:nvPr>
        </p:nvSpPr>
        <p:spPr>
          <a:xfrm>
            <a:off x="747675" y="2424150"/>
            <a:ext cx="4533600" cy="1154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1463" name="Google Shape;1463;p45"/>
          <p:cNvGrpSpPr/>
          <p:nvPr/>
        </p:nvGrpSpPr>
        <p:grpSpPr>
          <a:xfrm rot="788293">
            <a:off x="5813717" y="447163"/>
            <a:ext cx="1501509" cy="2384423"/>
            <a:chOff x="5677427" y="656608"/>
            <a:chExt cx="916227" cy="1454985"/>
          </a:xfrm>
        </p:grpSpPr>
        <p:sp>
          <p:nvSpPr>
            <p:cNvPr id="1464" name="Google Shape;1464;p45"/>
            <p:cNvSpPr/>
            <p:nvPr/>
          </p:nvSpPr>
          <p:spPr>
            <a:xfrm>
              <a:off x="5699571" y="656608"/>
              <a:ext cx="894083" cy="1101317"/>
            </a:xfrm>
            <a:custGeom>
              <a:rect b="b" l="l" r="r" t="t"/>
              <a:pathLst>
                <a:path extrusionOk="0" h="13727" w="11144">
                  <a:moveTo>
                    <a:pt x="5572" y="0"/>
                  </a:moveTo>
                  <a:cubicBezTo>
                    <a:pt x="2493" y="0"/>
                    <a:pt x="1" y="2493"/>
                    <a:pt x="1" y="5575"/>
                  </a:cubicBezTo>
                  <a:cubicBezTo>
                    <a:pt x="1" y="6829"/>
                    <a:pt x="413" y="7985"/>
                    <a:pt x="1112" y="8921"/>
                  </a:cubicBezTo>
                  <a:cubicBezTo>
                    <a:pt x="2050" y="10181"/>
                    <a:pt x="2007" y="10348"/>
                    <a:pt x="1974" y="11325"/>
                  </a:cubicBezTo>
                  <a:cubicBezTo>
                    <a:pt x="1974" y="11365"/>
                    <a:pt x="1971" y="11404"/>
                    <a:pt x="1971" y="11444"/>
                  </a:cubicBezTo>
                  <a:cubicBezTo>
                    <a:pt x="1971" y="12321"/>
                    <a:pt x="2296" y="13120"/>
                    <a:pt x="2836" y="13727"/>
                  </a:cubicBezTo>
                  <a:lnTo>
                    <a:pt x="8004" y="13727"/>
                  </a:lnTo>
                  <a:cubicBezTo>
                    <a:pt x="8532" y="13132"/>
                    <a:pt x="8857" y="12355"/>
                    <a:pt x="8869" y="11495"/>
                  </a:cubicBezTo>
                  <a:cubicBezTo>
                    <a:pt x="8885" y="10509"/>
                    <a:pt x="8851" y="10348"/>
                    <a:pt x="9865" y="9121"/>
                  </a:cubicBezTo>
                  <a:cubicBezTo>
                    <a:pt x="10661" y="8155"/>
                    <a:pt x="11138" y="6920"/>
                    <a:pt x="11138" y="5572"/>
                  </a:cubicBezTo>
                  <a:cubicBezTo>
                    <a:pt x="11144" y="2496"/>
                    <a:pt x="8651" y="0"/>
                    <a:pt x="55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5"/>
            <p:cNvSpPr/>
            <p:nvPr/>
          </p:nvSpPr>
          <p:spPr>
            <a:xfrm>
              <a:off x="5677427" y="661341"/>
              <a:ext cx="900662" cy="1048365"/>
            </a:xfrm>
            <a:custGeom>
              <a:rect b="b" l="l" r="r" t="t"/>
              <a:pathLst>
                <a:path extrusionOk="0" h="13067" w="11226">
                  <a:moveTo>
                    <a:pt x="5925" y="0"/>
                  </a:moveTo>
                  <a:cubicBezTo>
                    <a:pt x="5437" y="0"/>
                    <a:pt x="4938" y="64"/>
                    <a:pt x="4439" y="199"/>
                  </a:cubicBezTo>
                  <a:cubicBezTo>
                    <a:pt x="1688" y="943"/>
                    <a:pt x="0" y="3554"/>
                    <a:pt x="668" y="6029"/>
                  </a:cubicBezTo>
                  <a:cubicBezTo>
                    <a:pt x="1051" y="7450"/>
                    <a:pt x="1734" y="8245"/>
                    <a:pt x="2885" y="9092"/>
                  </a:cubicBezTo>
                  <a:cubicBezTo>
                    <a:pt x="3328" y="9417"/>
                    <a:pt x="2933" y="9976"/>
                    <a:pt x="2933" y="10550"/>
                  </a:cubicBezTo>
                  <a:cubicBezTo>
                    <a:pt x="2936" y="11937"/>
                    <a:pt x="4193" y="13067"/>
                    <a:pt x="5739" y="13067"/>
                  </a:cubicBezTo>
                  <a:cubicBezTo>
                    <a:pt x="7287" y="13061"/>
                    <a:pt x="8538" y="11934"/>
                    <a:pt x="8538" y="10541"/>
                  </a:cubicBezTo>
                  <a:cubicBezTo>
                    <a:pt x="8538" y="9882"/>
                    <a:pt x="8219" y="9454"/>
                    <a:pt x="8754" y="9092"/>
                  </a:cubicBezTo>
                  <a:cubicBezTo>
                    <a:pt x="10339" y="8027"/>
                    <a:pt x="11225" y="5522"/>
                    <a:pt x="10633" y="3336"/>
                  </a:cubicBezTo>
                  <a:cubicBezTo>
                    <a:pt x="10086" y="1310"/>
                    <a:pt x="8127" y="0"/>
                    <a:pt x="5925" y="0"/>
                  </a:cubicBezTo>
                  <a:close/>
                </a:path>
              </a:pathLst>
            </a:custGeom>
            <a:solidFill>
              <a:srgbClr val="FFFFFF">
                <a:alpha val="26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5"/>
            <p:cNvSpPr/>
            <p:nvPr/>
          </p:nvSpPr>
          <p:spPr>
            <a:xfrm>
              <a:off x="5981903" y="1860713"/>
              <a:ext cx="303350" cy="250879"/>
            </a:xfrm>
            <a:custGeom>
              <a:rect b="b" l="l" r="r" t="t"/>
              <a:pathLst>
                <a:path extrusionOk="0" h="3127" w="3781">
                  <a:moveTo>
                    <a:pt x="1" y="0"/>
                  </a:moveTo>
                  <a:lnTo>
                    <a:pt x="1" y="2247"/>
                  </a:lnTo>
                  <a:cubicBezTo>
                    <a:pt x="1" y="2429"/>
                    <a:pt x="1127" y="3012"/>
                    <a:pt x="1598" y="3106"/>
                  </a:cubicBezTo>
                  <a:cubicBezTo>
                    <a:pt x="1667" y="3120"/>
                    <a:pt x="1778" y="3127"/>
                    <a:pt x="1888" y="3127"/>
                  </a:cubicBezTo>
                  <a:cubicBezTo>
                    <a:pt x="1998" y="3127"/>
                    <a:pt x="2109" y="3120"/>
                    <a:pt x="2181" y="3106"/>
                  </a:cubicBezTo>
                  <a:cubicBezTo>
                    <a:pt x="2651" y="3012"/>
                    <a:pt x="3781" y="2429"/>
                    <a:pt x="3781" y="2247"/>
                  </a:cubicBezTo>
                  <a:lnTo>
                    <a:pt x="37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5"/>
            <p:cNvSpPr/>
            <p:nvPr/>
          </p:nvSpPr>
          <p:spPr>
            <a:xfrm>
              <a:off x="5981903" y="1860713"/>
              <a:ext cx="303350" cy="206672"/>
            </a:xfrm>
            <a:custGeom>
              <a:rect b="b" l="l" r="r" t="t"/>
              <a:pathLst>
                <a:path extrusionOk="0" h="2576" w="3781">
                  <a:moveTo>
                    <a:pt x="1" y="0"/>
                  </a:moveTo>
                  <a:lnTo>
                    <a:pt x="1" y="2247"/>
                  </a:lnTo>
                  <a:cubicBezTo>
                    <a:pt x="1" y="2314"/>
                    <a:pt x="158" y="2438"/>
                    <a:pt x="383" y="2575"/>
                  </a:cubicBezTo>
                  <a:cubicBezTo>
                    <a:pt x="1081" y="2307"/>
                    <a:pt x="1799" y="2124"/>
                    <a:pt x="2545" y="2124"/>
                  </a:cubicBezTo>
                  <a:cubicBezTo>
                    <a:pt x="2737" y="2124"/>
                    <a:pt x="2932" y="2136"/>
                    <a:pt x="3128" y="2162"/>
                  </a:cubicBezTo>
                  <a:cubicBezTo>
                    <a:pt x="3344" y="2192"/>
                    <a:pt x="3559" y="2226"/>
                    <a:pt x="3775" y="2256"/>
                  </a:cubicBezTo>
                  <a:cubicBezTo>
                    <a:pt x="3781" y="2247"/>
                    <a:pt x="3781" y="0"/>
                    <a:pt x="3781" y="0"/>
                  </a:cubicBez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5926383" y="1757616"/>
              <a:ext cx="413907" cy="267567"/>
            </a:xfrm>
            <a:custGeom>
              <a:rect b="b" l="l" r="r" t="t"/>
              <a:pathLst>
                <a:path extrusionOk="0" h="3335" w="5159">
                  <a:moveTo>
                    <a:pt x="0" y="1"/>
                  </a:moveTo>
                  <a:lnTo>
                    <a:pt x="0" y="2761"/>
                  </a:lnTo>
                  <a:cubicBezTo>
                    <a:pt x="0" y="3080"/>
                    <a:pt x="258" y="3335"/>
                    <a:pt x="574" y="3335"/>
                  </a:cubicBezTo>
                  <a:lnTo>
                    <a:pt x="4585" y="3335"/>
                  </a:lnTo>
                  <a:cubicBezTo>
                    <a:pt x="4901" y="3335"/>
                    <a:pt x="5159" y="3077"/>
                    <a:pt x="5159" y="2761"/>
                  </a:cubicBezTo>
                  <a:lnTo>
                    <a:pt x="515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5926383" y="1923293"/>
              <a:ext cx="413907" cy="101892"/>
            </a:xfrm>
            <a:custGeom>
              <a:rect b="b" l="l" r="r" t="t"/>
              <a:pathLst>
                <a:path extrusionOk="0" h="1270" w="5159">
                  <a:moveTo>
                    <a:pt x="5159" y="1"/>
                  </a:moveTo>
                  <a:lnTo>
                    <a:pt x="5159" y="12"/>
                  </a:lnTo>
                  <a:lnTo>
                    <a:pt x="5159" y="12"/>
                  </a:lnTo>
                  <a:cubicBezTo>
                    <a:pt x="5159" y="8"/>
                    <a:pt x="5159" y="4"/>
                    <a:pt x="5159" y="1"/>
                  </a:cubicBezTo>
                  <a:close/>
                  <a:moveTo>
                    <a:pt x="5159" y="12"/>
                  </a:moveTo>
                  <a:lnTo>
                    <a:pt x="5159" y="12"/>
                  </a:lnTo>
                  <a:cubicBezTo>
                    <a:pt x="5156" y="326"/>
                    <a:pt x="4900" y="596"/>
                    <a:pt x="4585" y="623"/>
                  </a:cubicBezTo>
                  <a:lnTo>
                    <a:pt x="574" y="957"/>
                  </a:lnTo>
                  <a:cubicBezTo>
                    <a:pt x="557" y="958"/>
                    <a:pt x="541" y="959"/>
                    <a:pt x="524" y="959"/>
                  </a:cubicBezTo>
                  <a:cubicBezTo>
                    <a:pt x="229" y="959"/>
                    <a:pt x="0" y="731"/>
                    <a:pt x="0" y="435"/>
                  </a:cubicBezTo>
                  <a:lnTo>
                    <a:pt x="0" y="696"/>
                  </a:lnTo>
                  <a:cubicBezTo>
                    <a:pt x="0" y="1015"/>
                    <a:pt x="258" y="1270"/>
                    <a:pt x="574" y="1270"/>
                  </a:cubicBezTo>
                  <a:lnTo>
                    <a:pt x="4585" y="1270"/>
                  </a:lnTo>
                  <a:cubicBezTo>
                    <a:pt x="4901" y="1270"/>
                    <a:pt x="5159" y="1012"/>
                    <a:pt x="5159" y="696"/>
                  </a:cubicBezTo>
                  <a:lnTo>
                    <a:pt x="5159" y="12"/>
                  </a:lnTo>
                  <a:close/>
                </a:path>
              </a:pathLst>
            </a:custGeom>
            <a:solidFill>
              <a:srgbClr val="1B2802">
                <a:alpha val="365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5906406" y="1756092"/>
              <a:ext cx="450732" cy="108230"/>
            </a:xfrm>
            <a:custGeom>
              <a:rect b="b" l="l" r="r" t="t"/>
              <a:pathLst>
                <a:path extrusionOk="0" h="1349" w="5618">
                  <a:moveTo>
                    <a:pt x="5459" y="0"/>
                  </a:moveTo>
                  <a:cubicBezTo>
                    <a:pt x="5454" y="0"/>
                    <a:pt x="5449" y="1"/>
                    <a:pt x="5444" y="2"/>
                  </a:cubicBezTo>
                  <a:lnTo>
                    <a:pt x="82" y="831"/>
                  </a:lnTo>
                  <a:cubicBezTo>
                    <a:pt x="34" y="840"/>
                    <a:pt x="0" y="885"/>
                    <a:pt x="6" y="937"/>
                  </a:cubicBezTo>
                  <a:lnTo>
                    <a:pt x="55" y="1268"/>
                  </a:lnTo>
                  <a:cubicBezTo>
                    <a:pt x="63" y="1314"/>
                    <a:pt x="103" y="1348"/>
                    <a:pt x="146" y="1348"/>
                  </a:cubicBezTo>
                  <a:cubicBezTo>
                    <a:pt x="151" y="1348"/>
                    <a:pt x="156" y="1348"/>
                    <a:pt x="161" y="1347"/>
                  </a:cubicBezTo>
                  <a:lnTo>
                    <a:pt x="5529" y="518"/>
                  </a:lnTo>
                  <a:cubicBezTo>
                    <a:pt x="5581" y="509"/>
                    <a:pt x="5617" y="460"/>
                    <a:pt x="5608" y="412"/>
                  </a:cubicBezTo>
                  <a:lnTo>
                    <a:pt x="5551" y="81"/>
                  </a:lnTo>
                  <a:cubicBezTo>
                    <a:pt x="5545" y="37"/>
                    <a:pt x="5505" y="0"/>
                    <a:pt x="54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5906406" y="1756413"/>
              <a:ext cx="450010" cy="81433"/>
            </a:xfrm>
            <a:custGeom>
              <a:rect b="b" l="l" r="r" t="t"/>
              <a:pathLst>
                <a:path extrusionOk="0" h="1015" w="5609">
                  <a:moveTo>
                    <a:pt x="5451" y="1"/>
                  </a:moveTo>
                  <a:cubicBezTo>
                    <a:pt x="5449" y="1"/>
                    <a:pt x="5447" y="1"/>
                    <a:pt x="5444" y="1"/>
                  </a:cubicBezTo>
                  <a:lnTo>
                    <a:pt x="82" y="833"/>
                  </a:lnTo>
                  <a:cubicBezTo>
                    <a:pt x="34" y="839"/>
                    <a:pt x="0" y="884"/>
                    <a:pt x="6" y="939"/>
                  </a:cubicBezTo>
                  <a:lnTo>
                    <a:pt x="19" y="1015"/>
                  </a:lnTo>
                  <a:cubicBezTo>
                    <a:pt x="34" y="985"/>
                    <a:pt x="55" y="966"/>
                    <a:pt x="85" y="960"/>
                  </a:cubicBezTo>
                  <a:lnTo>
                    <a:pt x="5450" y="131"/>
                  </a:lnTo>
                  <a:cubicBezTo>
                    <a:pt x="5456" y="130"/>
                    <a:pt x="5461" y="130"/>
                    <a:pt x="5466" y="130"/>
                  </a:cubicBezTo>
                  <a:cubicBezTo>
                    <a:pt x="5509" y="130"/>
                    <a:pt x="5549" y="162"/>
                    <a:pt x="5557" y="210"/>
                  </a:cubicBezTo>
                  <a:lnTo>
                    <a:pt x="5593" y="468"/>
                  </a:lnTo>
                  <a:cubicBezTo>
                    <a:pt x="5605" y="450"/>
                    <a:pt x="5608" y="429"/>
                    <a:pt x="5605" y="411"/>
                  </a:cubicBezTo>
                  <a:lnTo>
                    <a:pt x="5551" y="80"/>
                  </a:lnTo>
                  <a:cubicBezTo>
                    <a:pt x="5545" y="33"/>
                    <a:pt x="5500" y="1"/>
                    <a:pt x="5451" y="1"/>
                  </a:cubicBez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5909776" y="1783691"/>
              <a:ext cx="447603" cy="80551"/>
            </a:xfrm>
            <a:custGeom>
              <a:rect b="b" l="l" r="r" t="t"/>
              <a:pathLst>
                <a:path extrusionOk="0" h="1004" w="5579">
                  <a:moveTo>
                    <a:pt x="5554" y="1"/>
                  </a:moveTo>
                  <a:cubicBezTo>
                    <a:pt x="5548" y="37"/>
                    <a:pt x="5518" y="68"/>
                    <a:pt x="5478" y="71"/>
                  </a:cubicBezTo>
                  <a:lnTo>
                    <a:pt x="116" y="903"/>
                  </a:lnTo>
                  <a:cubicBezTo>
                    <a:pt x="112" y="903"/>
                    <a:pt x="108" y="903"/>
                    <a:pt x="104" y="903"/>
                  </a:cubicBezTo>
                  <a:cubicBezTo>
                    <a:pt x="58" y="903"/>
                    <a:pt x="18" y="871"/>
                    <a:pt x="10" y="821"/>
                  </a:cubicBezTo>
                  <a:cubicBezTo>
                    <a:pt x="9" y="819"/>
                    <a:pt x="8" y="819"/>
                    <a:pt x="8" y="819"/>
                  </a:cubicBezTo>
                  <a:lnTo>
                    <a:pt x="8" y="819"/>
                  </a:lnTo>
                  <a:cubicBezTo>
                    <a:pt x="0" y="819"/>
                    <a:pt x="16" y="924"/>
                    <a:pt x="16" y="924"/>
                  </a:cubicBezTo>
                  <a:cubicBezTo>
                    <a:pt x="24" y="969"/>
                    <a:pt x="67" y="1003"/>
                    <a:pt x="114" y="1003"/>
                  </a:cubicBezTo>
                  <a:cubicBezTo>
                    <a:pt x="118" y="1003"/>
                    <a:pt x="122" y="1003"/>
                    <a:pt x="125" y="1003"/>
                  </a:cubicBezTo>
                  <a:lnTo>
                    <a:pt x="5490" y="174"/>
                  </a:lnTo>
                  <a:cubicBezTo>
                    <a:pt x="5539" y="165"/>
                    <a:pt x="5578" y="119"/>
                    <a:pt x="5569" y="68"/>
                  </a:cubicBezTo>
                  <a:lnTo>
                    <a:pt x="5554"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5906406" y="1826053"/>
              <a:ext cx="450732" cy="108391"/>
            </a:xfrm>
            <a:custGeom>
              <a:rect b="b" l="l" r="r" t="t"/>
              <a:pathLst>
                <a:path extrusionOk="0" h="1351" w="5618">
                  <a:moveTo>
                    <a:pt x="5456" y="0"/>
                  </a:moveTo>
                  <a:cubicBezTo>
                    <a:pt x="5452" y="0"/>
                    <a:pt x="5448" y="1"/>
                    <a:pt x="5444" y="1"/>
                  </a:cubicBezTo>
                  <a:lnTo>
                    <a:pt x="82" y="833"/>
                  </a:lnTo>
                  <a:cubicBezTo>
                    <a:pt x="34" y="839"/>
                    <a:pt x="0" y="891"/>
                    <a:pt x="6" y="939"/>
                  </a:cubicBezTo>
                  <a:lnTo>
                    <a:pt x="55" y="1270"/>
                  </a:lnTo>
                  <a:cubicBezTo>
                    <a:pt x="63" y="1317"/>
                    <a:pt x="103" y="1351"/>
                    <a:pt x="146" y="1351"/>
                  </a:cubicBezTo>
                  <a:cubicBezTo>
                    <a:pt x="151" y="1351"/>
                    <a:pt x="156" y="1350"/>
                    <a:pt x="161" y="1349"/>
                  </a:cubicBezTo>
                  <a:lnTo>
                    <a:pt x="5529" y="517"/>
                  </a:lnTo>
                  <a:cubicBezTo>
                    <a:pt x="5581" y="511"/>
                    <a:pt x="5617" y="460"/>
                    <a:pt x="5608" y="411"/>
                  </a:cubicBezTo>
                  <a:lnTo>
                    <a:pt x="5551" y="77"/>
                  </a:lnTo>
                  <a:cubicBezTo>
                    <a:pt x="5545" y="32"/>
                    <a:pt x="5503" y="0"/>
                    <a:pt x="54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5906406" y="1826294"/>
              <a:ext cx="450010" cy="81514"/>
            </a:xfrm>
            <a:custGeom>
              <a:rect b="b" l="l" r="r" t="t"/>
              <a:pathLst>
                <a:path extrusionOk="0" h="1016" w="5609">
                  <a:moveTo>
                    <a:pt x="5456" y="0"/>
                  </a:moveTo>
                  <a:cubicBezTo>
                    <a:pt x="5452" y="0"/>
                    <a:pt x="5448" y="1"/>
                    <a:pt x="5444" y="1"/>
                  </a:cubicBezTo>
                  <a:lnTo>
                    <a:pt x="82" y="833"/>
                  </a:lnTo>
                  <a:cubicBezTo>
                    <a:pt x="34" y="842"/>
                    <a:pt x="0" y="891"/>
                    <a:pt x="6" y="939"/>
                  </a:cubicBezTo>
                  <a:lnTo>
                    <a:pt x="19" y="1015"/>
                  </a:lnTo>
                  <a:cubicBezTo>
                    <a:pt x="34" y="985"/>
                    <a:pt x="55" y="964"/>
                    <a:pt x="85" y="961"/>
                  </a:cubicBezTo>
                  <a:lnTo>
                    <a:pt x="5450" y="132"/>
                  </a:lnTo>
                  <a:cubicBezTo>
                    <a:pt x="5454" y="131"/>
                    <a:pt x="5458" y="131"/>
                    <a:pt x="5462" y="131"/>
                  </a:cubicBezTo>
                  <a:cubicBezTo>
                    <a:pt x="5506" y="131"/>
                    <a:pt x="5548" y="163"/>
                    <a:pt x="5557" y="208"/>
                  </a:cubicBezTo>
                  <a:lnTo>
                    <a:pt x="5593" y="466"/>
                  </a:lnTo>
                  <a:cubicBezTo>
                    <a:pt x="5605" y="448"/>
                    <a:pt x="5608" y="429"/>
                    <a:pt x="5605" y="408"/>
                  </a:cubicBezTo>
                  <a:lnTo>
                    <a:pt x="5551" y="77"/>
                  </a:lnTo>
                  <a:cubicBezTo>
                    <a:pt x="5545" y="32"/>
                    <a:pt x="5503" y="0"/>
                    <a:pt x="5456" y="0"/>
                  </a:cubicBez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5909776" y="1853893"/>
              <a:ext cx="447603" cy="80471"/>
            </a:xfrm>
            <a:custGeom>
              <a:rect b="b" l="l" r="r" t="t"/>
              <a:pathLst>
                <a:path extrusionOk="0" h="1003" w="5579">
                  <a:moveTo>
                    <a:pt x="5554" y="0"/>
                  </a:moveTo>
                  <a:cubicBezTo>
                    <a:pt x="5548" y="34"/>
                    <a:pt x="5518" y="61"/>
                    <a:pt x="5478" y="67"/>
                  </a:cubicBezTo>
                  <a:lnTo>
                    <a:pt x="116" y="896"/>
                  </a:lnTo>
                  <a:cubicBezTo>
                    <a:pt x="112" y="896"/>
                    <a:pt x="108" y="897"/>
                    <a:pt x="104" y="897"/>
                  </a:cubicBezTo>
                  <a:cubicBezTo>
                    <a:pt x="58" y="897"/>
                    <a:pt x="18" y="865"/>
                    <a:pt x="10" y="820"/>
                  </a:cubicBezTo>
                  <a:cubicBezTo>
                    <a:pt x="9" y="818"/>
                    <a:pt x="8" y="817"/>
                    <a:pt x="7" y="817"/>
                  </a:cubicBezTo>
                  <a:lnTo>
                    <a:pt x="7" y="817"/>
                  </a:lnTo>
                  <a:cubicBezTo>
                    <a:pt x="1" y="817"/>
                    <a:pt x="16" y="923"/>
                    <a:pt x="16" y="923"/>
                  </a:cubicBezTo>
                  <a:cubicBezTo>
                    <a:pt x="24" y="968"/>
                    <a:pt x="67" y="1003"/>
                    <a:pt x="114" y="1003"/>
                  </a:cubicBezTo>
                  <a:cubicBezTo>
                    <a:pt x="118" y="1003"/>
                    <a:pt x="122" y="1003"/>
                    <a:pt x="125" y="1002"/>
                  </a:cubicBezTo>
                  <a:lnTo>
                    <a:pt x="5490" y="170"/>
                  </a:lnTo>
                  <a:cubicBezTo>
                    <a:pt x="5539" y="164"/>
                    <a:pt x="5578" y="119"/>
                    <a:pt x="5569" y="64"/>
                  </a:cubicBezTo>
                  <a:lnTo>
                    <a:pt x="5554"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5906406" y="1896175"/>
              <a:ext cx="450732" cy="107990"/>
            </a:xfrm>
            <a:custGeom>
              <a:rect b="b" l="l" r="r" t="t"/>
              <a:pathLst>
                <a:path extrusionOk="0" h="1346" w="5618">
                  <a:moveTo>
                    <a:pt x="5460" y="0"/>
                  </a:moveTo>
                  <a:cubicBezTo>
                    <a:pt x="5455" y="0"/>
                    <a:pt x="5450" y="1"/>
                    <a:pt x="5444" y="2"/>
                  </a:cubicBezTo>
                  <a:lnTo>
                    <a:pt x="82" y="830"/>
                  </a:lnTo>
                  <a:cubicBezTo>
                    <a:pt x="34" y="840"/>
                    <a:pt x="0" y="888"/>
                    <a:pt x="6" y="937"/>
                  </a:cubicBezTo>
                  <a:lnTo>
                    <a:pt x="55" y="1268"/>
                  </a:lnTo>
                  <a:cubicBezTo>
                    <a:pt x="63" y="1311"/>
                    <a:pt x="103" y="1345"/>
                    <a:pt x="146" y="1345"/>
                  </a:cubicBezTo>
                  <a:cubicBezTo>
                    <a:pt x="151" y="1345"/>
                    <a:pt x="156" y="1345"/>
                    <a:pt x="161" y="1344"/>
                  </a:cubicBezTo>
                  <a:lnTo>
                    <a:pt x="5529" y="518"/>
                  </a:lnTo>
                  <a:cubicBezTo>
                    <a:pt x="5581" y="509"/>
                    <a:pt x="5617" y="460"/>
                    <a:pt x="5608" y="411"/>
                  </a:cubicBezTo>
                  <a:lnTo>
                    <a:pt x="5551" y="77"/>
                  </a:lnTo>
                  <a:cubicBezTo>
                    <a:pt x="5545" y="34"/>
                    <a:pt x="5506" y="0"/>
                    <a:pt x="54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5906406" y="1896175"/>
              <a:ext cx="450010" cy="81514"/>
            </a:xfrm>
            <a:custGeom>
              <a:rect b="b" l="l" r="r" t="t"/>
              <a:pathLst>
                <a:path extrusionOk="0" h="1016" w="5609">
                  <a:moveTo>
                    <a:pt x="5460" y="0"/>
                  </a:moveTo>
                  <a:cubicBezTo>
                    <a:pt x="5455" y="0"/>
                    <a:pt x="5450" y="1"/>
                    <a:pt x="5444" y="2"/>
                  </a:cubicBezTo>
                  <a:lnTo>
                    <a:pt x="82" y="834"/>
                  </a:lnTo>
                  <a:cubicBezTo>
                    <a:pt x="34" y="840"/>
                    <a:pt x="0" y="888"/>
                    <a:pt x="6" y="940"/>
                  </a:cubicBezTo>
                  <a:lnTo>
                    <a:pt x="19" y="1016"/>
                  </a:lnTo>
                  <a:cubicBezTo>
                    <a:pt x="34" y="985"/>
                    <a:pt x="55" y="964"/>
                    <a:pt x="85" y="961"/>
                  </a:cubicBezTo>
                  <a:lnTo>
                    <a:pt x="5450" y="135"/>
                  </a:lnTo>
                  <a:cubicBezTo>
                    <a:pt x="5456" y="134"/>
                    <a:pt x="5461" y="134"/>
                    <a:pt x="5467" y="134"/>
                  </a:cubicBezTo>
                  <a:cubicBezTo>
                    <a:pt x="5509" y="134"/>
                    <a:pt x="5549" y="165"/>
                    <a:pt x="5557" y="211"/>
                  </a:cubicBezTo>
                  <a:lnTo>
                    <a:pt x="5593" y="469"/>
                  </a:lnTo>
                  <a:cubicBezTo>
                    <a:pt x="5605" y="448"/>
                    <a:pt x="5608" y="430"/>
                    <a:pt x="5605" y="411"/>
                  </a:cubicBezTo>
                  <a:lnTo>
                    <a:pt x="5551" y="77"/>
                  </a:lnTo>
                  <a:cubicBezTo>
                    <a:pt x="5545" y="34"/>
                    <a:pt x="5506" y="0"/>
                    <a:pt x="5460" y="0"/>
                  </a:cubicBez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5909776" y="1923534"/>
              <a:ext cx="447603" cy="80310"/>
            </a:xfrm>
            <a:custGeom>
              <a:rect b="b" l="l" r="r" t="t"/>
              <a:pathLst>
                <a:path extrusionOk="0" h="1001" w="5579">
                  <a:moveTo>
                    <a:pt x="5554" y="1"/>
                  </a:moveTo>
                  <a:cubicBezTo>
                    <a:pt x="5548" y="37"/>
                    <a:pt x="5518" y="61"/>
                    <a:pt x="5478" y="70"/>
                  </a:cubicBezTo>
                  <a:lnTo>
                    <a:pt x="116" y="896"/>
                  </a:lnTo>
                  <a:cubicBezTo>
                    <a:pt x="111" y="897"/>
                    <a:pt x="106" y="898"/>
                    <a:pt x="100" y="898"/>
                  </a:cubicBezTo>
                  <a:cubicBezTo>
                    <a:pt x="56" y="898"/>
                    <a:pt x="18" y="864"/>
                    <a:pt x="10" y="820"/>
                  </a:cubicBezTo>
                  <a:cubicBezTo>
                    <a:pt x="9" y="819"/>
                    <a:pt x="8" y="819"/>
                    <a:pt x="8" y="819"/>
                  </a:cubicBezTo>
                  <a:lnTo>
                    <a:pt x="8" y="819"/>
                  </a:lnTo>
                  <a:cubicBezTo>
                    <a:pt x="0" y="819"/>
                    <a:pt x="16" y="924"/>
                    <a:pt x="16" y="924"/>
                  </a:cubicBezTo>
                  <a:cubicBezTo>
                    <a:pt x="24" y="967"/>
                    <a:pt x="64" y="1001"/>
                    <a:pt x="109" y="1001"/>
                  </a:cubicBezTo>
                  <a:cubicBezTo>
                    <a:pt x="115" y="1001"/>
                    <a:pt x="120" y="1001"/>
                    <a:pt x="125" y="1000"/>
                  </a:cubicBezTo>
                  <a:lnTo>
                    <a:pt x="5490" y="174"/>
                  </a:lnTo>
                  <a:cubicBezTo>
                    <a:pt x="5539" y="165"/>
                    <a:pt x="5578" y="116"/>
                    <a:pt x="5569" y="67"/>
                  </a:cubicBezTo>
                  <a:lnTo>
                    <a:pt x="5554"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5980218" y="1757616"/>
              <a:ext cx="138397" cy="267567"/>
            </a:xfrm>
            <a:custGeom>
              <a:rect b="b" l="l" r="r" t="t"/>
              <a:pathLst>
                <a:path extrusionOk="0" h="3335" w="1725">
                  <a:moveTo>
                    <a:pt x="0" y="1"/>
                  </a:moveTo>
                  <a:lnTo>
                    <a:pt x="0" y="2761"/>
                  </a:lnTo>
                  <a:cubicBezTo>
                    <a:pt x="0" y="3080"/>
                    <a:pt x="192" y="3335"/>
                    <a:pt x="425" y="3335"/>
                  </a:cubicBezTo>
                  <a:lnTo>
                    <a:pt x="1725" y="3335"/>
                  </a:lnTo>
                  <a:lnTo>
                    <a:pt x="1725" y="1"/>
                  </a:lnTo>
                  <a:close/>
                </a:path>
              </a:pathLst>
            </a:custGeom>
            <a:solidFill>
              <a:srgbClr val="FFFFFF">
                <a:alpha val="2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6256453" y="1757616"/>
              <a:ext cx="67313" cy="267567"/>
            </a:xfrm>
            <a:custGeom>
              <a:rect b="b" l="l" r="r" t="t"/>
              <a:pathLst>
                <a:path extrusionOk="0" h="3335" w="839">
                  <a:moveTo>
                    <a:pt x="0" y="1"/>
                  </a:moveTo>
                  <a:lnTo>
                    <a:pt x="0" y="3335"/>
                  </a:lnTo>
                  <a:lnTo>
                    <a:pt x="635" y="3335"/>
                  </a:lnTo>
                  <a:cubicBezTo>
                    <a:pt x="747" y="3335"/>
                    <a:pt x="838" y="3080"/>
                    <a:pt x="838" y="2761"/>
                  </a:cubicBezTo>
                  <a:lnTo>
                    <a:pt x="838" y="1"/>
                  </a:lnTo>
                  <a:close/>
                </a:path>
              </a:pathLst>
            </a:custGeom>
            <a:solidFill>
              <a:srgbClr val="FFFFFF">
                <a:alpha val="282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5807241" y="673617"/>
              <a:ext cx="710677" cy="343063"/>
            </a:xfrm>
            <a:custGeom>
              <a:rect b="b" l="l" r="r" t="t"/>
              <a:pathLst>
                <a:path extrusionOk="0" h="4276" w="8858">
                  <a:moveTo>
                    <a:pt x="4067" y="1"/>
                  </a:moveTo>
                  <a:cubicBezTo>
                    <a:pt x="3687" y="1"/>
                    <a:pt x="3284" y="51"/>
                    <a:pt x="2876" y="155"/>
                  </a:cubicBezTo>
                  <a:cubicBezTo>
                    <a:pt x="1160" y="599"/>
                    <a:pt x="1" y="1844"/>
                    <a:pt x="283" y="2937"/>
                  </a:cubicBezTo>
                  <a:cubicBezTo>
                    <a:pt x="495" y="3767"/>
                    <a:pt x="1483" y="4275"/>
                    <a:pt x="2698" y="4275"/>
                  </a:cubicBezTo>
                  <a:cubicBezTo>
                    <a:pt x="3081" y="4275"/>
                    <a:pt x="3488" y="4225"/>
                    <a:pt x="3899" y="4118"/>
                  </a:cubicBezTo>
                  <a:cubicBezTo>
                    <a:pt x="5098" y="3808"/>
                    <a:pt x="6021" y="3107"/>
                    <a:pt x="6377" y="2338"/>
                  </a:cubicBezTo>
                  <a:cubicBezTo>
                    <a:pt x="6468" y="2578"/>
                    <a:pt x="6632" y="2824"/>
                    <a:pt x="6856" y="3040"/>
                  </a:cubicBezTo>
                  <a:cubicBezTo>
                    <a:pt x="7213" y="3383"/>
                    <a:pt x="7641" y="3570"/>
                    <a:pt x="7995" y="3570"/>
                  </a:cubicBezTo>
                  <a:cubicBezTo>
                    <a:pt x="8201" y="3570"/>
                    <a:pt x="8383" y="3507"/>
                    <a:pt x="8511" y="3374"/>
                  </a:cubicBezTo>
                  <a:cubicBezTo>
                    <a:pt x="8857" y="3016"/>
                    <a:pt x="8678" y="2278"/>
                    <a:pt x="8113" y="1734"/>
                  </a:cubicBezTo>
                  <a:cubicBezTo>
                    <a:pt x="7759" y="1391"/>
                    <a:pt x="7335" y="1207"/>
                    <a:pt x="6983" y="1207"/>
                  </a:cubicBezTo>
                  <a:cubicBezTo>
                    <a:pt x="6792" y="1207"/>
                    <a:pt x="6622" y="1261"/>
                    <a:pt x="6495" y="1373"/>
                  </a:cubicBezTo>
                  <a:cubicBezTo>
                    <a:pt x="6275" y="512"/>
                    <a:pt x="5285" y="1"/>
                    <a:pt x="4067" y="1"/>
                  </a:cubicBezTo>
                  <a:close/>
                </a:path>
              </a:pathLst>
            </a:custGeom>
            <a:solidFill>
              <a:srgbClr val="FFFFFF">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 name="Google Shape;1482;p45"/>
          <p:cNvGrpSpPr/>
          <p:nvPr/>
        </p:nvGrpSpPr>
        <p:grpSpPr>
          <a:xfrm rot="-704591">
            <a:off x="7049903" y="2567608"/>
            <a:ext cx="1048974" cy="1835607"/>
            <a:chOff x="7585344" y="2111588"/>
            <a:chExt cx="828776" cy="1450280"/>
          </a:xfrm>
        </p:grpSpPr>
        <p:sp>
          <p:nvSpPr>
            <p:cNvPr id="1483" name="Google Shape;1483;p45"/>
            <p:cNvSpPr/>
            <p:nvPr/>
          </p:nvSpPr>
          <p:spPr>
            <a:xfrm>
              <a:off x="7594329" y="3004478"/>
              <a:ext cx="615204" cy="205629"/>
            </a:xfrm>
            <a:custGeom>
              <a:rect b="b" l="l" r="r" t="t"/>
              <a:pathLst>
                <a:path extrusionOk="0" h="2563" w="7668">
                  <a:moveTo>
                    <a:pt x="3481" y="0"/>
                  </a:moveTo>
                  <a:cubicBezTo>
                    <a:pt x="2691" y="0"/>
                    <a:pt x="333" y="623"/>
                    <a:pt x="171" y="1166"/>
                  </a:cubicBezTo>
                  <a:cubicBezTo>
                    <a:pt x="1" y="1749"/>
                    <a:pt x="332" y="2356"/>
                    <a:pt x="912" y="2526"/>
                  </a:cubicBezTo>
                  <a:lnTo>
                    <a:pt x="1039" y="2563"/>
                  </a:lnTo>
                  <a:lnTo>
                    <a:pt x="7667" y="2563"/>
                  </a:lnTo>
                  <a:lnTo>
                    <a:pt x="3620" y="9"/>
                  </a:lnTo>
                  <a:cubicBezTo>
                    <a:pt x="3582" y="3"/>
                    <a:pt x="3535" y="0"/>
                    <a:pt x="34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5"/>
            <p:cNvSpPr/>
            <p:nvPr/>
          </p:nvSpPr>
          <p:spPr>
            <a:xfrm>
              <a:off x="7597779" y="2764427"/>
              <a:ext cx="815137" cy="253126"/>
            </a:xfrm>
            <a:custGeom>
              <a:rect b="b" l="l" r="r" t="t"/>
              <a:pathLst>
                <a:path extrusionOk="0" h="3155" w="10160">
                  <a:moveTo>
                    <a:pt x="1164" y="1"/>
                  </a:moveTo>
                  <a:cubicBezTo>
                    <a:pt x="665" y="1"/>
                    <a:pt x="217" y="353"/>
                    <a:pt x="116" y="867"/>
                  </a:cubicBezTo>
                  <a:cubicBezTo>
                    <a:pt x="0" y="1450"/>
                    <a:pt x="377" y="2020"/>
                    <a:pt x="957" y="2136"/>
                  </a:cubicBezTo>
                  <a:lnTo>
                    <a:pt x="8778" y="3132"/>
                  </a:lnTo>
                  <a:cubicBezTo>
                    <a:pt x="8852" y="3147"/>
                    <a:pt x="8925" y="3154"/>
                    <a:pt x="8997" y="3154"/>
                  </a:cubicBezTo>
                  <a:cubicBezTo>
                    <a:pt x="9496" y="3154"/>
                    <a:pt x="9941" y="2800"/>
                    <a:pt x="10044" y="2288"/>
                  </a:cubicBezTo>
                  <a:cubicBezTo>
                    <a:pt x="10160" y="1705"/>
                    <a:pt x="9780" y="1134"/>
                    <a:pt x="9200" y="1018"/>
                  </a:cubicBezTo>
                  <a:lnTo>
                    <a:pt x="1379" y="23"/>
                  </a:lnTo>
                  <a:cubicBezTo>
                    <a:pt x="1307" y="8"/>
                    <a:pt x="1235" y="1"/>
                    <a:pt x="11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5"/>
            <p:cNvSpPr/>
            <p:nvPr/>
          </p:nvSpPr>
          <p:spPr>
            <a:xfrm>
              <a:off x="7597779" y="2499585"/>
              <a:ext cx="815137" cy="252885"/>
            </a:xfrm>
            <a:custGeom>
              <a:rect b="b" l="l" r="r" t="t"/>
              <a:pathLst>
                <a:path extrusionOk="0" h="3152" w="10160">
                  <a:moveTo>
                    <a:pt x="1173" y="0"/>
                  </a:moveTo>
                  <a:cubicBezTo>
                    <a:pt x="670" y="0"/>
                    <a:pt x="217" y="354"/>
                    <a:pt x="116" y="867"/>
                  </a:cubicBezTo>
                  <a:cubicBezTo>
                    <a:pt x="0" y="1453"/>
                    <a:pt x="377" y="2021"/>
                    <a:pt x="957" y="2139"/>
                  </a:cubicBezTo>
                  <a:lnTo>
                    <a:pt x="8778" y="3129"/>
                  </a:lnTo>
                  <a:cubicBezTo>
                    <a:pt x="8852" y="3145"/>
                    <a:pt x="8925" y="3152"/>
                    <a:pt x="8997" y="3152"/>
                  </a:cubicBezTo>
                  <a:cubicBezTo>
                    <a:pt x="9496" y="3152"/>
                    <a:pt x="9941" y="2798"/>
                    <a:pt x="10044" y="2288"/>
                  </a:cubicBezTo>
                  <a:cubicBezTo>
                    <a:pt x="10160" y="1702"/>
                    <a:pt x="9780" y="1134"/>
                    <a:pt x="9200" y="1016"/>
                  </a:cubicBezTo>
                  <a:lnTo>
                    <a:pt x="1379" y="20"/>
                  </a:lnTo>
                  <a:cubicBezTo>
                    <a:pt x="1310" y="7"/>
                    <a:pt x="1241" y="0"/>
                    <a:pt x="1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7597779" y="2235545"/>
              <a:ext cx="815137" cy="252965"/>
            </a:xfrm>
            <a:custGeom>
              <a:rect b="b" l="l" r="r" t="t"/>
              <a:pathLst>
                <a:path extrusionOk="0" h="3153" w="10160">
                  <a:moveTo>
                    <a:pt x="1161" y="0"/>
                  </a:moveTo>
                  <a:cubicBezTo>
                    <a:pt x="663" y="0"/>
                    <a:pt x="217" y="354"/>
                    <a:pt x="116" y="864"/>
                  </a:cubicBezTo>
                  <a:cubicBezTo>
                    <a:pt x="0" y="1450"/>
                    <a:pt x="377" y="2018"/>
                    <a:pt x="957" y="2136"/>
                  </a:cubicBezTo>
                  <a:lnTo>
                    <a:pt x="8778" y="3132"/>
                  </a:lnTo>
                  <a:cubicBezTo>
                    <a:pt x="8850" y="3146"/>
                    <a:pt x="8921" y="3153"/>
                    <a:pt x="8990" y="3153"/>
                  </a:cubicBezTo>
                  <a:cubicBezTo>
                    <a:pt x="9493" y="3153"/>
                    <a:pt x="9940" y="2802"/>
                    <a:pt x="10044" y="2288"/>
                  </a:cubicBezTo>
                  <a:cubicBezTo>
                    <a:pt x="10160" y="1705"/>
                    <a:pt x="9780" y="1134"/>
                    <a:pt x="9200" y="1016"/>
                  </a:cubicBezTo>
                  <a:lnTo>
                    <a:pt x="1379" y="23"/>
                  </a:lnTo>
                  <a:cubicBezTo>
                    <a:pt x="1306" y="8"/>
                    <a:pt x="1233" y="0"/>
                    <a:pt x="11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7598501" y="3019080"/>
              <a:ext cx="487558" cy="189583"/>
            </a:xfrm>
            <a:custGeom>
              <a:rect b="b" l="l" r="r" t="t"/>
              <a:pathLst>
                <a:path extrusionOk="0" h="2363" w="6077">
                  <a:moveTo>
                    <a:pt x="4014" y="0"/>
                  </a:moveTo>
                  <a:lnTo>
                    <a:pt x="754" y="702"/>
                  </a:lnTo>
                  <a:cubicBezTo>
                    <a:pt x="359" y="820"/>
                    <a:pt x="86" y="1139"/>
                    <a:pt x="1" y="1512"/>
                  </a:cubicBezTo>
                  <a:cubicBezTo>
                    <a:pt x="82" y="1889"/>
                    <a:pt x="359" y="2208"/>
                    <a:pt x="754" y="2326"/>
                  </a:cubicBezTo>
                  <a:lnTo>
                    <a:pt x="881" y="2362"/>
                  </a:lnTo>
                  <a:lnTo>
                    <a:pt x="2830" y="2362"/>
                  </a:lnTo>
                  <a:lnTo>
                    <a:pt x="6076" y="1406"/>
                  </a:lnTo>
                  <a:lnTo>
                    <a:pt x="4014"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7617516" y="2246376"/>
              <a:ext cx="564980" cy="176666"/>
            </a:xfrm>
            <a:custGeom>
              <a:rect b="b" l="l" r="r" t="t"/>
              <a:pathLst>
                <a:path extrusionOk="0" h="2202" w="7042">
                  <a:moveTo>
                    <a:pt x="2050" y="0"/>
                  </a:moveTo>
                  <a:lnTo>
                    <a:pt x="911" y="337"/>
                  </a:lnTo>
                  <a:cubicBezTo>
                    <a:pt x="331" y="510"/>
                    <a:pt x="0" y="1118"/>
                    <a:pt x="173" y="1697"/>
                  </a:cubicBezTo>
                  <a:cubicBezTo>
                    <a:pt x="186" y="1743"/>
                    <a:pt x="207" y="1779"/>
                    <a:pt x="222" y="1822"/>
                  </a:cubicBezTo>
                  <a:cubicBezTo>
                    <a:pt x="334" y="1901"/>
                    <a:pt x="468" y="1959"/>
                    <a:pt x="614" y="1986"/>
                  </a:cubicBezTo>
                  <a:lnTo>
                    <a:pt x="2317" y="2201"/>
                  </a:lnTo>
                  <a:lnTo>
                    <a:pt x="6553" y="941"/>
                  </a:lnTo>
                  <a:cubicBezTo>
                    <a:pt x="6747" y="887"/>
                    <a:pt x="6914" y="774"/>
                    <a:pt x="7041" y="635"/>
                  </a:cubicBezTo>
                  <a:lnTo>
                    <a:pt x="2050"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7603877" y="2776943"/>
              <a:ext cx="622184" cy="176666"/>
            </a:xfrm>
            <a:custGeom>
              <a:rect b="b" l="l" r="r" t="t"/>
              <a:pathLst>
                <a:path extrusionOk="0" h="2202" w="7755">
                  <a:moveTo>
                    <a:pt x="2353" y="0"/>
                  </a:moveTo>
                  <a:lnTo>
                    <a:pt x="768" y="471"/>
                  </a:lnTo>
                  <a:cubicBezTo>
                    <a:pt x="353" y="592"/>
                    <a:pt x="70" y="941"/>
                    <a:pt x="0" y="1339"/>
                  </a:cubicBezTo>
                  <a:cubicBezTo>
                    <a:pt x="146" y="1649"/>
                    <a:pt x="422" y="1895"/>
                    <a:pt x="778" y="1965"/>
                  </a:cubicBezTo>
                  <a:lnTo>
                    <a:pt x="2624" y="2201"/>
                  </a:lnTo>
                  <a:lnTo>
                    <a:pt x="7755" y="686"/>
                  </a:lnTo>
                  <a:lnTo>
                    <a:pt x="2353" y="0"/>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7601951" y="2510657"/>
              <a:ext cx="609748" cy="176666"/>
            </a:xfrm>
            <a:custGeom>
              <a:rect b="b" l="l" r="r" t="t"/>
              <a:pathLst>
                <a:path extrusionOk="0" h="2202" w="7600">
                  <a:moveTo>
                    <a:pt x="2198" y="1"/>
                  </a:moveTo>
                  <a:lnTo>
                    <a:pt x="765" y="426"/>
                  </a:lnTo>
                  <a:cubicBezTo>
                    <a:pt x="349" y="547"/>
                    <a:pt x="70" y="890"/>
                    <a:pt x="0" y="1288"/>
                  </a:cubicBezTo>
                  <a:cubicBezTo>
                    <a:pt x="128" y="1634"/>
                    <a:pt x="419" y="1910"/>
                    <a:pt x="802" y="1989"/>
                  </a:cubicBezTo>
                  <a:lnTo>
                    <a:pt x="2469" y="2202"/>
                  </a:lnTo>
                  <a:lnTo>
                    <a:pt x="7600" y="687"/>
                  </a:lnTo>
                  <a:lnTo>
                    <a:pt x="2198" y="1"/>
                  </a:lnTo>
                  <a:close/>
                </a:path>
              </a:pathLst>
            </a:custGeom>
            <a:solidFill>
              <a:srgbClr val="3E6B6C">
                <a:alpha val="25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7836210" y="3310668"/>
              <a:ext cx="303590" cy="251200"/>
            </a:xfrm>
            <a:custGeom>
              <a:rect b="b" l="l" r="r" t="t"/>
              <a:pathLst>
                <a:path extrusionOk="0" h="3131" w="3784">
                  <a:moveTo>
                    <a:pt x="0" y="1"/>
                  </a:moveTo>
                  <a:lnTo>
                    <a:pt x="0" y="2254"/>
                  </a:lnTo>
                  <a:cubicBezTo>
                    <a:pt x="0" y="2430"/>
                    <a:pt x="1130" y="3019"/>
                    <a:pt x="1600" y="3110"/>
                  </a:cubicBezTo>
                  <a:cubicBezTo>
                    <a:pt x="1670" y="3123"/>
                    <a:pt x="1780" y="3130"/>
                    <a:pt x="1890" y="3130"/>
                  </a:cubicBezTo>
                  <a:cubicBezTo>
                    <a:pt x="2001" y="3130"/>
                    <a:pt x="2112" y="3123"/>
                    <a:pt x="2183" y="3110"/>
                  </a:cubicBezTo>
                  <a:cubicBezTo>
                    <a:pt x="2654" y="3016"/>
                    <a:pt x="3783" y="2430"/>
                    <a:pt x="3783" y="2254"/>
                  </a:cubicBezTo>
                  <a:lnTo>
                    <a:pt x="378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7836229" y="3310639"/>
              <a:ext cx="303430" cy="207395"/>
            </a:xfrm>
            <a:custGeom>
              <a:rect b="b" l="l" r="r" t="t"/>
              <a:pathLst>
                <a:path extrusionOk="0" h="2585" w="3782">
                  <a:moveTo>
                    <a:pt x="1" y="1"/>
                  </a:moveTo>
                  <a:lnTo>
                    <a:pt x="1" y="2250"/>
                  </a:lnTo>
                  <a:cubicBezTo>
                    <a:pt x="4" y="2323"/>
                    <a:pt x="165" y="2448"/>
                    <a:pt x="390" y="2584"/>
                  </a:cubicBezTo>
                  <a:cubicBezTo>
                    <a:pt x="1090" y="2316"/>
                    <a:pt x="1812" y="2132"/>
                    <a:pt x="2561" y="2132"/>
                  </a:cubicBezTo>
                  <a:cubicBezTo>
                    <a:pt x="2750" y="2132"/>
                    <a:pt x="2941" y="2143"/>
                    <a:pt x="3134" y="2169"/>
                  </a:cubicBezTo>
                  <a:cubicBezTo>
                    <a:pt x="3350" y="2196"/>
                    <a:pt x="3566" y="2232"/>
                    <a:pt x="3781" y="2263"/>
                  </a:cubicBezTo>
                  <a:lnTo>
                    <a:pt x="3781"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7781190" y="3208345"/>
              <a:ext cx="413987" cy="267086"/>
            </a:xfrm>
            <a:custGeom>
              <a:rect b="b" l="l" r="r" t="t"/>
              <a:pathLst>
                <a:path extrusionOk="0" h="3329" w="5160">
                  <a:moveTo>
                    <a:pt x="1" y="0"/>
                  </a:moveTo>
                  <a:lnTo>
                    <a:pt x="1" y="2757"/>
                  </a:lnTo>
                  <a:cubicBezTo>
                    <a:pt x="1" y="3076"/>
                    <a:pt x="259" y="3328"/>
                    <a:pt x="575" y="3328"/>
                  </a:cubicBezTo>
                  <a:lnTo>
                    <a:pt x="4586" y="3328"/>
                  </a:lnTo>
                  <a:cubicBezTo>
                    <a:pt x="4901" y="3328"/>
                    <a:pt x="5159" y="3073"/>
                    <a:pt x="5159" y="2757"/>
                  </a:cubicBezTo>
                  <a:lnTo>
                    <a:pt x="515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7781190" y="3373781"/>
              <a:ext cx="413987" cy="101651"/>
            </a:xfrm>
            <a:custGeom>
              <a:rect b="b" l="l" r="r" t="t"/>
              <a:pathLst>
                <a:path extrusionOk="0" h="1267" w="5160">
                  <a:moveTo>
                    <a:pt x="5159" y="0"/>
                  </a:moveTo>
                  <a:cubicBezTo>
                    <a:pt x="5159" y="319"/>
                    <a:pt x="4901" y="595"/>
                    <a:pt x="4586" y="622"/>
                  </a:cubicBezTo>
                  <a:lnTo>
                    <a:pt x="575" y="956"/>
                  </a:lnTo>
                  <a:cubicBezTo>
                    <a:pt x="558" y="958"/>
                    <a:pt x="542" y="959"/>
                    <a:pt x="525" y="959"/>
                  </a:cubicBezTo>
                  <a:cubicBezTo>
                    <a:pt x="232" y="959"/>
                    <a:pt x="1" y="730"/>
                    <a:pt x="1" y="431"/>
                  </a:cubicBezTo>
                  <a:lnTo>
                    <a:pt x="1" y="695"/>
                  </a:lnTo>
                  <a:cubicBezTo>
                    <a:pt x="1" y="1014"/>
                    <a:pt x="259" y="1266"/>
                    <a:pt x="575" y="1266"/>
                  </a:cubicBezTo>
                  <a:lnTo>
                    <a:pt x="4586" y="1266"/>
                  </a:lnTo>
                  <a:cubicBezTo>
                    <a:pt x="4901" y="1266"/>
                    <a:pt x="5159" y="1014"/>
                    <a:pt x="5159" y="695"/>
                  </a:cubicBezTo>
                  <a:lnTo>
                    <a:pt x="5159"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7760731" y="3206339"/>
              <a:ext cx="450732" cy="108391"/>
            </a:xfrm>
            <a:custGeom>
              <a:rect b="b" l="l" r="r" t="t"/>
              <a:pathLst>
                <a:path extrusionOk="0" h="1351" w="5618">
                  <a:moveTo>
                    <a:pt x="5463" y="0"/>
                  </a:moveTo>
                  <a:cubicBezTo>
                    <a:pt x="5459" y="0"/>
                    <a:pt x="5455" y="1"/>
                    <a:pt x="5451" y="1"/>
                  </a:cubicBezTo>
                  <a:lnTo>
                    <a:pt x="89" y="833"/>
                  </a:lnTo>
                  <a:cubicBezTo>
                    <a:pt x="37" y="842"/>
                    <a:pt x="1" y="891"/>
                    <a:pt x="10" y="939"/>
                  </a:cubicBezTo>
                  <a:lnTo>
                    <a:pt x="61" y="1270"/>
                  </a:lnTo>
                  <a:cubicBezTo>
                    <a:pt x="70" y="1317"/>
                    <a:pt x="110" y="1351"/>
                    <a:pt x="153" y="1351"/>
                  </a:cubicBezTo>
                  <a:cubicBezTo>
                    <a:pt x="158" y="1351"/>
                    <a:pt x="163" y="1350"/>
                    <a:pt x="168" y="1349"/>
                  </a:cubicBezTo>
                  <a:lnTo>
                    <a:pt x="5536" y="523"/>
                  </a:lnTo>
                  <a:cubicBezTo>
                    <a:pt x="5584" y="514"/>
                    <a:pt x="5618" y="466"/>
                    <a:pt x="5612" y="417"/>
                  </a:cubicBezTo>
                  <a:lnTo>
                    <a:pt x="5557" y="77"/>
                  </a:lnTo>
                  <a:cubicBezTo>
                    <a:pt x="5552" y="32"/>
                    <a:pt x="5510" y="0"/>
                    <a:pt x="54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7760731" y="3206339"/>
              <a:ext cx="450251" cy="81514"/>
            </a:xfrm>
            <a:custGeom>
              <a:rect b="b" l="l" r="r" t="t"/>
              <a:pathLst>
                <a:path extrusionOk="0" h="1016" w="5612">
                  <a:moveTo>
                    <a:pt x="5463" y="0"/>
                  </a:moveTo>
                  <a:cubicBezTo>
                    <a:pt x="5459" y="0"/>
                    <a:pt x="5455" y="1"/>
                    <a:pt x="5451" y="1"/>
                  </a:cubicBezTo>
                  <a:lnTo>
                    <a:pt x="89" y="833"/>
                  </a:lnTo>
                  <a:cubicBezTo>
                    <a:pt x="37" y="842"/>
                    <a:pt x="1" y="888"/>
                    <a:pt x="10" y="939"/>
                  </a:cubicBezTo>
                  <a:lnTo>
                    <a:pt x="22" y="1015"/>
                  </a:lnTo>
                  <a:cubicBezTo>
                    <a:pt x="34" y="994"/>
                    <a:pt x="58" y="970"/>
                    <a:pt x="89" y="967"/>
                  </a:cubicBezTo>
                  <a:lnTo>
                    <a:pt x="5451" y="135"/>
                  </a:lnTo>
                  <a:cubicBezTo>
                    <a:pt x="5455" y="134"/>
                    <a:pt x="5459" y="134"/>
                    <a:pt x="5463" y="134"/>
                  </a:cubicBezTo>
                  <a:cubicBezTo>
                    <a:pt x="5510" y="134"/>
                    <a:pt x="5552" y="166"/>
                    <a:pt x="5557" y="211"/>
                  </a:cubicBezTo>
                  <a:lnTo>
                    <a:pt x="5597" y="469"/>
                  </a:lnTo>
                  <a:cubicBezTo>
                    <a:pt x="5609" y="454"/>
                    <a:pt x="5612" y="435"/>
                    <a:pt x="5609" y="411"/>
                  </a:cubicBezTo>
                  <a:lnTo>
                    <a:pt x="5557" y="77"/>
                  </a:lnTo>
                  <a:cubicBezTo>
                    <a:pt x="5552" y="32"/>
                    <a:pt x="5510" y="0"/>
                    <a:pt x="5463" y="0"/>
                  </a:cubicBez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7764342" y="3234179"/>
              <a:ext cx="447362" cy="80551"/>
            </a:xfrm>
            <a:custGeom>
              <a:rect b="b" l="l" r="r" t="t"/>
              <a:pathLst>
                <a:path extrusionOk="0" h="1004" w="5576">
                  <a:moveTo>
                    <a:pt x="5555" y="0"/>
                  </a:moveTo>
                  <a:cubicBezTo>
                    <a:pt x="5549" y="37"/>
                    <a:pt x="5518" y="67"/>
                    <a:pt x="5479" y="70"/>
                  </a:cubicBezTo>
                  <a:lnTo>
                    <a:pt x="117" y="896"/>
                  </a:lnTo>
                  <a:cubicBezTo>
                    <a:pt x="111" y="897"/>
                    <a:pt x="105" y="897"/>
                    <a:pt x="100" y="897"/>
                  </a:cubicBezTo>
                  <a:cubicBezTo>
                    <a:pt x="53" y="897"/>
                    <a:pt x="16" y="864"/>
                    <a:pt x="10" y="820"/>
                  </a:cubicBezTo>
                  <a:cubicBezTo>
                    <a:pt x="10" y="819"/>
                    <a:pt x="9" y="818"/>
                    <a:pt x="8" y="818"/>
                  </a:cubicBezTo>
                  <a:lnTo>
                    <a:pt x="8" y="818"/>
                  </a:lnTo>
                  <a:cubicBezTo>
                    <a:pt x="1" y="818"/>
                    <a:pt x="16" y="923"/>
                    <a:pt x="16" y="923"/>
                  </a:cubicBezTo>
                  <a:cubicBezTo>
                    <a:pt x="25" y="972"/>
                    <a:pt x="64" y="1004"/>
                    <a:pt x="107" y="1004"/>
                  </a:cubicBezTo>
                  <a:cubicBezTo>
                    <a:pt x="112" y="1004"/>
                    <a:pt x="117" y="1003"/>
                    <a:pt x="123" y="1002"/>
                  </a:cubicBezTo>
                  <a:lnTo>
                    <a:pt x="5491" y="176"/>
                  </a:lnTo>
                  <a:cubicBezTo>
                    <a:pt x="5539" y="167"/>
                    <a:pt x="5576" y="119"/>
                    <a:pt x="5567" y="70"/>
                  </a:cubicBezTo>
                  <a:lnTo>
                    <a:pt x="555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7760731" y="3276461"/>
              <a:ext cx="450732" cy="108150"/>
            </a:xfrm>
            <a:custGeom>
              <a:rect b="b" l="l" r="r" t="t"/>
              <a:pathLst>
                <a:path extrusionOk="0" h="1348" w="5618">
                  <a:moveTo>
                    <a:pt x="5463" y="1"/>
                  </a:moveTo>
                  <a:cubicBezTo>
                    <a:pt x="5459" y="1"/>
                    <a:pt x="5455" y="1"/>
                    <a:pt x="5451" y="2"/>
                  </a:cubicBezTo>
                  <a:lnTo>
                    <a:pt x="89" y="830"/>
                  </a:lnTo>
                  <a:cubicBezTo>
                    <a:pt x="37" y="837"/>
                    <a:pt x="1" y="885"/>
                    <a:pt x="10" y="937"/>
                  </a:cubicBezTo>
                  <a:lnTo>
                    <a:pt x="61" y="1265"/>
                  </a:lnTo>
                  <a:cubicBezTo>
                    <a:pt x="70" y="1315"/>
                    <a:pt x="112" y="1347"/>
                    <a:pt x="156" y="1347"/>
                  </a:cubicBezTo>
                  <a:cubicBezTo>
                    <a:pt x="160" y="1347"/>
                    <a:pt x="164" y="1347"/>
                    <a:pt x="168" y="1347"/>
                  </a:cubicBezTo>
                  <a:lnTo>
                    <a:pt x="5536" y="518"/>
                  </a:lnTo>
                  <a:cubicBezTo>
                    <a:pt x="5584" y="509"/>
                    <a:pt x="5618" y="460"/>
                    <a:pt x="5612" y="411"/>
                  </a:cubicBezTo>
                  <a:lnTo>
                    <a:pt x="5557" y="80"/>
                  </a:lnTo>
                  <a:cubicBezTo>
                    <a:pt x="5552" y="33"/>
                    <a:pt x="5510" y="1"/>
                    <a:pt x="54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7760731" y="3276701"/>
              <a:ext cx="450251" cy="80792"/>
            </a:xfrm>
            <a:custGeom>
              <a:rect b="b" l="l" r="r" t="t"/>
              <a:pathLst>
                <a:path extrusionOk="0" h="1007" w="5612">
                  <a:moveTo>
                    <a:pt x="5463" y="1"/>
                  </a:moveTo>
                  <a:cubicBezTo>
                    <a:pt x="5459" y="1"/>
                    <a:pt x="5455" y="1"/>
                    <a:pt x="5451" y="2"/>
                  </a:cubicBezTo>
                  <a:lnTo>
                    <a:pt x="89" y="830"/>
                  </a:lnTo>
                  <a:cubicBezTo>
                    <a:pt x="37" y="837"/>
                    <a:pt x="1" y="885"/>
                    <a:pt x="10" y="937"/>
                  </a:cubicBezTo>
                  <a:lnTo>
                    <a:pt x="22" y="1007"/>
                  </a:lnTo>
                  <a:cubicBezTo>
                    <a:pt x="34" y="985"/>
                    <a:pt x="58" y="967"/>
                    <a:pt x="89" y="964"/>
                  </a:cubicBezTo>
                  <a:lnTo>
                    <a:pt x="5451" y="132"/>
                  </a:lnTo>
                  <a:cubicBezTo>
                    <a:pt x="5457" y="131"/>
                    <a:pt x="5462" y="131"/>
                    <a:pt x="5468" y="131"/>
                  </a:cubicBezTo>
                  <a:cubicBezTo>
                    <a:pt x="5513" y="131"/>
                    <a:pt x="5552" y="162"/>
                    <a:pt x="5557" y="211"/>
                  </a:cubicBezTo>
                  <a:lnTo>
                    <a:pt x="5597" y="469"/>
                  </a:lnTo>
                  <a:cubicBezTo>
                    <a:pt x="5609" y="451"/>
                    <a:pt x="5612" y="430"/>
                    <a:pt x="5609" y="411"/>
                  </a:cubicBezTo>
                  <a:lnTo>
                    <a:pt x="5557" y="81"/>
                  </a:lnTo>
                  <a:cubicBezTo>
                    <a:pt x="5552" y="33"/>
                    <a:pt x="5510" y="1"/>
                    <a:pt x="5463" y="1"/>
                  </a:cubicBez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7764342" y="3304301"/>
              <a:ext cx="447362" cy="80872"/>
            </a:xfrm>
            <a:custGeom>
              <a:rect b="b" l="l" r="r" t="t"/>
              <a:pathLst>
                <a:path extrusionOk="0" h="1008" w="5576">
                  <a:moveTo>
                    <a:pt x="5555" y="1"/>
                  </a:moveTo>
                  <a:cubicBezTo>
                    <a:pt x="5549" y="34"/>
                    <a:pt x="5518" y="64"/>
                    <a:pt x="5479" y="67"/>
                  </a:cubicBezTo>
                  <a:lnTo>
                    <a:pt x="117" y="899"/>
                  </a:lnTo>
                  <a:cubicBezTo>
                    <a:pt x="111" y="900"/>
                    <a:pt x="105" y="901"/>
                    <a:pt x="100" y="901"/>
                  </a:cubicBezTo>
                  <a:cubicBezTo>
                    <a:pt x="53" y="901"/>
                    <a:pt x="16" y="867"/>
                    <a:pt x="10" y="824"/>
                  </a:cubicBezTo>
                  <a:cubicBezTo>
                    <a:pt x="10" y="822"/>
                    <a:pt x="9" y="822"/>
                    <a:pt x="8" y="822"/>
                  </a:cubicBezTo>
                  <a:lnTo>
                    <a:pt x="8" y="822"/>
                  </a:lnTo>
                  <a:cubicBezTo>
                    <a:pt x="1" y="822"/>
                    <a:pt x="16" y="927"/>
                    <a:pt x="16" y="927"/>
                  </a:cubicBezTo>
                  <a:cubicBezTo>
                    <a:pt x="25" y="973"/>
                    <a:pt x="65" y="1007"/>
                    <a:pt x="108" y="1007"/>
                  </a:cubicBezTo>
                  <a:cubicBezTo>
                    <a:pt x="113" y="1007"/>
                    <a:pt x="118" y="1007"/>
                    <a:pt x="123" y="1006"/>
                  </a:cubicBezTo>
                  <a:lnTo>
                    <a:pt x="5491" y="180"/>
                  </a:lnTo>
                  <a:cubicBezTo>
                    <a:pt x="5539" y="171"/>
                    <a:pt x="5576" y="122"/>
                    <a:pt x="5567" y="74"/>
                  </a:cubicBezTo>
                  <a:lnTo>
                    <a:pt x="555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7760731" y="3346823"/>
              <a:ext cx="450732" cy="107990"/>
            </a:xfrm>
            <a:custGeom>
              <a:rect b="b" l="l" r="r" t="t"/>
              <a:pathLst>
                <a:path extrusionOk="0" h="1346" w="5618">
                  <a:moveTo>
                    <a:pt x="5467" y="1"/>
                  </a:moveTo>
                  <a:cubicBezTo>
                    <a:pt x="5462" y="1"/>
                    <a:pt x="5456" y="1"/>
                    <a:pt x="5451" y="2"/>
                  </a:cubicBezTo>
                  <a:lnTo>
                    <a:pt x="89" y="834"/>
                  </a:lnTo>
                  <a:cubicBezTo>
                    <a:pt x="37" y="840"/>
                    <a:pt x="1" y="889"/>
                    <a:pt x="10" y="940"/>
                  </a:cubicBezTo>
                  <a:lnTo>
                    <a:pt x="61" y="1268"/>
                  </a:lnTo>
                  <a:cubicBezTo>
                    <a:pt x="70" y="1314"/>
                    <a:pt x="109" y="1346"/>
                    <a:pt x="152" y="1346"/>
                  </a:cubicBezTo>
                  <a:cubicBezTo>
                    <a:pt x="157" y="1346"/>
                    <a:pt x="162" y="1345"/>
                    <a:pt x="168" y="1344"/>
                  </a:cubicBezTo>
                  <a:lnTo>
                    <a:pt x="5536" y="515"/>
                  </a:lnTo>
                  <a:cubicBezTo>
                    <a:pt x="5584" y="506"/>
                    <a:pt x="5618" y="457"/>
                    <a:pt x="5612" y="409"/>
                  </a:cubicBezTo>
                  <a:lnTo>
                    <a:pt x="5557" y="81"/>
                  </a:lnTo>
                  <a:cubicBezTo>
                    <a:pt x="5552" y="35"/>
                    <a:pt x="5512" y="1"/>
                    <a:pt x="54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5"/>
            <p:cNvSpPr/>
            <p:nvPr/>
          </p:nvSpPr>
          <p:spPr>
            <a:xfrm>
              <a:off x="7760731" y="3346181"/>
              <a:ext cx="450251" cy="81514"/>
            </a:xfrm>
            <a:custGeom>
              <a:rect b="b" l="l" r="r" t="t"/>
              <a:pathLst>
                <a:path extrusionOk="0" h="1016" w="5612">
                  <a:moveTo>
                    <a:pt x="5463" y="0"/>
                  </a:moveTo>
                  <a:cubicBezTo>
                    <a:pt x="5459" y="0"/>
                    <a:pt x="5455" y="0"/>
                    <a:pt x="5451" y="1"/>
                  </a:cubicBezTo>
                  <a:lnTo>
                    <a:pt x="89" y="833"/>
                  </a:lnTo>
                  <a:cubicBezTo>
                    <a:pt x="37" y="842"/>
                    <a:pt x="1" y="891"/>
                    <a:pt x="10" y="939"/>
                  </a:cubicBezTo>
                  <a:lnTo>
                    <a:pt x="22" y="1015"/>
                  </a:lnTo>
                  <a:cubicBezTo>
                    <a:pt x="34" y="994"/>
                    <a:pt x="58" y="973"/>
                    <a:pt x="89" y="966"/>
                  </a:cubicBezTo>
                  <a:lnTo>
                    <a:pt x="5451" y="135"/>
                  </a:lnTo>
                  <a:cubicBezTo>
                    <a:pt x="5455" y="134"/>
                    <a:pt x="5459" y="134"/>
                    <a:pt x="5463" y="134"/>
                  </a:cubicBezTo>
                  <a:cubicBezTo>
                    <a:pt x="5510" y="134"/>
                    <a:pt x="5552" y="166"/>
                    <a:pt x="5557" y="210"/>
                  </a:cubicBezTo>
                  <a:lnTo>
                    <a:pt x="5597" y="469"/>
                  </a:lnTo>
                  <a:cubicBezTo>
                    <a:pt x="5609" y="453"/>
                    <a:pt x="5612" y="435"/>
                    <a:pt x="5609" y="411"/>
                  </a:cubicBezTo>
                  <a:lnTo>
                    <a:pt x="5557" y="80"/>
                  </a:lnTo>
                  <a:cubicBezTo>
                    <a:pt x="5552" y="32"/>
                    <a:pt x="5510" y="0"/>
                    <a:pt x="5463" y="0"/>
                  </a:cubicBez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5"/>
            <p:cNvSpPr/>
            <p:nvPr/>
          </p:nvSpPr>
          <p:spPr>
            <a:xfrm>
              <a:off x="7764422" y="3374022"/>
              <a:ext cx="447282" cy="80230"/>
            </a:xfrm>
            <a:custGeom>
              <a:rect b="b" l="l" r="r" t="t"/>
              <a:pathLst>
                <a:path extrusionOk="0" h="1000" w="5575">
                  <a:moveTo>
                    <a:pt x="5554" y="0"/>
                  </a:moveTo>
                  <a:cubicBezTo>
                    <a:pt x="5548" y="33"/>
                    <a:pt x="5517" y="64"/>
                    <a:pt x="5478" y="70"/>
                  </a:cubicBezTo>
                  <a:lnTo>
                    <a:pt x="116" y="896"/>
                  </a:lnTo>
                  <a:cubicBezTo>
                    <a:pt x="110" y="897"/>
                    <a:pt x="104" y="897"/>
                    <a:pt x="99" y="897"/>
                  </a:cubicBezTo>
                  <a:cubicBezTo>
                    <a:pt x="52" y="897"/>
                    <a:pt x="15" y="863"/>
                    <a:pt x="9" y="820"/>
                  </a:cubicBezTo>
                  <a:cubicBezTo>
                    <a:pt x="8" y="818"/>
                    <a:pt x="8" y="817"/>
                    <a:pt x="7" y="817"/>
                  </a:cubicBezTo>
                  <a:lnTo>
                    <a:pt x="7" y="817"/>
                  </a:lnTo>
                  <a:cubicBezTo>
                    <a:pt x="0" y="817"/>
                    <a:pt x="15" y="923"/>
                    <a:pt x="15" y="923"/>
                  </a:cubicBezTo>
                  <a:cubicBezTo>
                    <a:pt x="24" y="968"/>
                    <a:pt x="66" y="1000"/>
                    <a:pt x="110" y="1000"/>
                  </a:cubicBezTo>
                  <a:cubicBezTo>
                    <a:pt x="114" y="1000"/>
                    <a:pt x="118" y="999"/>
                    <a:pt x="122" y="999"/>
                  </a:cubicBezTo>
                  <a:lnTo>
                    <a:pt x="5490" y="167"/>
                  </a:lnTo>
                  <a:cubicBezTo>
                    <a:pt x="5538" y="161"/>
                    <a:pt x="5575" y="112"/>
                    <a:pt x="5566" y="61"/>
                  </a:cubicBezTo>
                  <a:lnTo>
                    <a:pt x="5554"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7835025" y="3208345"/>
              <a:ext cx="138236" cy="267086"/>
            </a:xfrm>
            <a:custGeom>
              <a:rect b="b" l="l" r="r" t="t"/>
              <a:pathLst>
                <a:path extrusionOk="0" h="3329" w="1723">
                  <a:moveTo>
                    <a:pt x="1" y="0"/>
                  </a:moveTo>
                  <a:lnTo>
                    <a:pt x="1" y="2757"/>
                  </a:lnTo>
                  <a:cubicBezTo>
                    <a:pt x="1" y="3076"/>
                    <a:pt x="192" y="3328"/>
                    <a:pt x="423" y="3328"/>
                  </a:cubicBezTo>
                  <a:lnTo>
                    <a:pt x="1722" y="3328"/>
                  </a:lnTo>
                  <a:lnTo>
                    <a:pt x="1722" y="0"/>
                  </a:ln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7585344" y="2111588"/>
              <a:ext cx="598596" cy="295327"/>
            </a:xfrm>
            <a:custGeom>
              <a:rect b="b" l="l" r="r" t="t"/>
              <a:pathLst>
                <a:path extrusionOk="0" h="3681" w="7461">
                  <a:moveTo>
                    <a:pt x="6247" y="1"/>
                  </a:moveTo>
                  <a:cubicBezTo>
                    <a:pt x="6143" y="1"/>
                    <a:pt x="6038" y="16"/>
                    <a:pt x="5933" y="47"/>
                  </a:cubicBezTo>
                  <a:lnTo>
                    <a:pt x="911" y="1541"/>
                  </a:lnTo>
                  <a:cubicBezTo>
                    <a:pt x="328" y="1707"/>
                    <a:pt x="1" y="2315"/>
                    <a:pt x="171" y="2895"/>
                  </a:cubicBezTo>
                  <a:cubicBezTo>
                    <a:pt x="310" y="3374"/>
                    <a:pt x="749" y="3680"/>
                    <a:pt x="1221" y="3680"/>
                  </a:cubicBezTo>
                  <a:cubicBezTo>
                    <a:pt x="1324" y="3680"/>
                    <a:pt x="1428" y="3666"/>
                    <a:pt x="1531" y="3636"/>
                  </a:cubicBezTo>
                  <a:lnTo>
                    <a:pt x="6550" y="2142"/>
                  </a:lnTo>
                  <a:cubicBezTo>
                    <a:pt x="7133" y="1969"/>
                    <a:pt x="7461" y="1361"/>
                    <a:pt x="7291" y="781"/>
                  </a:cubicBezTo>
                  <a:cubicBezTo>
                    <a:pt x="7151" y="308"/>
                    <a:pt x="6718" y="1"/>
                    <a:pt x="6247" y="1"/>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7585344" y="2308956"/>
              <a:ext cx="828776" cy="362559"/>
            </a:xfrm>
            <a:custGeom>
              <a:rect b="b" l="l" r="r" t="t"/>
              <a:pathLst>
                <a:path extrusionOk="0" h="4519" w="10330">
                  <a:moveTo>
                    <a:pt x="9116" y="0"/>
                  </a:moveTo>
                  <a:cubicBezTo>
                    <a:pt x="9012" y="0"/>
                    <a:pt x="8907" y="15"/>
                    <a:pt x="8803" y="46"/>
                  </a:cubicBezTo>
                  <a:lnTo>
                    <a:pt x="911" y="2375"/>
                  </a:lnTo>
                  <a:cubicBezTo>
                    <a:pt x="332" y="2545"/>
                    <a:pt x="1" y="3158"/>
                    <a:pt x="171" y="3735"/>
                  </a:cubicBezTo>
                  <a:cubicBezTo>
                    <a:pt x="310" y="4211"/>
                    <a:pt x="748" y="4519"/>
                    <a:pt x="1219" y="4519"/>
                  </a:cubicBezTo>
                  <a:cubicBezTo>
                    <a:pt x="1322" y="4519"/>
                    <a:pt x="1427" y="4504"/>
                    <a:pt x="1531" y="4473"/>
                  </a:cubicBezTo>
                  <a:lnTo>
                    <a:pt x="9419" y="2144"/>
                  </a:lnTo>
                  <a:cubicBezTo>
                    <a:pt x="10002" y="1974"/>
                    <a:pt x="10330" y="1367"/>
                    <a:pt x="10160" y="784"/>
                  </a:cubicBezTo>
                  <a:cubicBezTo>
                    <a:pt x="10020" y="308"/>
                    <a:pt x="9587" y="0"/>
                    <a:pt x="9116" y="0"/>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7585344" y="2576767"/>
              <a:ext cx="828776" cy="362399"/>
            </a:xfrm>
            <a:custGeom>
              <a:rect b="b" l="l" r="r" t="t"/>
              <a:pathLst>
                <a:path extrusionOk="0" h="4517" w="10330">
                  <a:moveTo>
                    <a:pt x="9118" y="1"/>
                  </a:moveTo>
                  <a:cubicBezTo>
                    <a:pt x="9014" y="1"/>
                    <a:pt x="8908" y="16"/>
                    <a:pt x="8803" y="48"/>
                  </a:cubicBezTo>
                  <a:lnTo>
                    <a:pt x="911" y="2374"/>
                  </a:lnTo>
                  <a:cubicBezTo>
                    <a:pt x="332" y="2544"/>
                    <a:pt x="1" y="3151"/>
                    <a:pt x="171" y="3731"/>
                  </a:cubicBezTo>
                  <a:cubicBezTo>
                    <a:pt x="310" y="4210"/>
                    <a:pt x="749" y="4517"/>
                    <a:pt x="1221" y="4517"/>
                  </a:cubicBezTo>
                  <a:cubicBezTo>
                    <a:pt x="1324" y="4517"/>
                    <a:pt x="1428" y="4502"/>
                    <a:pt x="1531" y="4472"/>
                  </a:cubicBezTo>
                  <a:lnTo>
                    <a:pt x="9419" y="2143"/>
                  </a:lnTo>
                  <a:cubicBezTo>
                    <a:pt x="10002" y="1970"/>
                    <a:pt x="10330" y="1363"/>
                    <a:pt x="10160" y="783"/>
                  </a:cubicBezTo>
                  <a:cubicBezTo>
                    <a:pt x="10021" y="310"/>
                    <a:pt x="9588" y="1"/>
                    <a:pt x="9118" y="1"/>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7585344" y="2844337"/>
              <a:ext cx="828776" cy="364806"/>
            </a:xfrm>
            <a:custGeom>
              <a:rect b="b" l="l" r="r" t="t"/>
              <a:pathLst>
                <a:path extrusionOk="0" h="4547" w="10330">
                  <a:moveTo>
                    <a:pt x="9108" y="0"/>
                  </a:moveTo>
                  <a:cubicBezTo>
                    <a:pt x="9007" y="0"/>
                    <a:pt x="8904" y="14"/>
                    <a:pt x="8803" y="44"/>
                  </a:cubicBezTo>
                  <a:lnTo>
                    <a:pt x="911" y="2376"/>
                  </a:lnTo>
                  <a:cubicBezTo>
                    <a:pt x="332" y="2546"/>
                    <a:pt x="1" y="3153"/>
                    <a:pt x="171" y="3733"/>
                  </a:cubicBezTo>
                  <a:cubicBezTo>
                    <a:pt x="312" y="4215"/>
                    <a:pt x="668" y="4546"/>
                    <a:pt x="1117" y="4546"/>
                  </a:cubicBezTo>
                  <a:cubicBezTo>
                    <a:pt x="1208" y="4546"/>
                    <a:pt x="1303" y="4533"/>
                    <a:pt x="1400" y="4504"/>
                  </a:cubicBezTo>
                  <a:lnTo>
                    <a:pt x="9419" y="2142"/>
                  </a:lnTo>
                  <a:cubicBezTo>
                    <a:pt x="10002" y="1972"/>
                    <a:pt x="10330" y="1364"/>
                    <a:pt x="10160" y="785"/>
                  </a:cubicBezTo>
                  <a:cubicBezTo>
                    <a:pt x="10020" y="309"/>
                    <a:pt x="9582" y="0"/>
                    <a:pt x="9108" y="0"/>
                  </a:cubicBezTo>
                  <a:close/>
                </a:path>
              </a:pathLst>
            </a:custGeom>
            <a:solidFill>
              <a:schemeClr val="accent6"/>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7627946" y="2131967"/>
              <a:ext cx="513151" cy="202741"/>
            </a:xfrm>
            <a:custGeom>
              <a:rect b="b" l="l" r="r" t="t"/>
              <a:pathLst>
                <a:path extrusionOk="0" h="2527" w="6396">
                  <a:moveTo>
                    <a:pt x="5840" y="1"/>
                  </a:moveTo>
                  <a:cubicBezTo>
                    <a:pt x="5795" y="1"/>
                    <a:pt x="5749" y="7"/>
                    <a:pt x="5703" y="20"/>
                  </a:cubicBezTo>
                  <a:lnTo>
                    <a:pt x="414" y="1548"/>
                  </a:lnTo>
                  <a:cubicBezTo>
                    <a:pt x="147" y="1624"/>
                    <a:pt x="1" y="1903"/>
                    <a:pt x="77" y="2167"/>
                  </a:cubicBezTo>
                  <a:cubicBezTo>
                    <a:pt x="139" y="2385"/>
                    <a:pt x="336" y="2526"/>
                    <a:pt x="550" y="2526"/>
                  </a:cubicBezTo>
                  <a:cubicBezTo>
                    <a:pt x="599" y="2526"/>
                    <a:pt x="648" y="2519"/>
                    <a:pt x="696" y="2504"/>
                  </a:cubicBezTo>
                  <a:lnTo>
                    <a:pt x="5982" y="977"/>
                  </a:lnTo>
                  <a:cubicBezTo>
                    <a:pt x="6247" y="895"/>
                    <a:pt x="6395" y="622"/>
                    <a:pt x="6319" y="357"/>
                  </a:cubicBezTo>
                  <a:cubicBezTo>
                    <a:pt x="6254" y="142"/>
                    <a:pt x="6055" y="1"/>
                    <a:pt x="5840" y="1"/>
                  </a:cubicBezTo>
                  <a:close/>
                </a:path>
              </a:pathLst>
            </a:custGeom>
            <a:solidFill>
              <a:srgbClr val="E5EEF3">
                <a:alpha val="42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7623132" y="2333347"/>
              <a:ext cx="744775" cy="269172"/>
            </a:xfrm>
            <a:custGeom>
              <a:rect b="b" l="l" r="r" t="t"/>
              <a:pathLst>
                <a:path extrusionOk="0" h="3355" w="9283">
                  <a:moveTo>
                    <a:pt x="8728" y="0"/>
                  </a:moveTo>
                  <a:cubicBezTo>
                    <a:pt x="8682" y="0"/>
                    <a:pt x="8636" y="7"/>
                    <a:pt x="8590" y="21"/>
                  </a:cubicBezTo>
                  <a:lnTo>
                    <a:pt x="416" y="2378"/>
                  </a:lnTo>
                  <a:cubicBezTo>
                    <a:pt x="152" y="2453"/>
                    <a:pt x="0" y="2730"/>
                    <a:pt x="79" y="2997"/>
                  </a:cubicBezTo>
                  <a:cubicBezTo>
                    <a:pt x="141" y="3214"/>
                    <a:pt x="339" y="3355"/>
                    <a:pt x="555" y="3355"/>
                  </a:cubicBezTo>
                  <a:cubicBezTo>
                    <a:pt x="602" y="3355"/>
                    <a:pt x="651" y="3348"/>
                    <a:pt x="699" y="3334"/>
                  </a:cubicBezTo>
                  <a:lnTo>
                    <a:pt x="8866" y="975"/>
                  </a:lnTo>
                  <a:cubicBezTo>
                    <a:pt x="9130" y="899"/>
                    <a:pt x="9282" y="623"/>
                    <a:pt x="9203" y="355"/>
                  </a:cubicBezTo>
                  <a:cubicBezTo>
                    <a:pt x="9138" y="141"/>
                    <a:pt x="8939" y="0"/>
                    <a:pt x="8728" y="0"/>
                  </a:cubicBezTo>
                  <a:close/>
                </a:path>
              </a:pathLst>
            </a:custGeom>
            <a:solidFill>
              <a:srgbClr val="E5EEF3">
                <a:alpha val="42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7623132" y="2605650"/>
              <a:ext cx="744775" cy="269252"/>
            </a:xfrm>
            <a:custGeom>
              <a:rect b="b" l="l" r="r" t="t"/>
              <a:pathLst>
                <a:path extrusionOk="0" h="3356" w="9283">
                  <a:moveTo>
                    <a:pt x="8723" y="0"/>
                  </a:moveTo>
                  <a:cubicBezTo>
                    <a:pt x="8679" y="0"/>
                    <a:pt x="8634" y="6"/>
                    <a:pt x="8590" y="19"/>
                  </a:cubicBezTo>
                  <a:lnTo>
                    <a:pt x="416" y="2378"/>
                  </a:lnTo>
                  <a:cubicBezTo>
                    <a:pt x="152" y="2457"/>
                    <a:pt x="0" y="2730"/>
                    <a:pt x="79" y="2994"/>
                  </a:cubicBezTo>
                  <a:cubicBezTo>
                    <a:pt x="141" y="3214"/>
                    <a:pt x="339" y="3355"/>
                    <a:pt x="555" y="3355"/>
                  </a:cubicBezTo>
                  <a:cubicBezTo>
                    <a:pt x="603" y="3355"/>
                    <a:pt x="651" y="3349"/>
                    <a:pt x="699" y="3334"/>
                  </a:cubicBezTo>
                  <a:lnTo>
                    <a:pt x="8866" y="975"/>
                  </a:lnTo>
                  <a:cubicBezTo>
                    <a:pt x="9130" y="899"/>
                    <a:pt x="9282" y="623"/>
                    <a:pt x="9203" y="359"/>
                  </a:cubicBezTo>
                  <a:cubicBezTo>
                    <a:pt x="9138" y="138"/>
                    <a:pt x="8936" y="0"/>
                    <a:pt x="8723" y="0"/>
                  </a:cubicBezTo>
                  <a:close/>
                </a:path>
              </a:pathLst>
            </a:custGeom>
            <a:solidFill>
              <a:srgbClr val="E5EEF3">
                <a:alpha val="42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7623132" y="2873220"/>
              <a:ext cx="744775" cy="269573"/>
            </a:xfrm>
            <a:custGeom>
              <a:rect b="b" l="l" r="r" t="t"/>
              <a:pathLst>
                <a:path extrusionOk="0" h="3360" w="9283">
                  <a:moveTo>
                    <a:pt x="8726" y="1"/>
                  </a:moveTo>
                  <a:cubicBezTo>
                    <a:pt x="8680" y="1"/>
                    <a:pt x="8635" y="7"/>
                    <a:pt x="8590" y="21"/>
                  </a:cubicBezTo>
                  <a:lnTo>
                    <a:pt x="416" y="2383"/>
                  </a:lnTo>
                  <a:cubicBezTo>
                    <a:pt x="152" y="2459"/>
                    <a:pt x="0" y="2735"/>
                    <a:pt x="79" y="3002"/>
                  </a:cubicBezTo>
                  <a:cubicBezTo>
                    <a:pt x="142" y="3220"/>
                    <a:pt x="340" y="3359"/>
                    <a:pt x="557" y="3359"/>
                  </a:cubicBezTo>
                  <a:cubicBezTo>
                    <a:pt x="604" y="3359"/>
                    <a:pt x="651" y="3353"/>
                    <a:pt x="699" y="3339"/>
                  </a:cubicBezTo>
                  <a:lnTo>
                    <a:pt x="8866" y="977"/>
                  </a:lnTo>
                  <a:cubicBezTo>
                    <a:pt x="9130" y="901"/>
                    <a:pt x="9282" y="625"/>
                    <a:pt x="9203" y="361"/>
                  </a:cubicBezTo>
                  <a:cubicBezTo>
                    <a:pt x="9138" y="141"/>
                    <a:pt x="8937" y="1"/>
                    <a:pt x="8726" y="1"/>
                  </a:cubicBezTo>
                  <a:close/>
                </a:path>
              </a:pathLst>
            </a:custGeom>
            <a:solidFill>
              <a:srgbClr val="E5EEF3">
                <a:alpha val="425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6" name="Shape 1516"/>
        <p:cNvGrpSpPr/>
        <p:nvPr/>
      </p:nvGrpSpPr>
      <p:grpSpPr>
        <a:xfrm>
          <a:off x="0" y="0"/>
          <a:ext cx="0" cy="0"/>
          <a:chOff x="0" y="0"/>
          <a:chExt cx="0" cy="0"/>
        </a:xfrm>
      </p:grpSpPr>
      <p:grpSp>
        <p:nvGrpSpPr>
          <p:cNvPr id="1517" name="Google Shape;1517;p46"/>
          <p:cNvGrpSpPr/>
          <p:nvPr/>
        </p:nvGrpSpPr>
        <p:grpSpPr>
          <a:xfrm>
            <a:off x="6664063" y="2436702"/>
            <a:ext cx="860828" cy="2755756"/>
            <a:chOff x="2242838" y="1653807"/>
            <a:chExt cx="503173" cy="1610800"/>
          </a:xfrm>
        </p:grpSpPr>
        <p:sp>
          <p:nvSpPr>
            <p:cNvPr id="1518" name="Google Shape;1518;p46"/>
            <p:cNvSpPr/>
            <p:nvPr/>
          </p:nvSpPr>
          <p:spPr>
            <a:xfrm>
              <a:off x="2279068" y="1653807"/>
              <a:ext cx="433454" cy="138690"/>
            </a:xfrm>
            <a:custGeom>
              <a:rect b="b" l="l" r="r" t="t"/>
              <a:pathLst>
                <a:path extrusionOk="0" h="2676" w="8363">
                  <a:moveTo>
                    <a:pt x="4181" y="0"/>
                  </a:moveTo>
                  <a:cubicBezTo>
                    <a:pt x="2326" y="0"/>
                    <a:pt x="732" y="1096"/>
                    <a:pt x="0" y="2675"/>
                  </a:cubicBezTo>
                  <a:lnTo>
                    <a:pt x="8362" y="2675"/>
                  </a:lnTo>
                  <a:cubicBezTo>
                    <a:pt x="7634" y="1096"/>
                    <a:pt x="6033" y="0"/>
                    <a:pt x="418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6"/>
            <p:cNvSpPr/>
            <p:nvPr/>
          </p:nvSpPr>
          <p:spPr>
            <a:xfrm>
              <a:off x="2523763" y="1655517"/>
              <a:ext cx="188454" cy="136980"/>
            </a:xfrm>
            <a:custGeom>
              <a:rect b="b" l="l" r="r" t="t"/>
              <a:pathLst>
                <a:path extrusionOk="0" h="2643" w="3636">
                  <a:moveTo>
                    <a:pt x="1" y="0"/>
                  </a:moveTo>
                  <a:lnTo>
                    <a:pt x="1" y="0"/>
                  </a:lnTo>
                  <a:cubicBezTo>
                    <a:pt x="596" y="377"/>
                    <a:pt x="1091" y="1352"/>
                    <a:pt x="1355" y="2642"/>
                  </a:cubicBezTo>
                  <a:lnTo>
                    <a:pt x="3635" y="2642"/>
                  </a:lnTo>
                  <a:cubicBezTo>
                    <a:pt x="2979" y="1218"/>
                    <a:pt x="1616" y="195"/>
                    <a:pt x="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6"/>
            <p:cNvSpPr/>
            <p:nvPr/>
          </p:nvSpPr>
          <p:spPr>
            <a:xfrm>
              <a:off x="2330536" y="1686977"/>
              <a:ext cx="216442" cy="94171"/>
            </a:xfrm>
            <a:custGeom>
              <a:rect b="b" l="l" r="r" t="t"/>
              <a:pathLst>
                <a:path extrusionOk="0" h="1817" w="4176">
                  <a:moveTo>
                    <a:pt x="951" y="1"/>
                  </a:moveTo>
                  <a:cubicBezTo>
                    <a:pt x="890" y="1"/>
                    <a:pt x="823" y="34"/>
                    <a:pt x="805" y="80"/>
                  </a:cubicBezTo>
                  <a:lnTo>
                    <a:pt x="24" y="1737"/>
                  </a:lnTo>
                  <a:cubicBezTo>
                    <a:pt x="0" y="1780"/>
                    <a:pt x="31" y="1816"/>
                    <a:pt x="91" y="1816"/>
                  </a:cubicBezTo>
                  <a:lnTo>
                    <a:pt x="3225" y="1816"/>
                  </a:lnTo>
                  <a:cubicBezTo>
                    <a:pt x="3279" y="1816"/>
                    <a:pt x="3349" y="1783"/>
                    <a:pt x="3367" y="1737"/>
                  </a:cubicBezTo>
                  <a:lnTo>
                    <a:pt x="4154" y="80"/>
                  </a:lnTo>
                  <a:cubicBezTo>
                    <a:pt x="4175" y="34"/>
                    <a:pt x="4145" y="1"/>
                    <a:pt x="40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6"/>
            <p:cNvSpPr/>
            <p:nvPr/>
          </p:nvSpPr>
          <p:spPr>
            <a:xfrm>
              <a:off x="2337274" y="1691071"/>
              <a:ext cx="201671" cy="85982"/>
            </a:xfrm>
            <a:custGeom>
              <a:rect b="b" l="l" r="r" t="t"/>
              <a:pathLst>
                <a:path extrusionOk="0" h="1659" w="3891">
                  <a:moveTo>
                    <a:pt x="781" y="1"/>
                  </a:moveTo>
                  <a:lnTo>
                    <a:pt x="596" y="395"/>
                  </a:lnTo>
                  <a:lnTo>
                    <a:pt x="1309" y="395"/>
                  </a:lnTo>
                  <a:lnTo>
                    <a:pt x="1495" y="1"/>
                  </a:lnTo>
                  <a:close/>
                  <a:moveTo>
                    <a:pt x="1583" y="1"/>
                  </a:moveTo>
                  <a:lnTo>
                    <a:pt x="1394" y="395"/>
                  </a:lnTo>
                  <a:lnTo>
                    <a:pt x="2111" y="395"/>
                  </a:lnTo>
                  <a:lnTo>
                    <a:pt x="2296" y="1"/>
                  </a:lnTo>
                  <a:close/>
                  <a:moveTo>
                    <a:pt x="2381" y="1"/>
                  </a:moveTo>
                  <a:lnTo>
                    <a:pt x="2190" y="395"/>
                  </a:lnTo>
                  <a:lnTo>
                    <a:pt x="2906" y="395"/>
                  </a:lnTo>
                  <a:lnTo>
                    <a:pt x="3095" y="1"/>
                  </a:lnTo>
                  <a:close/>
                  <a:moveTo>
                    <a:pt x="3177" y="1"/>
                  </a:moveTo>
                  <a:lnTo>
                    <a:pt x="2991" y="395"/>
                  </a:lnTo>
                  <a:lnTo>
                    <a:pt x="3705" y="395"/>
                  </a:lnTo>
                  <a:lnTo>
                    <a:pt x="3890" y="1"/>
                  </a:lnTo>
                  <a:close/>
                  <a:moveTo>
                    <a:pt x="581" y="420"/>
                  </a:moveTo>
                  <a:lnTo>
                    <a:pt x="395" y="817"/>
                  </a:lnTo>
                  <a:lnTo>
                    <a:pt x="1109" y="817"/>
                  </a:lnTo>
                  <a:lnTo>
                    <a:pt x="1294" y="420"/>
                  </a:lnTo>
                  <a:close/>
                  <a:moveTo>
                    <a:pt x="1382" y="420"/>
                  </a:moveTo>
                  <a:lnTo>
                    <a:pt x="1197" y="817"/>
                  </a:lnTo>
                  <a:lnTo>
                    <a:pt x="1908" y="817"/>
                  </a:lnTo>
                  <a:lnTo>
                    <a:pt x="2096" y="420"/>
                  </a:lnTo>
                  <a:close/>
                  <a:moveTo>
                    <a:pt x="2178" y="420"/>
                  </a:moveTo>
                  <a:lnTo>
                    <a:pt x="1993" y="817"/>
                  </a:lnTo>
                  <a:lnTo>
                    <a:pt x="2706" y="817"/>
                  </a:lnTo>
                  <a:lnTo>
                    <a:pt x="2891" y="420"/>
                  </a:lnTo>
                  <a:close/>
                  <a:moveTo>
                    <a:pt x="2979" y="420"/>
                  </a:moveTo>
                  <a:lnTo>
                    <a:pt x="2794" y="817"/>
                  </a:lnTo>
                  <a:lnTo>
                    <a:pt x="3508" y="817"/>
                  </a:lnTo>
                  <a:lnTo>
                    <a:pt x="3693" y="420"/>
                  </a:lnTo>
                  <a:close/>
                  <a:moveTo>
                    <a:pt x="383" y="842"/>
                  </a:moveTo>
                  <a:lnTo>
                    <a:pt x="198" y="1239"/>
                  </a:lnTo>
                  <a:lnTo>
                    <a:pt x="912" y="1239"/>
                  </a:lnTo>
                  <a:lnTo>
                    <a:pt x="1097" y="842"/>
                  </a:lnTo>
                  <a:close/>
                  <a:moveTo>
                    <a:pt x="1185" y="842"/>
                  </a:moveTo>
                  <a:lnTo>
                    <a:pt x="997" y="1239"/>
                  </a:lnTo>
                  <a:lnTo>
                    <a:pt x="1710" y="1239"/>
                  </a:lnTo>
                  <a:lnTo>
                    <a:pt x="1898" y="842"/>
                  </a:lnTo>
                  <a:close/>
                  <a:moveTo>
                    <a:pt x="1980" y="842"/>
                  </a:moveTo>
                  <a:lnTo>
                    <a:pt x="1795" y="1239"/>
                  </a:lnTo>
                  <a:lnTo>
                    <a:pt x="2509" y="1239"/>
                  </a:lnTo>
                  <a:lnTo>
                    <a:pt x="2694" y="842"/>
                  </a:lnTo>
                  <a:close/>
                  <a:moveTo>
                    <a:pt x="2779" y="842"/>
                  </a:moveTo>
                  <a:lnTo>
                    <a:pt x="2591" y="1239"/>
                  </a:lnTo>
                  <a:lnTo>
                    <a:pt x="3304" y="1239"/>
                  </a:lnTo>
                  <a:lnTo>
                    <a:pt x="3492" y="842"/>
                  </a:lnTo>
                  <a:close/>
                  <a:moveTo>
                    <a:pt x="186" y="1264"/>
                  </a:moveTo>
                  <a:lnTo>
                    <a:pt x="1" y="1658"/>
                  </a:lnTo>
                  <a:lnTo>
                    <a:pt x="714" y="1658"/>
                  </a:lnTo>
                  <a:lnTo>
                    <a:pt x="899" y="1264"/>
                  </a:lnTo>
                  <a:close/>
                  <a:moveTo>
                    <a:pt x="984" y="1264"/>
                  </a:moveTo>
                  <a:lnTo>
                    <a:pt x="796" y="1658"/>
                  </a:lnTo>
                  <a:lnTo>
                    <a:pt x="1510" y="1658"/>
                  </a:lnTo>
                  <a:lnTo>
                    <a:pt x="1698" y="1264"/>
                  </a:lnTo>
                  <a:close/>
                  <a:moveTo>
                    <a:pt x="1783" y="1264"/>
                  </a:moveTo>
                  <a:lnTo>
                    <a:pt x="1598" y="1658"/>
                  </a:lnTo>
                  <a:lnTo>
                    <a:pt x="2314" y="1658"/>
                  </a:lnTo>
                  <a:lnTo>
                    <a:pt x="2503" y="1264"/>
                  </a:lnTo>
                  <a:close/>
                  <a:moveTo>
                    <a:pt x="2582" y="1264"/>
                  </a:moveTo>
                  <a:lnTo>
                    <a:pt x="2396" y="1658"/>
                  </a:lnTo>
                  <a:lnTo>
                    <a:pt x="3110" y="1658"/>
                  </a:lnTo>
                  <a:lnTo>
                    <a:pt x="3295"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6"/>
            <p:cNvSpPr/>
            <p:nvPr/>
          </p:nvSpPr>
          <p:spPr>
            <a:xfrm>
              <a:off x="2556675" y="1686977"/>
              <a:ext cx="132685" cy="94171"/>
            </a:xfrm>
            <a:custGeom>
              <a:rect b="b" l="l" r="r" t="t"/>
              <a:pathLst>
                <a:path extrusionOk="0" h="1817" w="2560">
                  <a:moveTo>
                    <a:pt x="22" y="1"/>
                  </a:moveTo>
                  <a:cubicBezTo>
                    <a:pt x="0" y="1"/>
                    <a:pt x="9" y="34"/>
                    <a:pt x="46" y="80"/>
                  </a:cubicBezTo>
                  <a:lnTo>
                    <a:pt x="1315" y="1737"/>
                  </a:lnTo>
                  <a:cubicBezTo>
                    <a:pt x="1351" y="1783"/>
                    <a:pt x="1391" y="1816"/>
                    <a:pt x="1415" y="1816"/>
                  </a:cubicBezTo>
                  <a:lnTo>
                    <a:pt x="2539" y="1816"/>
                  </a:lnTo>
                  <a:cubicBezTo>
                    <a:pt x="2560" y="1816"/>
                    <a:pt x="2548" y="1780"/>
                    <a:pt x="2514" y="1737"/>
                  </a:cubicBezTo>
                  <a:lnTo>
                    <a:pt x="1242" y="80"/>
                  </a:lnTo>
                  <a:cubicBezTo>
                    <a:pt x="1209" y="34"/>
                    <a:pt x="1163" y="1"/>
                    <a:pt x="11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6"/>
            <p:cNvSpPr/>
            <p:nvPr/>
          </p:nvSpPr>
          <p:spPr>
            <a:xfrm>
              <a:off x="2561392" y="1691071"/>
              <a:ext cx="123874" cy="85982"/>
            </a:xfrm>
            <a:custGeom>
              <a:rect b="b" l="l" r="r" t="t"/>
              <a:pathLst>
                <a:path extrusionOk="0" h="1659" w="2390">
                  <a:moveTo>
                    <a:pt x="0" y="1"/>
                  </a:moveTo>
                  <a:lnTo>
                    <a:pt x="304" y="395"/>
                  </a:lnTo>
                  <a:lnTo>
                    <a:pt x="562" y="395"/>
                  </a:lnTo>
                  <a:lnTo>
                    <a:pt x="258" y="1"/>
                  </a:lnTo>
                  <a:close/>
                  <a:moveTo>
                    <a:pt x="289" y="1"/>
                  </a:moveTo>
                  <a:lnTo>
                    <a:pt x="592" y="395"/>
                  </a:lnTo>
                  <a:lnTo>
                    <a:pt x="848" y="395"/>
                  </a:lnTo>
                  <a:lnTo>
                    <a:pt x="544" y="1"/>
                  </a:lnTo>
                  <a:close/>
                  <a:moveTo>
                    <a:pt x="571" y="1"/>
                  </a:moveTo>
                  <a:lnTo>
                    <a:pt x="875" y="395"/>
                  </a:lnTo>
                  <a:lnTo>
                    <a:pt x="1133" y="395"/>
                  </a:lnTo>
                  <a:lnTo>
                    <a:pt x="829" y="1"/>
                  </a:lnTo>
                  <a:close/>
                  <a:moveTo>
                    <a:pt x="860" y="1"/>
                  </a:moveTo>
                  <a:lnTo>
                    <a:pt x="1163" y="395"/>
                  </a:lnTo>
                  <a:lnTo>
                    <a:pt x="1421" y="395"/>
                  </a:lnTo>
                  <a:lnTo>
                    <a:pt x="1118" y="1"/>
                  </a:lnTo>
                  <a:close/>
                  <a:moveTo>
                    <a:pt x="322" y="420"/>
                  </a:moveTo>
                  <a:lnTo>
                    <a:pt x="626" y="817"/>
                  </a:lnTo>
                  <a:lnTo>
                    <a:pt x="881" y="817"/>
                  </a:lnTo>
                  <a:lnTo>
                    <a:pt x="577" y="420"/>
                  </a:lnTo>
                  <a:close/>
                  <a:moveTo>
                    <a:pt x="611" y="420"/>
                  </a:moveTo>
                  <a:lnTo>
                    <a:pt x="914" y="817"/>
                  </a:lnTo>
                  <a:lnTo>
                    <a:pt x="1172" y="817"/>
                  </a:lnTo>
                  <a:lnTo>
                    <a:pt x="869" y="420"/>
                  </a:lnTo>
                  <a:close/>
                  <a:moveTo>
                    <a:pt x="896" y="420"/>
                  </a:moveTo>
                  <a:lnTo>
                    <a:pt x="1200" y="817"/>
                  </a:lnTo>
                  <a:lnTo>
                    <a:pt x="1455" y="817"/>
                  </a:lnTo>
                  <a:lnTo>
                    <a:pt x="1151" y="420"/>
                  </a:lnTo>
                  <a:close/>
                  <a:moveTo>
                    <a:pt x="1178" y="420"/>
                  </a:moveTo>
                  <a:lnTo>
                    <a:pt x="1482" y="817"/>
                  </a:lnTo>
                  <a:lnTo>
                    <a:pt x="1740" y="817"/>
                  </a:lnTo>
                  <a:lnTo>
                    <a:pt x="1437" y="420"/>
                  </a:lnTo>
                  <a:close/>
                  <a:moveTo>
                    <a:pt x="644" y="842"/>
                  </a:moveTo>
                  <a:lnTo>
                    <a:pt x="948" y="1239"/>
                  </a:lnTo>
                  <a:lnTo>
                    <a:pt x="1206" y="1239"/>
                  </a:lnTo>
                  <a:lnTo>
                    <a:pt x="902" y="842"/>
                  </a:lnTo>
                  <a:close/>
                  <a:moveTo>
                    <a:pt x="929" y="842"/>
                  </a:moveTo>
                  <a:lnTo>
                    <a:pt x="1233" y="1239"/>
                  </a:lnTo>
                  <a:lnTo>
                    <a:pt x="1491" y="1239"/>
                  </a:lnTo>
                  <a:lnTo>
                    <a:pt x="1188" y="842"/>
                  </a:lnTo>
                  <a:close/>
                  <a:moveTo>
                    <a:pt x="1218" y="842"/>
                  </a:moveTo>
                  <a:lnTo>
                    <a:pt x="1522" y="1239"/>
                  </a:lnTo>
                  <a:lnTo>
                    <a:pt x="1780" y="1239"/>
                  </a:lnTo>
                  <a:lnTo>
                    <a:pt x="1476" y="842"/>
                  </a:lnTo>
                  <a:close/>
                  <a:moveTo>
                    <a:pt x="1506" y="842"/>
                  </a:moveTo>
                  <a:lnTo>
                    <a:pt x="1810" y="1239"/>
                  </a:lnTo>
                  <a:lnTo>
                    <a:pt x="2068" y="1239"/>
                  </a:lnTo>
                  <a:lnTo>
                    <a:pt x="1764" y="842"/>
                  </a:lnTo>
                  <a:close/>
                  <a:moveTo>
                    <a:pt x="966" y="1264"/>
                  </a:moveTo>
                  <a:lnTo>
                    <a:pt x="1270" y="1658"/>
                  </a:lnTo>
                  <a:lnTo>
                    <a:pt x="1525" y="1658"/>
                  </a:lnTo>
                  <a:lnTo>
                    <a:pt x="1221" y="1264"/>
                  </a:lnTo>
                  <a:close/>
                  <a:moveTo>
                    <a:pt x="1254" y="1264"/>
                  </a:moveTo>
                  <a:lnTo>
                    <a:pt x="1558" y="1658"/>
                  </a:lnTo>
                  <a:lnTo>
                    <a:pt x="1813" y="1658"/>
                  </a:lnTo>
                  <a:lnTo>
                    <a:pt x="1509" y="1264"/>
                  </a:lnTo>
                  <a:close/>
                  <a:moveTo>
                    <a:pt x="1540" y="1264"/>
                  </a:moveTo>
                  <a:lnTo>
                    <a:pt x="1843" y="1658"/>
                  </a:lnTo>
                  <a:lnTo>
                    <a:pt x="2101" y="1658"/>
                  </a:lnTo>
                  <a:lnTo>
                    <a:pt x="1798" y="1264"/>
                  </a:lnTo>
                  <a:close/>
                  <a:moveTo>
                    <a:pt x="1828" y="1264"/>
                  </a:moveTo>
                  <a:lnTo>
                    <a:pt x="2132" y="1658"/>
                  </a:lnTo>
                  <a:lnTo>
                    <a:pt x="2390" y="1658"/>
                  </a:lnTo>
                  <a:lnTo>
                    <a:pt x="2086" y="126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6"/>
            <p:cNvSpPr/>
            <p:nvPr/>
          </p:nvSpPr>
          <p:spPr>
            <a:xfrm>
              <a:off x="2597881" y="1814784"/>
              <a:ext cx="135224" cy="1449822"/>
            </a:xfrm>
            <a:custGeom>
              <a:rect b="b" l="l" r="r" t="t"/>
              <a:pathLst>
                <a:path extrusionOk="0" h="27974" w="2609">
                  <a:moveTo>
                    <a:pt x="1" y="0"/>
                  </a:moveTo>
                  <a:lnTo>
                    <a:pt x="1" y="27973"/>
                  </a:lnTo>
                  <a:lnTo>
                    <a:pt x="2609" y="27973"/>
                  </a:lnTo>
                  <a:lnTo>
                    <a:pt x="260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6"/>
            <p:cNvSpPr/>
            <p:nvPr/>
          </p:nvSpPr>
          <p:spPr>
            <a:xfrm>
              <a:off x="2261757" y="1814784"/>
              <a:ext cx="336325" cy="1449822"/>
            </a:xfrm>
            <a:custGeom>
              <a:rect b="b" l="l" r="r" t="t"/>
              <a:pathLst>
                <a:path extrusionOk="0" h="27974" w="6489">
                  <a:moveTo>
                    <a:pt x="0" y="0"/>
                  </a:moveTo>
                  <a:lnTo>
                    <a:pt x="0" y="27973"/>
                  </a:lnTo>
                  <a:lnTo>
                    <a:pt x="6489" y="27973"/>
                  </a:lnTo>
                  <a:lnTo>
                    <a:pt x="648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6"/>
            <p:cNvSpPr/>
            <p:nvPr/>
          </p:nvSpPr>
          <p:spPr>
            <a:xfrm>
              <a:off x="2597881" y="1781407"/>
              <a:ext cx="148130" cy="44105"/>
            </a:xfrm>
            <a:custGeom>
              <a:rect b="b" l="l" r="r" t="t"/>
              <a:pathLst>
                <a:path extrusionOk="0" h="851" w="2858">
                  <a:moveTo>
                    <a:pt x="1" y="0"/>
                  </a:moveTo>
                  <a:lnTo>
                    <a:pt x="1" y="851"/>
                  </a:lnTo>
                  <a:lnTo>
                    <a:pt x="2858" y="851"/>
                  </a:lnTo>
                  <a:lnTo>
                    <a:pt x="285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6"/>
            <p:cNvSpPr/>
            <p:nvPr/>
          </p:nvSpPr>
          <p:spPr>
            <a:xfrm>
              <a:off x="2242838" y="1781407"/>
              <a:ext cx="355087" cy="44105"/>
            </a:xfrm>
            <a:custGeom>
              <a:rect b="b" l="l" r="r" t="t"/>
              <a:pathLst>
                <a:path extrusionOk="0" h="851" w="6851">
                  <a:moveTo>
                    <a:pt x="1" y="0"/>
                  </a:moveTo>
                  <a:lnTo>
                    <a:pt x="1" y="851"/>
                  </a:lnTo>
                  <a:lnTo>
                    <a:pt x="6851" y="851"/>
                  </a:lnTo>
                  <a:lnTo>
                    <a:pt x="6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6"/>
            <p:cNvSpPr/>
            <p:nvPr/>
          </p:nvSpPr>
          <p:spPr>
            <a:xfrm>
              <a:off x="2613165" y="1847798"/>
              <a:ext cx="104697" cy="676712"/>
            </a:xfrm>
            <a:custGeom>
              <a:rect b="b" l="l" r="r" t="t"/>
              <a:pathLst>
                <a:path extrusionOk="0" h="13057" w="2020">
                  <a:moveTo>
                    <a:pt x="0" y="1"/>
                  </a:moveTo>
                  <a:lnTo>
                    <a:pt x="0" y="1185"/>
                  </a:lnTo>
                  <a:lnTo>
                    <a:pt x="307" y="1185"/>
                  </a:lnTo>
                  <a:lnTo>
                    <a:pt x="307" y="1"/>
                  </a:lnTo>
                  <a:close/>
                  <a:moveTo>
                    <a:pt x="568" y="1"/>
                  </a:moveTo>
                  <a:lnTo>
                    <a:pt x="568" y="1185"/>
                  </a:lnTo>
                  <a:lnTo>
                    <a:pt x="878" y="1185"/>
                  </a:lnTo>
                  <a:lnTo>
                    <a:pt x="878" y="1"/>
                  </a:lnTo>
                  <a:close/>
                  <a:moveTo>
                    <a:pt x="1139" y="1"/>
                  </a:moveTo>
                  <a:lnTo>
                    <a:pt x="1139" y="1185"/>
                  </a:lnTo>
                  <a:lnTo>
                    <a:pt x="1448" y="1185"/>
                  </a:lnTo>
                  <a:lnTo>
                    <a:pt x="1448" y="1"/>
                  </a:lnTo>
                  <a:close/>
                  <a:moveTo>
                    <a:pt x="1706" y="1"/>
                  </a:moveTo>
                  <a:lnTo>
                    <a:pt x="1706" y="1185"/>
                  </a:lnTo>
                  <a:lnTo>
                    <a:pt x="2019" y="1185"/>
                  </a:lnTo>
                  <a:lnTo>
                    <a:pt x="2019" y="1"/>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5"/>
                  </a:moveTo>
                  <a:lnTo>
                    <a:pt x="0" y="4579"/>
                  </a:lnTo>
                  <a:lnTo>
                    <a:pt x="307" y="4579"/>
                  </a:lnTo>
                  <a:lnTo>
                    <a:pt x="307" y="3395"/>
                  </a:lnTo>
                  <a:close/>
                  <a:moveTo>
                    <a:pt x="568" y="3395"/>
                  </a:moveTo>
                  <a:lnTo>
                    <a:pt x="568" y="4579"/>
                  </a:lnTo>
                  <a:lnTo>
                    <a:pt x="878" y="4579"/>
                  </a:lnTo>
                  <a:lnTo>
                    <a:pt x="878" y="3395"/>
                  </a:lnTo>
                  <a:close/>
                  <a:moveTo>
                    <a:pt x="1139" y="3395"/>
                  </a:moveTo>
                  <a:lnTo>
                    <a:pt x="1139" y="4579"/>
                  </a:lnTo>
                  <a:lnTo>
                    <a:pt x="1448" y="4579"/>
                  </a:lnTo>
                  <a:lnTo>
                    <a:pt x="1448" y="3395"/>
                  </a:lnTo>
                  <a:close/>
                  <a:moveTo>
                    <a:pt x="1706" y="3395"/>
                  </a:moveTo>
                  <a:lnTo>
                    <a:pt x="1706" y="4579"/>
                  </a:lnTo>
                  <a:lnTo>
                    <a:pt x="2019" y="4579"/>
                  </a:lnTo>
                  <a:lnTo>
                    <a:pt x="2019" y="3395"/>
                  </a:lnTo>
                  <a:close/>
                  <a:moveTo>
                    <a:pt x="0" y="5093"/>
                  </a:moveTo>
                  <a:lnTo>
                    <a:pt x="0" y="6277"/>
                  </a:lnTo>
                  <a:lnTo>
                    <a:pt x="307" y="6277"/>
                  </a:lnTo>
                  <a:lnTo>
                    <a:pt x="307" y="5093"/>
                  </a:lnTo>
                  <a:close/>
                  <a:moveTo>
                    <a:pt x="568" y="5093"/>
                  </a:moveTo>
                  <a:lnTo>
                    <a:pt x="568" y="6277"/>
                  </a:lnTo>
                  <a:lnTo>
                    <a:pt x="878" y="6277"/>
                  </a:lnTo>
                  <a:lnTo>
                    <a:pt x="878" y="5093"/>
                  </a:lnTo>
                  <a:close/>
                  <a:moveTo>
                    <a:pt x="1139" y="5093"/>
                  </a:moveTo>
                  <a:lnTo>
                    <a:pt x="1139" y="6277"/>
                  </a:lnTo>
                  <a:lnTo>
                    <a:pt x="1448" y="6277"/>
                  </a:lnTo>
                  <a:lnTo>
                    <a:pt x="1448" y="5093"/>
                  </a:lnTo>
                  <a:close/>
                  <a:moveTo>
                    <a:pt x="1706" y="5093"/>
                  </a:moveTo>
                  <a:lnTo>
                    <a:pt x="1706" y="6277"/>
                  </a:lnTo>
                  <a:lnTo>
                    <a:pt x="2019" y="6277"/>
                  </a:lnTo>
                  <a:lnTo>
                    <a:pt x="2019" y="5093"/>
                  </a:lnTo>
                  <a:close/>
                  <a:moveTo>
                    <a:pt x="0" y="6787"/>
                  </a:moveTo>
                  <a:lnTo>
                    <a:pt x="0" y="7971"/>
                  </a:lnTo>
                  <a:lnTo>
                    <a:pt x="307" y="7971"/>
                  </a:lnTo>
                  <a:lnTo>
                    <a:pt x="307" y="6787"/>
                  </a:lnTo>
                  <a:close/>
                  <a:moveTo>
                    <a:pt x="568" y="6787"/>
                  </a:moveTo>
                  <a:lnTo>
                    <a:pt x="568" y="7971"/>
                  </a:lnTo>
                  <a:lnTo>
                    <a:pt x="878" y="7971"/>
                  </a:lnTo>
                  <a:lnTo>
                    <a:pt x="878" y="6787"/>
                  </a:lnTo>
                  <a:close/>
                  <a:moveTo>
                    <a:pt x="1139" y="6787"/>
                  </a:moveTo>
                  <a:lnTo>
                    <a:pt x="1139" y="7971"/>
                  </a:lnTo>
                  <a:lnTo>
                    <a:pt x="1448" y="7971"/>
                  </a:lnTo>
                  <a:lnTo>
                    <a:pt x="1448" y="6787"/>
                  </a:lnTo>
                  <a:close/>
                  <a:moveTo>
                    <a:pt x="1706" y="6787"/>
                  </a:moveTo>
                  <a:lnTo>
                    <a:pt x="1706" y="7971"/>
                  </a:lnTo>
                  <a:lnTo>
                    <a:pt x="2019" y="7971"/>
                  </a:lnTo>
                  <a:lnTo>
                    <a:pt x="2019" y="6787"/>
                  </a:lnTo>
                  <a:close/>
                  <a:moveTo>
                    <a:pt x="0" y="8481"/>
                  </a:moveTo>
                  <a:lnTo>
                    <a:pt x="0" y="9665"/>
                  </a:lnTo>
                  <a:lnTo>
                    <a:pt x="307" y="9665"/>
                  </a:lnTo>
                  <a:lnTo>
                    <a:pt x="307" y="8481"/>
                  </a:lnTo>
                  <a:close/>
                  <a:moveTo>
                    <a:pt x="568" y="8481"/>
                  </a:moveTo>
                  <a:lnTo>
                    <a:pt x="568" y="9665"/>
                  </a:lnTo>
                  <a:lnTo>
                    <a:pt x="878" y="9665"/>
                  </a:lnTo>
                  <a:lnTo>
                    <a:pt x="878" y="8481"/>
                  </a:lnTo>
                  <a:close/>
                  <a:moveTo>
                    <a:pt x="1139" y="8481"/>
                  </a:moveTo>
                  <a:lnTo>
                    <a:pt x="1139" y="9665"/>
                  </a:lnTo>
                  <a:lnTo>
                    <a:pt x="1448" y="9665"/>
                  </a:lnTo>
                  <a:lnTo>
                    <a:pt x="1448" y="8481"/>
                  </a:lnTo>
                  <a:close/>
                  <a:moveTo>
                    <a:pt x="1706" y="8481"/>
                  </a:moveTo>
                  <a:lnTo>
                    <a:pt x="1706" y="9665"/>
                  </a:lnTo>
                  <a:lnTo>
                    <a:pt x="2019" y="9665"/>
                  </a:lnTo>
                  <a:lnTo>
                    <a:pt x="2019" y="8481"/>
                  </a:lnTo>
                  <a:close/>
                  <a:moveTo>
                    <a:pt x="0" y="10178"/>
                  </a:moveTo>
                  <a:lnTo>
                    <a:pt x="0" y="11362"/>
                  </a:lnTo>
                  <a:lnTo>
                    <a:pt x="307" y="11362"/>
                  </a:lnTo>
                  <a:lnTo>
                    <a:pt x="307" y="10178"/>
                  </a:lnTo>
                  <a:close/>
                  <a:moveTo>
                    <a:pt x="568" y="10178"/>
                  </a:moveTo>
                  <a:lnTo>
                    <a:pt x="568" y="11362"/>
                  </a:lnTo>
                  <a:lnTo>
                    <a:pt x="878" y="11362"/>
                  </a:lnTo>
                  <a:lnTo>
                    <a:pt x="878" y="10178"/>
                  </a:lnTo>
                  <a:close/>
                  <a:moveTo>
                    <a:pt x="1139" y="10178"/>
                  </a:moveTo>
                  <a:lnTo>
                    <a:pt x="1139" y="11362"/>
                  </a:lnTo>
                  <a:lnTo>
                    <a:pt x="1448" y="11362"/>
                  </a:lnTo>
                  <a:lnTo>
                    <a:pt x="1448" y="10178"/>
                  </a:lnTo>
                  <a:close/>
                  <a:moveTo>
                    <a:pt x="1706" y="10178"/>
                  </a:moveTo>
                  <a:lnTo>
                    <a:pt x="1706" y="11362"/>
                  </a:lnTo>
                  <a:lnTo>
                    <a:pt x="2019" y="11362"/>
                  </a:lnTo>
                  <a:lnTo>
                    <a:pt x="2019" y="10178"/>
                  </a:lnTo>
                  <a:close/>
                  <a:moveTo>
                    <a:pt x="0" y="11873"/>
                  </a:moveTo>
                  <a:lnTo>
                    <a:pt x="0" y="13057"/>
                  </a:lnTo>
                  <a:lnTo>
                    <a:pt x="307" y="13057"/>
                  </a:lnTo>
                  <a:lnTo>
                    <a:pt x="307" y="11873"/>
                  </a:lnTo>
                  <a:close/>
                  <a:moveTo>
                    <a:pt x="568" y="11873"/>
                  </a:moveTo>
                  <a:lnTo>
                    <a:pt x="568" y="13057"/>
                  </a:lnTo>
                  <a:lnTo>
                    <a:pt x="878" y="13057"/>
                  </a:lnTo>
                  <a:lnTo>
                    <a:pt x="878" y="11873"/>
                  </a:lnTo>
                  <a:close/>
                  <a:moveTo>
                    <a:pt x="1139" y="11873"/>
                  </a:moveTo>
                  <a:lnTo>
                    <a:pt x="1139" y="13057"/>
                  </a:lnTo>
                  <a:lnTo>
                    <a:pt x="1448" y="13057"/>
                  </a:lnTo>
                  <a:lnTo>
                    <a:pt x="1448" y="11873"/>
                  </a:lnTo>
                  <a:close/>
                  <a:moveTo>
                    <a:pt x="1706" y="11873"/>
                  </a:moveTo>
                  <a:lnTo>
                    <a:pt x="1706" y="13057"/>
                  </a:lnTo>
                  <a:lnTo>
                    <a:pt x="2019" y="13057"/>
                  </a:lnTo>
                  <a:lnTo>
                    <a:pt x="2019" y="11873"/>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6"/>
            <p:cNvSpPr/>
            <p:nvPr/>
          </p:nvSpPr>
          <p:spPr>
            <a:xfrm>
              <a:off x="2288101" y="1847798"/>
              <a:ext cx="283614" cy="1382499"/>
            </a:xfrm>
            <a:custGeom>
              <a:rect b="b" l="l" r="r" t="t"/>
              <a:pathLst>
                <a:path extrusionOk="0" h="26675" w="5472">
                  <a:moveTo>
                    <a:pt x="1840" y="1185"/>
                  </a:moveTo>
                  <a:lnTo>
                    <a:pt x="1179" y="1185"/>
                  </a:lnTo>
                  <a:lnTo>
                    <a:pt x="1179" y="1"/>
                  </a:lnTo>
                  <a:lnTo>
                    <a:pt x="1840" y="1"/>
                  </a:lnTo>
                  <a:close/>
                  <a:moveTo>
                    <a:pt x="3052" y="1"/>
                  </a:moveTo>
                  <a:lnTo>
                    <a:pt x="2393" y="1"/>
                  </a:lnTo>
                  <a:lnTo>
                    <a:pt x="2393" y="1185"/>
                  </a:lnTo>
                  <a:lnTo>
                    <a:pt x="3052" y="1185"/>
                  </a:lnTo>
                  <a:close/>
                  <a:moveTo>
                    <a:pt x="4257" y="1"/>
                  </a:moveTo>
                  <a:lnTo>
                    <a:pt x="3602" y="1"/>
                  </a:lnTo>
                  <a:lnTo>
                    <a:pt x="3602" y="1185"/>
                  </a:lnTo>
                  <a:lnTo>
                    <a:pt x="4257" y="1185"/>
                  </a:lnTo>
                  <a:close/>
                  <a:moveTo>
                    <a:pt x="5472" y="1"/>
                  </a:moveTo>
                  <a:lnTo>
                    <a:pt x="4810" y="1"/>
                  </a:lnTo>
                  <a:lnTo>
                    <a:pt x="4810" y="1185"/>
                  </a:lnTo>
                  <a:lnTo>
                    <a:pt x="5472" y="1185"/>
                  </a:lnTo>
                  <a:close/>
                  <a:moveTo>
                    <a:pt x="1840" y="1698"/>
                  </a:moveTo>
                  <a:lnTo>
                    <a:pt x="1179" y="1698"/>
                  </a:lnTo>
                  <a:lnTo>
                    <a:pt x="1179" y="2882"/>
                  </a:lnTo>
                  <a:lnTo>
                    <a:pt x="1840" y="2882"/>
                  </a:lnTo>
                  <a:close/>
                  <a:moveTo>
                    <a:pt x="3052" y="1698"/>
                  </a:moveTo>
                  <a:lnTo>
                    <a:pt x="2393" y="1698"/>
                  </a:lnTo>
                  <a:lnTo>
                    <a:pt x="2393" y="2882"/>
                  </a:lnTo>
                  <a:lnTo>
                    <a:pt x="3052" y="2882"/>
                  </a:lnTo>
                  <a:close/>
                  <a:moveTo>
                    <a:pt x="4257" y="1698"/>
                  </a:moveTo>
                  <a:lnTo>
                    <a:pt x="3602" y="1698"/>
                  </a:lnTo>
                  <a:lnTo>
                    <a:pt x="3602" y="2882"/>
                  </a:lnTo>
                  <a:lnTo>
                    <a:pt x="4257" y="2882"/>
                  </a:lnTo>
                  <a:close/>
                  <a:moveTo>
                    <a:pt x="5472" y="1698"/>
                  </a:moveTo>
                  <a:lnTo>
                    <a:pt x="4810" y="1698"/>
                  </a:lnTo>
                  <a:lnTo>
                    <a:pt x="4810" y="2882"/>
                  </a:lnTo>
                  <a:lnTo>
                    <a:pt x="5472" y="2882"/>
                  </a:lnTo>
                  <a:close/>
                  <a:moveTo>
                    <a:pt x="1840" y="3395"/>
                  </a:moveTo>
                  <a:lnTo>
                    <a:pt x="1179" y="3395"/>
                  </a:lnTo>
                  <a:lnTo>
                    <a:pt x="1179" y="4579"/>
                  </a:lnTo>
                  <a:lnTo>
                    <a:pt x="1840" y="4579"/>
                  </a:lnTo>
                  <a:close/>
                  <a:moveTo>
                    <a:pt x="3052" y="3395"/>
                  </a:moveTo>
                  <a:lnTo>
                    <a:pt x="2393" y="3395"/>
                  </a:lnTo>
                  <a:lnTo>
                    <a:pt x="2393" y="4579"/>
                  </a:lnTo>
                  <a:lnTo>
                    <a:pt x="3052" y="4579"/>
                  </a:lnTo>
                  <a:close/>
                  <a:moveTo>
                    <a:pt x="4257" y="3395"/>
                  </a:moveTo>
                  <a:lnTo>
                    <a:pt x="3602" y="3395"/>
                  </a:lnTo>
                  <a:lnTo>
                    <a:pt x="3602" y="4579"/>
                  </a:lnTo>
                  <a:lnTo>
                    <a:pt x="4257" y="4579"/>
                  </a:lnTo>
                  <a:close/>
                  <a:moveTo>
                    <a:pt x="5472" y="3395"/>
                  </a:moveTo>
                  <a:lnTo>
                    <a:pt x="4810" y="3395"/>
                  </a:lnTo>
                  <a:lnTo>
                    <a:pt x="4810" y="4579"/>
                  </a:lnTo>
                  <a:lnTo>
                    <a:pt x="5472" y="4579"/>
                  </a:lnTo>
                  <a:close/>
                  <a:moveTo>
                    <a:pt x="1840" y="5093"/>
                  </a:moveTo>
                  <a:lnTo>
                    <a:pt x="1179" y="5093"/>
                  </a:lnTo>
                  <a:lnTo>
                    <a:pt x="1179" y="6277"/>
                  </a:lnTo>
                  <a:lnTo>
                    <a:pt x="1840" y="6277"/>
                  </a:lnTo>
                  <a:close/>
                  <a:moveTo>
                    <a:pt x="3052" y="5093"/>
                  </a:moveTo>
                  <a:lnTo>
                    <a:pt x="2393" y="5093"/>
                  </a:lnTo>
                  <a:lnTo>
                    <a:pt x="2393" y="6277"/>
                  </a:lnTo>
                  <a:lnTo>
                    <a:pt x="3052" y="6277"/>
                  </a:lnTo>
                  <a:close/>
                  <a:moveTo>
                    <a:pt x="4257" y="5093"/>
                  </a:moveTo>
                  <a:lnTo>
                    <a:pt x="3602" y="5093"/>
                  </a:lnTo>
                  <a:lnTo>
                    <a:pt x="3602" y="6277"/>
                  </a:lnTo>
                  <a:lnTo>
                    <a:pt x="4257" y="6277"/>
                  </a:lnTo>
                  <a:close/>
                  <a:moveTo>
                    <a:pt x="5472" y="5093"/>
                  </a:moveTo>
                  <a:lnTo>
                    <a:pt x="4810" y="5093"/>
                  </a:lnTo>
                  <a:lnTo>
                    <a:pt x="4810" y="6277"/>
                  </a:lnTo>
                  <a:lnTo>
                    <a:pt x="5472" y="6277"/>
                  </a:lnTo>
                  <a:close/>
                  <a:moveTo>
                    <a:pt x="1840" y="6787"/>
                  </a:moveTo>
                  <a:lnTo>
                    <a:pt x="1179" y="6787"/>
                  </a:lnTo>
                  <a:lnTo>
                    <a:pt x="1179" y="7971"/>
                  </a:lnTo>
                  <a:lnTo>
                    <a:pt x="1840" y="7971"/>
                  </a:lnTo>
                  <a:close/>
                  <a:moveTo>
                    <a:pt x="3052" y="6787"/>
                  </a:moveTo>
                  <a:lnTo>
                    <a:pt x="2393" y="6787"/>
                  </a:lnTo>
                  <a:lnTo>
                    <a:pt x="2393" y="7971"/>
                  </a:lnTo>
                  <a:lnTo>
                    <a:pt x="3052" y="7971"/>
                  </a:lnTo>
                  <a:close/>
                  <a:moveTo>
                    <a:pt x="4257" y="6787"/>
                  </a:moveTo>
                  <a:lnTo>
                    <a:pt x="3602" y="6787"/>
                  </a:lnTo>
                  <a:lnTo>
                    <a:pt x="3602" y="7971"/>
                  </a:lnTo>
                  <a:lnTo>
                    <a:pt x="4257" y="7971"/>
                  </a:lnTo>
                  <a:close/>
                  <a:moveTo>
                    <a:pt x="5472" y="6787"/>
                  </a:moveTo>
                  <a:lnTo>
                    <a:pt x="4810" y="6787"/>
                  </a:lnTo>
                  <a:lnTo>
                    <a:pt x="4810" y="7971"/>
                  </a:lnTo>
                  <a:lnTo>
                    <a:pt x="5472" y="7971"/>
                  </a:lnTo>
                  <a:close/>
                  <a:moveTo>
                    <a:pt x="1840" y="8481"/>
                  </a:moveTo>
                  <a:lnTo>
                    <a:pt x="1179" y="8481"/>
                  </a:lnTo>
                  <a:lnTo>
                    <a:pt x="1179" y="9665"/>
                  </a:lnTo>
                  <a:lnTo>
                    <a:pt x="1840" y="9665"/>
                  </a:lnTo>
                  <a:close/>
                  <a:moveTo>
                    <a:pt x="3052" y="8481"/>
                  </a:moveTo>
                  <a:lnTo>
                    <a:pt x="2393" y="8481"/>
                  </a:lnTo>
                  <a:lnTo>
                    <a:pt x="2393" y="9665"/>
                  </a:lnTo>
                  <a:lnTo>
                    <a:pt x="3052" y="9665"/>
                  </a:lnTo>
                  <a:close/>
                  <a:moveTo>
                    <a:pt x="4257" y="8481"/>
                  </a:moveTo>
                  <a:lnTo>
                    <a:pt x="3602" y="8481"/>
                  </a:lnTo>
                  <a:lnTo>
                    <a:pt x="3602" y="9665"/>
                  </a:lnTo>
                  <a:lnTo>
                    <a:pt x="4257" y="9665"/>
                  </a:lnTo>
                  <a:close/>
                  <a:moveTo>
                    <a:pt x="5472" y="8481"/>
                  </a:moveTo>
                  <a:lnTo>
                    <a:pt x="4810" y="8481"/>
                  </a:lnTo>
                  <a:lnTo>
                    <a:pt x="4810" y="9665"/>
                  </a:lnTo>
                  <a:lnTo>
                    <a:pt x="5472" y="9665"/>
                  </a:lnTo>
                  <a:close/>
                  <a:moveTo>
                    <a:pt x="1840" y="10178"/>
                  </a:moveTo>
                  <a:lnTo>
                    <a:pt x="1179" y="10178"/>
                  </a:lnTo>
                  <a:lnTo>
                    <a:pt x="1179" y="11362"/>
                  </a:lnTo>
                  <a:lnTo>
                    <a:pt x="1840" y="11362"/>
                  </a:lnTo>
                  <a:close/>
                  <a:moveTo>
                    <a:pt x="3052" y="10178"/>
                  </a:moveTo>
                  <a:lnTo>
                    <a:pt x="2393" y="10178"/>
                  </a:lnTo>
                  <a:lnTo>
                    <a:pt x="2393" y="11362"/>
                  </a:lnTo>
                  <a:lnTo>
                    <a:pt x="3052" y="11362"/>
                  </a:lnTo>
                  <a:close/>
                  <a:moveTo>
                    <a:pt x="4257" y="10178"/>
                  </a:moveTo>
                  <a:lnTo>
                    <a:pt x="3602" y="10178"/>
                  </a:lnTo>
                  <a:lnTo>
                    <a:pt x="3602" y="11362"/>
                  </a:lnTo>
                  <a:lnTo>
                    <a:pt x="4257" y="11362"/>
                  </a:lnTo>
                  <a:close/>
                  <a:moveTo>
                    <a:pt x="5472" y="10178"/>
                  </a:moveTo>
                  <a:lnTo>
                    <a:pt x="4810" y="10178"/>
                  </a:lnTo>
                  <a:lnTo>
                    <a:pt x="4810" y="11362"/>
                  </a:lnTo>
                  <a:lnTo>
                    <a:pt x="5472" y="11362"/>
                  </a:lnTo>
                  <a:close/>
                  <a:moveTo>
                    <a:pt x="1840" y="11873"/>
                  </a:moveTo>
                  <a:lnTo>
                    <a:pt x="1179" y="11873"/>
                  </a:lnTo>
                  <a:lnTo>
                    <a:pt x="1179" y="13057"/>
                  </a:lnTo>
                  <a:lnTo>
                    <a:pt x="1840" y="13057"/>
                  </a:lnTo>
                  <a:close/>
                  <a:moveTo>
                    <a:pt x="3052" y="11873"/>
                  </a:moveTo>
                  <a:lnTo>
                    <a:pt x="2393" y="11873"/>
                  </a:lnTo>
                  <a:lnTo>
                    <a:pt x="2393" y="13057"/>
                  </a:lnTo>
                  <a:lnTo>
                    <a:pt x="3052" y="13057"/>
                  </a:lnTo>
                  <a:close/>
                  <a:moveTo>
                    <a:pt x="4257" y="11873"/>
                  </a:moveTo>
                  <a:lnTo>
                    <a:pt x="3602" y="11873"/>
                  </a:lnTo>
                  <a:lnTo>
                    <a:pt x="3602" y="13057"/>
                  </a:lnTo>
                  <a:lnTo>
                    <a:pt x="4257" y="13057"/>
                  </a:lnTo>
                  <a:close/>
                  <a:moveTo>
                    <a:pt x="5472" y="11873"/>
                  </a:moveTo>
                  <a:lnTo>
                    <a:pt x="4810" y="11873"/>
                  </a:lnTo>
                  <a:lnTo>
                    <a:pt x="4810" y="13057"/>
                  </a:lnTo>
                  <a:lnTo>
                    <a:pt x="5472" y="13057"/>
                  </a:lnTo>
                  <a:close/>
                  <a:moveTo>
                    <a:pt x="1840" y="14800"/>
                  </a:moveTo>
                  <a:lnTo>
                    <a:pt x="1179" y="14800"/>
                  </a:lnTo>
                  <a:lnTo>
                    <a:pt x="1179" y="13615"/>
                  </a:lnTo>
                  <a:lnTo>
                    <a:pt x="1840" y="13615"/>
                  </a:lnTo>
                  <a:close/>
                  <a:moveTo>
                    <a:pt x="3052" y="13612"/>
                  </a:moveTo>
                  <a:lnTo>
                    <a:pt x="2393" y="13612"/>
                  </a:lnTo>
                  <a:lnTo>
                    <a:pt x="2393" y="14797"/>
                  </a:lnTo>
                  <a:lnTo>
                    <a:pt x="3052" y="14797"/>
                  </a:lnTo>
                  <a:close/>
                  <a:moveTo>
                    <a:pt x="4257" y="13612"/>
                  </a:moveTo>
                  <a:lnTo>
                    <a:pt x="3602" y="13612"/>
                  </a:lnTo>
                  <a:lnTo>
                    <a:pt x="3602" y="14797"/>
                  </a:lnTo>
                  <a:lnTo>
                    <a:pt x="4257" y="14797"/>
                  </a:lnTo>
                  <a:close/>
                  <a:moveTo>
                    <a:pt x="5472" y="13612"/>
                  </a:moveTo>
                  <a:lnTo>
                    <a:pt x="4810" y="13612"/>
                  </a:lnTo>
                  <a:lnTo>
                    <a:pt x="4810" y="14797"/>
                  </a:lnTo>
                  <a:lnTo>
                    <a:pt x="5472" y="14797"/>
                  </a:lnTo>
                  <a:close/>
                  <a:moveTo>
                    <a:pt x="1840" y="15310"/>
                  </a:moveTo>
                  <a:lnTo>
                    <a:pt x="1179" y="15310"/>
                  </a:lnTo>
                  <a:lnTo>
                    <a:pt x="1179" y="16494"/>
                  </a:lnTo>
                  <a:lnTo>
                    <a:pt x="1840" y="16494"/>
                  </a:lnTo>
                  <a:close/>
                  <a:moveTo>
                    <a:pt x="3052" y="15310"/>
                  </a:moveTo>
                  <a:lnTo>
                    <a:pt x="2393" y="15310"/>
                  </a:lnTo>
                  <a:lnTo>
                    <a:pt x="2393" y="16494"/>
                  </a:lnTo>
                  <a:lnTo>
                    <a:pt x="3052" y="16494"/>
                  </a:lnTo>
                  <a:close/>
                  <a:moveTo>
                    <a:pt x="4257" y="15310"/>
                  </a:moveTo>
                  <a:lnTo>
                    <a:pt x="3602" y="15310"/>
                  </a:lnTo>
                  <a:lnTo>
                    <a:pt x="3602" y="16494"/>
                  </a:lnTo>
                  <a:lnTo>
                    <a:pt x="4257" y="16494"/>
                  </a:lnTo>
                  <a:close/>
                  <a:moveTo>
                    <a:pt x="5472" y="15310"/>
                  </a:moveTo>
                  <a:lnTo>
                    <a:pt x="4810" y="15310"/>
                  </a:lnTo>
                  <a:lnTo>
                    <a:pt x="4810" y="16494"/>
                  </a:lnTo>
                  <a:lnTo>
                    <a:pt x="5472" y="16494"/>
                  </a:lnTo>
                  <a:close/>
                  <a:moveTo>
                    <a:pt x="1840" y="17004"/>
                  </a:moveTo>
                  <a:lnTo>
                    <a:pt x="1179" y="17004"/>
                  </a:lnTo>
                  <a:lnTo>
                    <a:pt x="1179" y="18188"/>
                  </a:lnTo>
                  <a:lnTo>
                    <a:pt x="1840" y="18188"/>
                  </a:lnTo>
                  <a:close/>
                  <a:moveTo>
                    <a:pt x="3052" y="17004"/>
                  </a:moveTo>
                  <a:lnTo>
                    <a:pt x="2393" y="17004"/>
                  </a:lnTo>
                  <a:lnTo>
                    <a:pt x="2393" y="18188"/>
                  </a:lnTo>
                  <a:lnTo>
                    <a:pt x="3052" y="18188"/>
                  </a:lnTo>
                  <a:close/>
                  <a:moveTo>
                    <a:pt x="4257" y="17004"/>
                  </a:moveTo>
                  <a:lnTo>
                    <a:pt x="3602" y="17004"/>
                  </a:lnTo>
                  <a:lnTo>
                    <a:pt x="3602" y="18188"/>
                  </a:lnTo>
                  <a:lnTo>
                    <a:pt x="4257" y="18188"/>
                  </a:lnTo>
                  <a:close/>
                  <a:moveTo>
                    <a:pt x="5472" y="17004"/>
                  </a:moveTo>
                  <a:lnTo>
                    <a:pt x="4810" y="17004"/>
                  </a:lnTo>
                  <a:lnTo>
                    <a:pt x="4810" y="18188"/>
                  </a:lnTo>
                  <a:lnTo>
                    <a:pt x="5472" y="18188"/>
                  </a:lnTo>
                  <a:close/>
                  <a:moveTo>
                    <a:pt x="1840" y="18701"/>
                  </a:moveTo>
                  <a:lnTo>
                    <a:pt x="1179" y="18701"/>
                  </a:lnTo>
                  <a:lnTo>
                    <a:pt x="1179" y="19885"/>
                  </a:lnTo>
                  <a:lnTo>
                    <a:pt x="1840" y="19885"/>
                  </a:lnTo>
                  <a:close/>
                  <a:moveTo>
                    <a:pt x="3052" y="18701"/>
                  </a:moveTo>
                  <a:lnTo>
                    <a:pt x="2393" y="18701"/>
                  </a:lnTo>
                  <a:lnTo>
                    <a:pt x="2393" y="19885"/>
                  </a:lnTo>
                  <a:lnTo>
                    <a:pt x="3052" y="19885"/>
                  </a:lnTo>
                  <a:close/>
                  <a:moveTo>
                    <a:pt x="4257" y="18701"/>
                  </a:moveTo>
                  <a:lnTo>
                    <a:pt x="3602" y="18701"/>
                  </a:lnTo>
                  <a:lnTo>
                    <a:pt x="3602" y="19885"/>
                  </a:lnTo>
                  <a:lnTo>
                    <a:pt x="4257" y="19885"/>
                  </a:lnTo>
                  <a:close/>
                  <a:moveTo>
                    <a:pt x="5472" y="18701"/>
                  </a:moveTo>
                  <a:lnTo>
                    <a:pt x="4810" y="18701"/>
                  </a:lnTo>
                  <a:lnTo>
                    <a:pt x="4810" y="19885"/>
                  </a:lnTo>
                  <a:lnTo>
                    <a:pt x="5472" y="19885"/>
                  </a:lnTo>
                  <a:close/>
                  <a:moveTo>
                    <a:pt x="1840" y="20398"/>
                  </a:moveTo>
                  <a:lnTo>
                    <a:pt x="1179" y="20398"/>
                  </a:lnTo>
                  <a:lnTo>
                    <a:pt x="1179" y="21583"/>
                  </a:lnTo>
                  <a:lnTo>
                    <a:pt x="1840" y="21583"/>
                  </a:lnTo>
                  <a:close/>
                  <a:moveTo>
                    <a:pt x="3052" y="20398"/>
                  </a:moveTo>
                  <a:lnTo>
                    <a:pt x="2393" y="20398"/>
                  </a:lnTo>
                  <a:lnTo>
                    <a:pt x="2393" y="21583"/>
                  </a:lnTo>
                  <a:lnTo>
                    <a:pt x="3052" y="21583"/>
                  </a:lnTo>
                  <a:close/>
                  <a:moveTo>
                    <a:pt x="4257" y="20398"/>
                  </a:moveTo>
                  <a:lnTo>
                    <a:pt x="3602" y="20398"/>
                  </a:lnTo>
                  <a:lnTo>
                    <a:pt x="3602" y="21583"/>
                  </a:lnTo>
                  <a:lnTo>
                    <a:pt x="4257" y="21583"/>
                  </a:lnTo>
                  <a:close/>
                  <a:moveTo>
                    <a:pt x="5472" y="20398"/>
                  </a:moveTo>
                  <a:lnTo>
                    <a:pt x="4810" y="20398"/>
                  </a:lnTo>
                  <a:lnTo>
                    <a:pt x="4810" y="21583"/>
                  </a:lnTo>
                  <a:lnTo>
                    <a:pt x="5472" y="21583"/>
                  </a:lnTo>
                  <a:close/>
                  <a:moveTo>
                    <a:pt x="1840" y="22096"/>
                  </a:moveTo>
                  <a:lnTo>
                    <a:pt x="1179" y="22096"/>
                  </a:lnTo>
                  <a:lnTo>
                    <a:pt x="1179" y="23283"/>
                  </a:lnTo>
                  <a:lnTo>
                    <a:pt x="1840" y="23283"/>
                  </a:lnTo>
                  <a:close/>
                  <a:moveTo>
                    <a:pt x="3052" y="22096"/>
                  </a:moveTo>
                  <a:lnTo>
                    <a:pt x="2393" y="22096"/>
                  </a:lnTo>
                  <a:lnTo>
                    <a:pt x="2393" y="23283"/>
                  </a:lnTo>
                  <a:lnTo>
                    <a:pt x="3052" y="23283"/>
                  </a:lnTo>
                  <a:close/>
                  <a:moveTo>
                    <a:pt x="4257" y="22096"/>
                  </a:moveTo>
                  <a:lnTo>
                    <a:pt x="3602" y="22096"/>
                  </a:lnTo>
                  <a:lnTo>
                    <a:pt x="3602" y="23283"/>
                  </a:lnTo>
                  <a:lnTo>
                    <a:pt x="4257" y="23283"/>
                  </a:lnTo>
                  <a:close/>
                  <a:moveTo>
                    <a:pt x="5472" y="22096"/>
                  </a:moveTo>
                  <a:lnTo>
                    <a:pt x="4810" y="22096"/>
                  </a:lnTo>
                  <a:lnTo>
                    <a:pt x="4810" y="23283"/>
                  </a:lnTo>
                  <a:lnTo>
                    <a:pt x="5472" y="23283"/>
                  </a:lnTo>
                  <a:close/>
                  <a:moveTo>
                    <a:pt x="1840" y="23790"/>
                  </a:moveTo>
                  <a:lnTo>
                    <a:pt x="1179" y="23790"/>
                  </a:lnTo>
                  <a:lnTo>
                    <a:pt x="1179" y="24980"/>
                  </a:lnTo>
                  <a:lnTo>
                    <a:pt x="1840" y="24980"/>
                  </a:lnTo>
                  <a:close/>
                  <a:moveTo>
                    <a:pt x="3052" y="23790"/>
                  </a:moveTo>
                  <a:lnTo>
                    <a:pt x="2393" y="23790"/>
                  </a:lnTo>
                  <a:lnTo>
                    <a:pt x="2393" y="24980"/>
                  </a:lnTo>
                  <a:lnTo>
                    <a:pt x="3052" y="24980"/>
                  </a:lnTo>
                  <a:close/>
                  <a:moveTo>
                    <a:pt x="4257" y="23790"/>
                  </a:moveTo>
                  <a:lnTo>
                    <a:pt x="3602" y="23790"/>
                  </a:lnTo>
                  <a:lnTo>
                    <a:pt x="3602" y="24980"/>
                  </a:lnTo>
                  <a:lnTo>
                    <a:pt x="4257" y="24980"/>
                  </a:lnTo>
                  <a:close/>
                  <a:moveTo>
                    <a:pt x="5472" y="23790"/>
                  </a:moveTo>
                  <a:lnTo>
                    <a:pt x="4810" y="23790"/>
                  </a:lnTo>
                  <a:lnTo>
                    <a:pt x="4810" y="24980"/>
                  </a:lnTo>
                  <a:lnTo>
                    <a:pt x="5472" y="24980"/>
                  </a:lnTo>
                  <a:close/>
                  <a:moveTo>
                    <a:pt x="1840" y="25487"/>
                  </a:moveTo>
                  <a:lnTo>
                    <a:pt x="1179" y="25487"/>
                  </a:lnTo>
                  <a:lnTo>
                    <a:pt x="1179" y="26674"/>
                  </a:lnTo>
                  <a:lnTo>
                    <a:pt x="1840" y="26674"/>
                  </a:lnTo>
                  <a:close/>
                  <a:moveTo>
                    <a:pt x="3052" y="25487"/>
                  </a:moveTo>
                  <a:lnTo>
                    <a:pt x="2393" y="25487"/>
                  </a:lnTo>
                  <a:lnTo>
                    <a:pt x="2393" y="26674"/>
                  </a:lnTo>
                  <a:lnTo>
                    <a:pt x="3052" y="26674"/>
                  </a:lnTo>
                  <a:close/>
                  <a:moveTo>
                    <a:pt x="4257" y="25487"/>
                  </a:moveTo>
                  <a:lnTo>
                    <a:pt x="3602" y="25487"/>
                  </a:lnTo>
                  <a:lnTo>
                    <a:pt x="3602" y="26674"/>
                  </a:lnTo>
                  <a:lnTo>
                    <a:pt x="4257" y="26674"/>
                  </a:lnTo>
                  <a:close/>
                  <a:moveTo>
                    <a:pt x="5472" y="25487"/>
                  </a:moveTo>
                  <a:lnTo>
                    <a:pt x="4810" y="25487"/>
                  </a:lnTo>
                  <a:lnTo>
                    <a:pt x="4810" y="26674"/>
                  </a:lnTo>
                  <a:lnTo>
                    <a:pt x="5472" y="26674"/>
                  </a:lnTo>
                  <a:close/>
                  <a:moveTo>
                    <a:pt x="0" y="13063"/>
                  </a:moveTo>
                  <a:lnTo>
                    <a:pt x="656" y="13063"/>
                  </a:lnTo>
                  <a:lnTo>
                    <a:pt x="656" y="11879"/>
                  </a:lnTo>
                  <a:lnTo>
                    <a:pt x="0" y="11879"/>
                  </a:lnTo>
                  <a:close/>
                  <a:moveTo>
                    <a:pt x="0" y="9668"/>
                  </a:moveTo>
                  <a:lnTo>
                    <a:pt x="656" y="9668"/>
                  </a:lnTo>
                  <a:lnTo>
                    <a:pt x="656" y="8484"/>
                  </a:lnTo>
                  <a:lnTo>
                    <a:pt x="0" y="8484"/>
                  </a:lnTo>
                  <a:close/>
                  <a:moveTo>
                    <a:pt x="0" y="11366"/>
                  </a:moveTo>
                  <a:lnTo>
                    <a:pt x="656" y="11366"/>
                  </a:lnTo>
                  <a:lnTo>
                    <a:pt x="656" y="10181"/>
                  </a:lnTo>
                  <a:lnTo>
                    <a:pt x="0" y="10181"/>
                  </a:lnTo>
                  <a:close/>
                  <a:moveTo>
                    <a:pt x="0" y="7971"/>
                  </a:moveTo>
                  <a:lnTo>
                    <a:pt x="656" y="7971"/>
                  </a:lnTo>
                  <a:lnTo>
                    <a:pt x="656" y="6787"/>
                  </a:lnTo>
                  <a:lnTo>
                    <a:pt x="0" y="6787"/>
                  </a:lnTo>
                  <a:close/>
                  <a:moveTo>
                    <a:pt x="0" y="2882"/>
                  </a:moveTo>
                  <a:lnTo>
                    <a:pt x="656" y="2882"/>
                  </a:lnTo>
                  <a:lnTo>
                    <a:pt x="656" y="1698"/>
                  </a:lnTo>
                  <a:lnTo>
                    <a:pt x="0" y="1698"/>
                  </a:lnTo>
                  <a:close/>
                  <a:moveTo>
                    <a:pt x="0" y="6277"/>
                  </a:moveTo>
                  <a:lnTo>
                    <a:pt x="656" y="6277"/>
                  </a:lnTo>
                  <a:lnTo>
                    <a:pt x="656" y="5093"/>
                  </a:lnTo>
                  <a:lnTo>
                    <a:pt x="0" y="5093"/>
                  </a:lnTo>
                  <a:close/>
                  <a:moveTo>
                    <a:pt x="0" y="4579"/>
                  </a:moveTo>
                  <a:lnTo>
                    <a:pt x="656" y="4579"/>
                  </a:lnTo>
                  <a:lnTo>
                    <a:pt x="656" y="3395"/>
                  </a:lnTo>
                  <a:lnTo>
                    <a:pt x="0" y="3395"/>
                  </a:lnTo>
                  <a:close/>
                  <a:moveTo>
                    <a:pt x="0" y="24974"/>
                  </a:moveTo>
                  <a:lnTo>
                    <a:pt x="656" y="24974"/>
                  </a:lnTo>
                  <a:lnTo>
                    <a:pt x="656" y="23787"/>
                  </a:lnTo>
                  <a:lnTo>
                    <a:pt x="0" y="23787"/>
                  </a:lnTo>
                  <a:close/>
                  <a:moveTo>
                    <a:pt x="0" y="23280"/>
                  </a:moveTo>
                  <a:lnTo>
                    <a:pt x="656" y="23280"/>
                  </a:lnTo>
                  <a:lnTo>
                    <a:pt x="656" y="22090"/>
                  </a:lnTo>
                  <a:lnTo>
                    <a:pt x="0" y="22090"/>
                  </a:lnTo>
                  <a:close/>
                  <a:moveTo>
                    <a:pt x="0" y="1185"/>
                  </a:moveTo>
                  <a:lnTo>
                    <a:pt x="656" y="1185"/>
                  </a:lnTo>
                  <a:lnTo>
                    <a:pt x="656" y="1"/>
                  </a:lnTo>
                  <a:lnTo>
                    <a:pt x="0" y="1"/>
                  </a:lnTo>
                  <a:close/>
                  <a:moveTo>
                    <a:pt x="0" y="21583"/>
                  </a:moveTo>
                  <a:lnTo>
                    <a:pt x="656" y="21583"/>
                  </a:lnTo>
                  <a:lnTo>
                    <a:pt x="656" y="20398"/>
                  </a:lnTo>
                  <a:lnTo>
                    <a:pt x="0" y="20398"/>
                  </a:lnTo>
                  <a:close/>
                  <a:moveTo>
                    <a:pt x="0" y="14800"/>
                  </a:moveTo>
                  <a:lnTo>
                    <a:pt x="656" y="14800"/>
                  </a:lnTo>
                  <a:lnTo>
                    <a:pt x="656" y="13615"/>
                  </a:lnTo>
                  <a:lnTo>
                    <a:pt x="0" y="13615"/>
                  </a:lnTo>
                  <a:close/>
                  <a:moveTo>
                    <a:pt x="0" y="16494"/>
                  </a:moveTo>
                  <a:lnTo>
                    <a:pt x="656" y="16494"/>
                  </a:lnTo>
                  <a:lnTo>
                    <a:pt x="656" y="15310"/>
                  </a:lnTo>
                  <a:lnTo>
                    <a:pt x="0" y="15310"/>
                  </a:lnTo>
                  <a:close/>
                  <a:moveTo>
                    <a:pt x="0" y="18188"/>
                  </a:moveTo>
                  <a:lnTo>
                    <a:pt x="656" y="18188"/>
                  </a:lnTo>
                  <a:lnTo>
                    <a:pt x="656" y="17004"/>
                  </a:lnTo>
                  <a:lnTo>
                    <a:pt x="0" y="17004"/>
                  </a:lnTo>
                  <a:close/>
                  <a:moveTo>
                    <a:pt x="0" y="19885"/>
                  </a:moveTo>
                  <a:lnTo>
                    <a:pt x="656" y="19885"/>
                  </a:lnTo>
                  <a:lnTo>
                    <a:pt x="656" y="18701"/>
                  </a:lnTo>
                  <a:lnTo>
                    <a:pt x="0" y="18701"/>
                  </a:lnTo>
                  <a:close/>
                  <a:moveTo>
                    <a:pt x="0" y="26671"/>
                  </a:moveTo>
                  <a:lnTo>
                    <a:pt x="656" y="26671"/>
                  </a:lnTo>
                  <a:lnTo>
                    <a:pt x="656" y="25484"/>
                  </a:lnTo>
                  <a:lnTo>
                    <a:pt x="0" y="2548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6"/>
            <p:cNvSpPr/>
            <p:nvPr/>
          </p:nvSpPr>
          <p:spPr>
            <a:xfrm>
              <a:off x="2613165" y="2553279"/>
              <a:ext cx="104697" cy="677023"/>
            </a:xfrm>
            <a:custGeom>
              <a:rect b="b" l="l" r="r" t="t"/>
              <a:pathLst>
                <a:path extrusionOk="0" h="13063" w="2020">
                  <a:moveTo>
                    <a:pt x="568" y="0"/>
                  </a:moveTo>
                  <a:lnTo>
                    <a:pt x="568" y="1185"/>
                  </a:lnTo>
                  <a:lnTo>
                    <a:pt x="878" y="1185"/>
                  </a:lnTo>
                  <a:lnTo>
                    <a:pt x="878" y="0"/>
                  </a:lnTo>
                  <a:close/>
                  <a:moveTo>
                    <a:pt x="1139" y="0"/>
                  </a:moveTo>
                  <a:lnTo>
                    <a:pt x="1139" y="1185"/>
                  </a:lnTo>
                  <a:lnTo>
                    <a:pt x="1448" y="1185"/>
                  </a:lnTo>
                  <a:lnTo>
                    <a:pt x="1448" y="0"/>
                  </a:lnTo>
                  <a:close/>
                  <a:moveTo>
                    <a:pt x="1706" y="0"/>
                  </a:moveTo>
                  <a:lnTo>
                    <a:pt x="1706" y="1185"/>
                  </a:lnTo>
                  <a:lnTo>
                    <a:pt x="2019" y="1185"/>
                  </a:lnTo>
                  <a:lnTo>
                    <a:pt x="2019" y="0"/>
                  </a:lnTo>
                  <a:close/>
                  <a:moveTo>
                    <a:pt x="0" y="3"/>
                  </a:moveTo>
                  <a:lnTo>
                    <a:pt x="0" y="1188"/>
                  </a:lnTo>
                  <a:lnTo>
                    <a:pt x="307" y="1188"/>
                  </a:lnTo>
                  <a:lnTo>
                    <a:pt x="307" y="3"/>
                  </a:lnTo>
                  <a:close/>
                  <a:moveTo>
                    <a:pt x="0" y="1698"/>
                  </a:moveTo>
                  <a:lnTo>
                    <a:pt x="0" y="2882"/>
                  </a:lnTo>
                  <a:lnTo>
                    <a:pt x="307" y="2882"/>
                  </a:lnTo>
                  <a:lnTo>
                    <a:pt x="307" y="1698"/>
                  </a:lnTo>
                  <a:close/>
                  <a:moveTo>
                    <a:pt x="568" y="1698"/>
                  </a:moveTo>
                  <a:lnTo>
                    <a:pt x="568" y="2882"/>
                  </a:lnTo>
                  <a:lnTo>
                    <a:pt x="878" y="2882"/>
                  </a:lnTo>
                  <a:lnTo>
                    <a:pt x="878" y="1698"/>
                  </a:lnTo>
                  <a:close/>
                  <a:moveTo>
                    <a:pt x="1139" y="1698"/>
                  </a:moveTo>
                  <a:lnTo>
                    <a:pt x="1139" y="2882"/>
                  </a:lnTo>
                  <a:lnTo>
                    <a:pt x="1448" y="2882"/>
                  </a:lnTo>
                  <a:lnTo>
                    <a:pt x="1448" y="1698"/>
                  </a:lnTo>
                  <a:close/>
                  <a:moveTo>
                    <a:pt x="1706" y="1698"/>
                  </a:moveTo>
                  <a:lnTo>
                    <a:pt x="1706" y="2882"/>
                  </a:lnTo>
                  <a:lnTo>
                    <a:pt x="2019" y="2882"/>
                  </a:lnTo>
                  <a:lnTo>
                    <a:pt x="2019" y="1698"/>
                  </a:lnTo>
                  <a:close/>
                  <a:moveTo>
                    <a:pt x="0" y="3392"/>
                  </a:moveTo>
                  <a:lnTo>
                    <a:pt x="0" y="4576"/>
                  </a:lnTo>
                  <a:lnTo>
                    <a:pt x="307" y="4576"/>
                  </a:lnTo>
                  <a:lnTo>
                    <a:pt x="307" y="3392"/>
                  </a:lnTo>
                  <a:close/>
                  <a:moveTo>
                    <a:pt x="568" y="3392"/>
                  </a:moveTo>
                  <a:lnTo>
                    <a:pt x="568" y="4576"/>
                  </a:lnTo>
                  <a:lnTo>
                    <a:pt x="878" y="4576"/>
                  </a:lnTo>
                  <a:lnTo>
                    <a:pt x="878" y="3392"/>
                  </a:lnTo>
                  <a:close/>
                  <a:moveTo>
                    <a:pt x="1139" y="3392"/>
                  </a:moveTo>
                  <a:lnTo>
                    <a:pt x="1139" y="4576"/>
                  </a:lnTo>
                  <a:lnTo>
                    <a:pt x="1448" y="4576"/>
                  </a:lnTo>
                  <a:lnTo>
                    <a:pt x="1448" y="3392"/>
                  </a:lnTo>
                  <a:close/>
                  <a:moveTo>
                    <a:pt x="1706" y="3392"/>
                  </a:moveTo>
                  <a:lnTo>
                    <a:pt x="1706" y="4576"/>
                  </a:lnTo>
                  <a:lnTo>
                    <a:pt x="2019" y="4576"/>
                  </a:lnTo>
                  <a:lnTo>
                    <a:pt x="2019" y="3392"/>
                  </a:lnTo>
                  <a:close/>
                  <a:moveTo>
                    <a:pt x="0" y="5089"/>
                  </a:moveTo>
                  <a:lnTo>
                    <a:pt x="0" y="6273"/>
                  </a:lnTo>
                  <a:lnTo>
                    <a:pt x="307" y="6273"/>
                  </a:lnTo>
                  <a:lnTo>
                    <a:pt x="307" y="5089"/>
                  </a:lnTo>
                  <a:close/>
                  <a:moveTo>
                    <a:pt x="568" y="5089"/>
                  </a:moveTo>
                  <a:lnTo>
                    <a:pt x="568" y="6273"/>
                  </a:lnTo>
                  <a:lnTo>
                    <a:pt x="878" y="6273"/>
                  </a:lnTo>
                  <a:lnTo>
                    <a:pt x="878" y="5089"/>
                  </a:lnTo>
                  <a:close/>
                  <a:moveTo>
                    <a:pt x="1139" y="5089"/>
                  </a:moveTo>
                  <a:lnTo>
                    <a:pt x="1139" y="6273"/>
                  </a:lnTo>
                  <a:lnTo>
                    <a:pt x="1448" y="6273"/>
                  </a:lnTo>
                  <a:lnTo>
                    <a:pt x="1448" y="5089"/>
                  </a:lnTo>
                  <a:close/>
                  <a:moveTo>
                    <a:pt x="1706" y="5089"/>
                  </a:moveTo>
                  <a:lnTo>
                    <a:pt x="1706" y="6273"/>
                  </a:lnTo>
                  <a:lnTo>
                    <a:pt x="2019" y="6273"/>
                  </a:lnTo>
                  <a:lnTo>
                    <a:pt x="2019" y="5089"/>
                  </a:lnTo>
                  <a:close/>
                  <a:moveTo>
                    <a:pt x="0" y="6786"/>
                  </a:moveTo>
                  <a:lnTo>
                    <a:pt x="0" y="7971"/>
                  </a:lnTo>
                  <a:lnTo>
                    <a:pt x="307" y="7971"/>
                  </a:lnTo>
                  <a:lnTo>
                    <a:pt x="307" y="6786"/>
                  </a:lnTo>
                  <a:close/>
                  <a:moveTo>
                    <a:pt x="568" y="6786"/>
                  </a:moveTo>
                  <a:lnTo>
                    <a:pt x="568" y="7971"/>
                  </a:lnTo>
                  <a:lnTo>
                    <a:pt x="878" y="7971"/>
                  </a:lnTo>
                  <a:lnTo>
                    <a:pt x="878" y="6786"/>
                  </a:lnTo>
                  <a:close/>
                  <a:moveTo>
                    <a:pt x="1139" y="6786"/>
                  </a:moveTo>
                  <a:lnTo>
                    <a:pt x="1139" y="7971"/>
                  </a:lnTo>
                  <a:lnTo>
                    <a:pt x="1448" y="7971"/>
                  </a:lnTo>
                  <a:lnTo>
                    <a:pt x="1448" y="6786"/>
                  </a:lnTo>
                  <a:close/>
                  <a:moveTo>
                    <a:pt x="1706" y="6786"/>
                  </a:moveTo>
                  <a:lnTo>
                    <a:pt x="1706" y="7971"/>
                  </a:lnTo>
                  <a:lnTo>
                    <a:pt x="2019" y="7971"/>
                  </a:lnTo>
                  <a:lnTo>
                    <a:pt x="2019" y="6786"/>
                  </a:lnTo>
                  <a:close/>
                  <a:moveTo>
                    <a:pt x="0" y="8484"/>
                  </a:moveTo>
                  <a:lnTo>
                    <a:pt x="0" y="9671"/>
                  </a:lnTo>
                  <a:lnTo>
                    <a:pt x="307" y="9671"/>
                  </a:lnTo>
                  <a:lnTo>
                    <a:pt x="307" y="8484"/>
                  </a:lnTo>
                  <a:close/>
                  <a:moveTo>
                    <a:pt x="568" y="8484"/>
                  </a:moveTo>
                  <a:lnTo>
                    <a:pt x="568" y="9671"/>
                  </a:lnTo>
                  <a:lnTo>
                    <a:pt x="878" y="9671"/>
                  </a:lnTo>
                  <a:lnTo>
                    <a:pt x="878" y="8484"/>
                  </a:lnTo>
                  <a:close/>
                  <a:moveTo>
                    <a:pt x="1139" y="8484"/>
                  </a:moveTo>
                  <a:lnTo>
                    <a:pt x="1139" y="9671"/>
                  </a:lnTo>
                  <a:lnTo>
                    <a:pt x="1448" y="9671"/>
                  </a:lnTo>
                  <a:lnTo>
                    <a:pt x="1448" y="8484"/>
                  </a:lnTo>
                  <a:close/>
                  <a:moveTo>
                    <a:pt x="1706" y="8484"/>
                  </a:moveTo>
                  <a:lnTo>
                    <a:pt x="1706" y="9671"/>
                  </a:lnTo>
                  <a:lnTo>
                    <a:pt x="2019" y="9671"/>
                  </a:lnTo>
                  <a:lnTo>
                    <a:pt x="2019" y="8484"/>
                  </a:lnTo>
                  <a:close/>
                  <a:moveTo>
                    <a:pt x="0" y="10178"/>
                  </a:moveTo>
                  <a:lnTo>
                    <a:pt x="0" y="11368"/>
                  </a:lnTo>
                  <a:lnTo>
                    <a:pt x="307" y="11368"/>
                  </a:lnTo>
                  <a:lnTo>
                    <a:pt x="307" y="10178"/>
                  </a:lnTo>
                  <a:close/>
                  <a:moveTo>
                    <a:pt x="568" y="10178"/>
                  </a:moveTo>
                  <a:lnTo>
                    <a:pt x="568" y="11368"/>
                  </a:lnTo>
                  <a:lnTo>
                    <a:pt x="878" y="11368"/>
                  </a:lnTo>
                  <a:lnTo>
                    <a:pt x="878" y="10178"/>
                  </a:lnTo>
                  <a:close/>
                  <a:moveTo>
                    <a:pt x="1139" y="10178"/>
                  </a:moveTo>
                  <a:lnTo>
                    <a:pt x="1139" y="11368"/>
                  </a:lnTo>
                  <a:lnTo>
                    <a:pt x="1448" y="11368"/>
                  </a:lnTo>
                  <a:lnTo>
                    <a:pt x="1448" y="10178"/>
                  </a:lnTo>
                  <a:close/>
                  <a:moveTo>
                    <a:pt x="1706" y="10178"/>
                  </a:moveTo>
                  <a:lnTo>
                    <a:pt x="1706" y="11368"/>
                  </a:lnTo>
                  <a:lnTo>
                    <a:pt x="2019" y="11368"/>
                  </a:lnTo>
                  <a:lnTo>
                    <a:pt x="2019" y="10178"/>
                  </a:lnTo>
                  <a:close/>
                  <a:moveTo>
                    <a:pt x="0" y="11875"/>
                  </a:moveTo>
                  <a:lnTo>
                    <a:pt x="0" y="13062"/>
                  </a:lnTo>
                  <a:lnTo>
                    <a:pt x="307" y="13062"/>
                  </a:lnTo>
                  <a:lnTo>
                    <a:pt x="307" y="11875"/>
                  </a:lnTo>
                  <a:close/>
                  <a:moveTo>
                    <a:pt x="568" y="11875"/>
                  </a:moveTo>
                  <a:lnTo>
                    <a:pt x="568" y="13062"/>
                  </a:lnTo>
                  <a:lnTo>
                    <a:pt x="878" y="13062"/>
                  </a:lnTo>
                  <a:lnTo>
                    <a:pt x="878" y="11875"/>
                  </a:lnTo>
                  <a:close/>
                  <a:moveTo>
                    <a:pt x="1139" y="11875"/>
                  </a:moveTo>
                  <a:lnTo>
                    <a:pt x="1139" y="13062"/>
                  </a:lnTo>
                  <a:lnTo>
                    <a:pt x="1448" y="13062"/>
                  </a:lnTo>
                  <a:lnTo>
                    <a:pt x="1448" y="11875"/>
                  </a:lnTo>
                  <a:close/>
                  <a:moveTo>
                    <a:pt x="1706" y="11875"/>
                  </a:moveTo>
                  <a:lnTo>
                    <a:pt x="1706" y="13062"/>
                  </a:lnTo>
                  <a:lnTo>
                    <a:pt x="2019" y="13062"/>
                  </a:lnTo>
                  <a:lnTo>
                    <a:pt x="2019" y="11875"/>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 name="Google Shape;1531;p46"/>
          <p:cNvSpPr txBox="1"/>
          <p:nvPr>
            <p:ph idx="1" type="subTitle"/>
          </p:nvPr>
        </p:nvSpPr>
        <p:spPr>
          <a:xfrm>
            <a:off x="729875" y="1309650"/>
            <a:ext cx="5651700" cy="146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1532" name="Google Shape;1532;p46"/>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Engineering Major for College</a:t>
            </a:r>
            <a:endParaRPr/>
          </a:p>
        </p:txBody>
      </p:sp>
      <p:sp>
        <p:nvSpPr>
          <p:cNvPr id="1533" name="Google Shape;1533;p46"/>
          <p:cNvSpPr txBox="1"/>
          <p:nvPr>
            <p:ph idx="2" type="subTitle"/>
          </p:nvPr>
        </p:nvSpPr>
        <p:spPr>
          <a:xfrm>
            <a:off x="716825" y="2981200"/>
            <a:ext cx="5651700" cy="146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grpSp>
        <p:nvGrpSpPr>
          <p:cNvPr id="1534" name="Google Shape;1534;p46"/>
          <p:cNvGrpSpPr/>
          <p:nvPr/>
        </p:nvGrpSpPr>
        <p:grpSpPr>
          <a:xfrm>
            <a:off x="7566296" y="1085503"/>
            <a:ext cx="860832" cy="4107000"/>
            <a:chOff x="-4320802" y="134141"/>
            <a:chExt cx="952775" cy="4545655"/>
          </a:xfrm>
        </p:grpSpPr>
        <p:sp>
          <p:nvSpPr>
            <p:cNvPr id="1535" name="Google Shape;1535;p46"/>
            <p:cNvSpPr/>
            <p:nvPr/>
          </p:nvSpPr>
          <p:spPr>
            <a:xfrm>
              <a:off x="-3648495" y="548886"/>
              <a:ext cx="256027" cy="4130910"/>
            </a:xfrm>
            <a:custGeom>
              <a:rect b="b" l="l" r="r" t="t"/>
              <a:pathLst>
                <a:path extrusionOk="0" h="37350" w="2315">
                  <a:moveTo>
                    <a:pt x="1" y="0"/>
                  </a:moveTo>
                  <a:lnTo>
                    <a:pt x="1" y="37350"/>
                  </a:lnTo>
                  <a:lnTo>
                    <a:pt x="2314" y="37350"/>
                  </a:lnTo>
                  <a:lnTo>
                    <a:pt x="23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6"/>
            <p:cNvSpPr/>
            <p:nvPr/>
          </p:nvSpPr>
          <p:spPr>
            <a:xfrm>
              <a:off x="-4284858" y="548886"/>
              <a:ext cx="636474" cy="4130910"/>
            </a:xfrm>
            <a:custGeom>
              <a:rect b="b" l="l" r="r" t="t"/>
              <a:pathLst>
                <a:path extrusionOk="0" h="37350" w="5755">
                  <a:moveTo>
                    <a:pt x="1" y="0"/>
                  </a:moveTo>
                  <a:lnTo>
                    <a:pt x="1" y="37350"/>
                  </a:lnTo>
                  <a:lnTo>
                    <a:pt x="5755" y="37350"/>
                  </a:lnTo>
                  <a:lnTo>
                    <a:pt x="5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6"/>
            <p:cNvSpPr/>
            <p:nvPr/>
          </p:nvSpPr>
          <p:spPr>
            <a:xfrm>
              <a:off x="-3648495" y="439725"/>
              <a:ext cx="280469" cy="143891"/>
            </a:xfrm>
            <a:custGeom>
              <a:rect b="b" l="l" r="r" t="t"/>
              <a:pathLst>
                <a:path extrusionOk="0" h="1301" w="2536">
                  <a:moveTo>
                    <a:pt x="1" y="1"/>
                  </a:moveTo>
                  <a:lnTo>
                    <a:pt x="1" y="1300"/>
                  </a:lnTo>
                  <a:lnTo>
                    <a:pt x="2536" y="1300"/>
                  </a:lnTo>
                  <a:lnTo>
                    <a:pt x="25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6"/>
            <p:cNvSpPr/>
            <p:nvPr/>
          </p:nvSpPr>
          <p:spPr>
            <a:xfrm>
              <a:off x="-4320802" y="439725"/>
              <a:ext cx="671754" cy="143891"/>
            </a:xfrm>
            <a:custGeom>
              <a:rect b="b" l="l" r="r" t="t"/>
              <a:pathLst>
                <a:path extrusionOk="0" h="1301" w="6074">
                  <a:moveTo>
                    <a:pt x="1" y="1"/>
                  </a:moveTo>
                  <a:lnTo>
                    <a:pt x="1" y="1300"/>
                  </a:lnTo>
                  <a:lnTo>
                    <a:pt x="6073" y="1300"/>
                  </a:lnTo>
                  <a:lnTo>
                    <a:pt x="60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9" name="Google Shape;1539;p46"/>
            <p:cNvGrpSpPr/>
            <p:nvPr/>
          </p:nvGrpSpPr>
          <p:grpSpPr>
            <a:xfrm>
              <a:off x="-3649491" y="634822"/>
              <a:ext cx="258350" cy="3989521"/>
              <a:chOff x="-3649491" y="634822"/>
              <a:chExt cx="258350" cy="3989521"/>
            </a:xfrm>
          </p:grpSpPr>
          <p:sp>
            <p:nvSpPr>
              <p:cNvPr id="1540" name="Google Shape;1540;p46"/>
              <p:cNvSpPr/>
              <p:nvPr/>
            </p:nvSpPr>
            <p:spPr>
              <a:xfrm>
                <a:off x="-3649491" y="171747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6"/>
              <p:cNvSpPr/>
              <p:nvPr/>
            </p:nvSpPr>
            <p:spPr>
              <a:xfrm>
                <a:off x="-3649491" y="1447170"/>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6"/>
              <p:cNvSpPr/>
              <p:nvPr/>
            </p:nvSpPr>
            <p:spPr>
              <a:xfrm>
                <a:off x="-3649491" y="1988108"/>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6"/>
              <p:cNvSpPr/>
              <p:nvPr/>
            </p:nvSpPr>
            <p:spPr>
              <a:xfrm>
                <a:off x="-3649491" y="905789"/>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6"/>
              <p:cNvSpPr/>
              <p:nvPr/>
            </p:nvSpPr>
            <p:spPr>
              <a:xfrm>
                <a:off x="-3649491" y="634822"/>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6"/>
              <p:cNvSpPr/>
              <p:nvPr/>
            </p:nvSpPr>
            <p:spPr>
              <a:xfrm>
                <a:off x="-3649491" y="1176534"/>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6"/>
              <p:cNvSpPr/>
              <p:nvPr/>
            </p:nvSpPr>
            <p:spPr>
              <a:xfrm>
                <a:off x="-3649491" y="2258854"/>
                <a:ext cx="258350" cy="200518"/>
              </a:xfrm>
              <a:custGeom>
                <a:rect b="b" l="l" r="r" t="t"/>
                <a:pathLst>
                  <a:path extrusionOk="0" h="1813" w="2336">
                    <a:moveTo>
                      <a:pt x="0" y="0"/>
                    </a:moveTo>
                    <a:lnTo>
                      <a:pt x="0" y="1813"/>
                    </a:lnTo>
                    <a:lnTo>
                      <a:pt x="2335" y="1813"/>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6"/>
              <p:cNvSpPr/>
              <p:nvPr/>
            </p:nvSpPr>
            <p:spPr>
              <a:xfrm>
                <a:off x="-3649491" y="3341395"/>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6"/>
              <p:cNvSpPr/>
              <p:nvPr/>
            </p:nvSpPr>
            <p:spPr>
              <a:xfrm>
                <a:off x="-3649491" y="2529489"/>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6"/>
              <p:cNvSpPr/>
              <p:nvPr/>
            </p:nvSpPr>
            <p:spPr>
              <a:xfrm>
                <a:off x="-3649491" y="4424378"/>
                <a:ext cx="258350" cy="199965"/>
              </a:xfrm>
              <a:custGeom>
                <a:rect b="b" l="l" r="r" t="t"/>
                <a:pathLst>
                  <a:path extrusionOk="0" h="1808" w="2336">
                    <a:moveTo>
                      <a:pt x="0" y="1"/>
                    </a:moveTo>
                    <a:lnTo>
                      <a:pt x="0" y="1808"/>
                    </a:lnTo>
                    <a:lnTo>
                      <a:pt x="2335" y="1808"/>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6"/>
              <p:cNvSpPr/>
              <p:nvPr/>
            </p:nvSpPr>
            <p:spPr>
              <a:xfrm>
                <a:off x="-3649491" y="3883107"/>
                <a:ext cx="258350" cy="199633"/>
              </a:xfrm>
              <a:custGeom>
                <a:rect b="b" l="l" r="r" t="t"/>
                <a:pathLst>
                  <a:path extrusionOk="0" h="1805" w="2336">
                    <a:moveTo>
                      <a:pt x="0" y="0"/>
                    </a:moveTo>
                    <a:lnTo>
                      <a:pt x="0" y="1804"/>
                    </a:lnTo>
                    <a:lnTo>
                      <a:pt x="2335" y="1804"/>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6"/>
              <p:cNvSpPr/>
              <p:nvPr/>
            </p:nvSpPr>
            <p:spPr>
              <a:xfrm>
                <a:off x="-3649491" y="4153743"/>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6"/>
              <p:cNvSpPr/>
              <p:nvPr/>
            </p:nvSpPr>
            <p:spPr>
              <a:xfrm>
                <a:off x="-3649491" y="3612472"/>
                <a:ext cx="258350" cy="199854"/>
              </a:xfrm>
              <a:custGeom>
                <a:rect b="b" l="l" r="r" t="t"/>
                <a:pathLst>
                  <a:path extrusionOk="0" h="1807" w="2336">
                    <a:moveTo>
                      <a:pt x="0" y="0"/>
                    </a:moveTo>
                    <a:lnTo>
                      <a:pt x="0" y="1807"/>
                    </a:lnTo>
                    <a:lnTo>
                      <a:pt x="2335" y="1807"/>
                    </a:lnTo>
                    <a:lnTo>
                      <a:pt x="2335" y="0"/>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6"/>
              <p:cNvSpPr/>
              <p:nvPr/>
            </p:nvSpPr>
            <p:spPr>
              <a:xfrm>
                <a:off x="-3649491" y="2800456"/>
                <a:ext cx="258350" cy="199965"/>
              </a:xfrm>
              <a:custGeom>
                <a:rect b="b" l="l" r="r" t="t"/>
                <a:pathLst>
                  <a:path extrusionOk="0" h="1808" w="2336">
                    <a:moveTo>
                      <a:pt x="0" y="1"/>
                    </a:moveTo>
                    <a:lnTo>
                      <a:pt x="0" y="1807"/>
                    </a:lnTo>
                    <a:lnTo>
                      <a:pt x="2335" y="1807"/>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6"/>
              <p:cNvSpPr/>
              <p:nvPr/>
            </p:nvSpPr>
            <p:spPr>
              <a:xfrm>
                <a:off x="-3649491" y="3071091"/>
                <a:ext cx="258350" cy="199633"/>
              </a:xfrm>
              <a:custGeom>
                <a:rect b="b" l="l" r="r" t="t"/>
                <a:pathLst>
                  <a:path extrusionOk="0" h="1805" w="2336">
                    <a:moveTo>
                      <a:pt x="0" y="1"/>
                    </a:moveTo>
                    <a:lnTo>
                      <a:pt x="0" y="1804"/>
                    </a:lnTo>
                    <a:lnTo>
                      <a:pt x="2335" y="1804"/>
                    </a:lnTo>
                    <a:lnTo>
                      <a:pt x="2335"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 name="Google Shape;1555;p46"/>
            <p:cNvGrpSpPr/>
            <p:nvPr/>
          </p:nvGrpSpPr>
          <p:grpSpPr>
            <a:xfrm>
              <a:off x="-4282942" y="634822"/>
              <a:ext cx="636806" cy="3989521"/>
              <a:chOff x="-2765442" y="634822"/>
              <a:chExt cx="636806" cy="3989521"/>
            </a:xfrm>
          </p:grpSpPr>
          <p:sp>
            <p:nvSpPr>
              <p:cNvPr id="1556" name="Google Shape;1556;p46"/>
              <p:cNvSpPr/>
              <p:nvPr/>
            </p:nvSpPr>
            <p:spPr>
              <a:xfrm>
                <a:off x="-2765442" y="2258854"/>
                <a:ext cx="636806" cy="200518"/>
              </a:xfrm>
              <a:custGeom>
                <a:rect b="b" l="l" r="r" t="t"/>
                <a:pathLst>
                  <a:path extrusionOk="0" h="1813" w="5758">
                    <a:moveTo>
                      <a:pt x="1" y="0"/>
                    </a:moveTo>
                    <a:lnTo>
                      <a:pt x="5757" y="0"/>
                    </a:lnTo>
                    <a:lnTo>
                      <a:pt x="5757" y="1813"/>
                    </a:lnTo>
                    <a:lnTo>
                      <a:pt x="1" y="1813"/>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6"/>
              <p:cNvSpPr/>
              <p:nvPr/>
            </p:nvSpPr>
            <p:spPr>
              <a:xfrm>
                <a:off x="-2765442" y="1447170"/>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6"/>
              <p:cNvSpPr/>
              <p:nvPr/>
            </p:nvSpPr>
            <p:spPr>
              <a:xfrm>
                <a:off x="-2765442" y="4424378"/>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6"/>
              <p:cNvSpPr/>
              <p:nvPr/>
            </p:nvSpPr>
            <p:spPr>
              <a:xfrm>
                <a:off x="-2765442" y="171747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6"/>
              <p:cNvSpPr/>
              <p:nvPr/>
            </p:nvSpPr>
            <p:spPr>
              <a:xfrm>
                <a:off x="-2765442" y="634822"/>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6"/>
              <p:cNvSpPr/>
              <p:nvPr/>
            </p:nvSpPr>
            <p:spPr>
              <a:xfrm>
                <a:off x="-2765442" y="1176534"/>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6"/>
              <p:cNvSpPr/>
              <p:nvPr/>
            </p:nvSpPr>
            <p:spPr>
              <a:xfrm>
                <a:off x="-2765442" y="905789"/>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6"/>
              <p:cNvSpPr/>
              <p:nvPr/>
            </p:nvSpPr>
            <p:spPr>
              <a:xfrm>
                <a:off x="-2765442" y="1988108"/>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6"/>
              <p:cNvSpPr/>
              <p:nvPr/>
            </p:nvSpPr>
            <p:spPr>
              <a:xfrm>
                <a:off x="-2765442" y="3883107"/>
                <a:ext cx="636806" cy="199633"/>
              </a:xfrm>
              <a:custGeom>
                <a:rect b="b" l="l" r="r" t="t"/>
                <a:pathLst>
                  <a:path extrusionOk="0" h="1805" w="5758">
                    <a:moveTo>
                      <a:pt x="1" y="0"/>
                    </a:moveTo>
                    <a:lnTo>
                      <a:pt x="5757" y="0"/>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6"/>
              <p:cNvSpPr/>
              <p:nvPr/>
            </p:nvSpPr>
            <p:spPr>
              <a:xfrm>
                <a:off x="-2765442" y="4153743"/>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6"/>
              <p:cNvSpPr/>
              <p:nvPr/>
            </p:nvSpPr>
            <p:spPr>
              <a:xfrm>
                <a:off x="-2765442" y="3612472"/>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6"/>
              <p:cNvSpPr/>
              <p:nvPr/>
            </p:nvSpPr>
            <p:spPr>
              <a:xfrm>
                <a:off x="-2765442" y="3341395"/>
                <a:ext cx="636806" cy="199965"/>
              </a:xfrm>
              <a:custGeom>
                <a:rect b="b" l="l" r="r" t="t"/>
                <a:pathLst>
                  <a:path extrusionOk="0" h="1808" w="5758">
                    <a:moveTo>
                      <a:pt x="1" y="1"/>
                    </a:moveTo>
                    <a:lnTo>
                      <a:pt x="5757" y="1"/>
                    </a:lnTo>
                    <a:lnTo>
                      <a:pt x="5757" y="1808"/>
                    </a:lnTo>
                    <a:lnTo>
                      <a:pt x="1" y="1808"/>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6"/>
              <p:cNvSpPr/>
              <p:nvPr/>
            </p:nvSpPr>
            <p:spPr>
              <a:xfrm>
                <a:off x="-2765442" y="2800456"/>
                <a:ext cx="636806" cy="199965"/>
              </a:xfrm>
              <a:custGeom>
                <a:rect b="b" l="l" r="r" t="t"/>
                <a:pathLst>
                  <a:path extrusionOk="0" h="1808" w="5758">
                    <a:moveTo>
                      <a:pt x="1" y="1"/>
                    </a:moveTo>
                    <a:lnTo>
                      <a:pt x="5757" y="1"/>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6"/>
              <p:cNvSpPr/>
              <p:nvPr/>
            </p:nvSpPr>
            <p:spPr>
              <a:xfrm>
                <a:off x="-2765442" y="2529489"/>
                <a:ext cx="636806" cy="199854"/>
              </a:xfrm>
              <a:custGeom>
                <a:rect b="b" l="l" r="r" t="t"/>
                <a:pathLst>
                  <a:path extrusionOk="0" h="1807" w="5758">
                    <a:moveTo>
                      <a:pt x="1" y="0"/>
                    </a:moveTo>
                    <a:lnTo>
                      <a:pt x="5757" y="0"/>
                    </a:lnTo>
                    <a:lnTo>
                      <a:pt x="5757" y="1807"/>
                    </a:lnTo>
                    <a:lnTo>
                      <a:pt x="1" y="1807"/>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6"/>
              <p:cNvSpPr/>
              <p:nvPr/>
            </p:nvSpPr>
            <p:spPr>
              <a:xfrm>
                <a:off x="-2765442" y="3071091"/>
                <a:ext cx="636806" cy="199633"/>
              </a:xfrm>
              <a:custGeom>
                <a:rect b="b" l="l" r="r" t="t"/>
                <a:pathLst>
                  <a:path extrusionOk="0" h="1805" w="5758">
                    <a:moveTo>
                      <a:pt x="1" y="1"/>
                    </a:moveTo>
                    <a:lnTo>
                      <a:pt x="5757" y="1"/>
                    </a:lnTo>
                    <a:lnTo>
                      <a:pt x="5757" y="1804"/>
                    </a:lnTo>
                    <a:lnTo>
                      <a:pt x="1" y="1804"/>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 name="Google Shape;1571;p46"/>
            <p:cNvSpPr/>
            <p:nvPr/>
          </p:nvSpPr>
          <p:spPr>
            <a:xfrm>
              <a:off x="-3740510" y="137127"/>
              <a:ext cx="324818" cy="302049"/>
            </a:xfrm>
            <a:custGeom>
              <a:rect b="b" l="l" r="r" t="t"/>
              <a:pathLst>
                <a:path extrusionOk="0" h="2731" w="2937">
                  <a:moveTo>
                    <a:pt x="1564" y="1"/>
                  </a:moveTo>
                  <a:lnTo>
                    <a:pt x="1" y="699"/>
                  </a:lnTo>
                  <a:lnTo>
                    <a:pt x="1" y="2731"/>
                  </a:lnTo>
                  <a:lnTo>
                    <a:pt x="2937" y="2731"/>
                  </a:lnTo>
                  <a:lnTo>
                    <a:pt x="156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6"/>
            <p:cNvSpPr/>
            <p:nvPr/>
          </p:nvSpPr>
          <p:spPr>
            <a:xfrm>
              <a:off x="-4264288" y="134141"/>
              <a:ext cx="701836" cy="306694"/>
            </a:xfrm>
            <a:custGeom>
              <a:rect b="b" l="l" r="r" t="t"/>
              <a:pathLst>
                <a:path extrusionOk="0" h="2773" w="6346">
                  <a:moveTo>
                    <a:pt x="1436" y="1"/>
                  </a:moveTo>
                  <a:cubicBezTo>
                    <a:pt x="1345" y="1"/>
                    <a:pt x="1248" y="58"/>
                    <a:pt x="1218" y="122"/>
                  </a:cubicBezTo>
                  <a:lnTo>
                    <a:pt x="30" y="2651"/>
                  </a:lnTo>
                  <a:cubicBezTo>
                    <a:pt x="0" y="2718"/>
                    <a:pt x="46" y="2773"/>
                    <a:pt x="137" y="2773"/>
                  </a:cubicBezTo>
                  <a:lnTo>
                    <a:pt x="4907" y="2773"/>
                  </a:lnTo>
                  <a:cubicBezTo>
                    <a:pt x="4998" y="2773"/>
                    <a:pt x="5098" y="2715"/>
                    <a:pt x="5128" y="2651"/>
                  </a:cubicBezTo>
                  <a:lnTo>
                    <a:pt x="6315" y="122"/>
                  </a:lnTo>
                  <a:cubicBezTo>
                    <a:pt x="6346" y="55"/>
                    <a:pt x="6300" y="1"/>
                    <a:pt x="6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6"/>
            <p:cNvSpPr/>
            <p:nvPr/>
          </p:nvSpPr>
          <p:spPr>
            <a:xfrm>
              <a:off x="-4237856" y="150288"/>
              <a:ext cx="646538" cy="274399"/>
            </a:xfrm>
            <a:custGeom>
              <a:rect b="b" l="l" r="r" t="t"/>
              <a:pathLst>
                <a:path extrusionOk="0" h="2481" w="5846">
                  <a:moveTo>
                    <a:pt x="1170" y="0"/>
                  </a:moveTo>
                  <a:lnTo>
                    <a:pt x="903" y="556"/>
                  </a:lnTo>
                  <a:lnTo>
                    <a:pt x="1932" y="556"/>
                  </a:lnTo>
                  <a:lnTo>
                    <a:pt x="2196" y="0"/>
                  </a:lnTo>
                  <a:close/>
                  <a:moveTo>
                    <a:pt x="2387" y="0"/>
                  </a:moveTo>
                  <a:lnTo>
                    <a:pt x="2120" y="556"/>
                  </a:lnTo>
                  <a:lnTo>
                    <a:pt x="3149" y="556"/>
                  </a:lnTo>
                  <a:lnTo>
                    <a:pt x="3417" y="0"/>
                  </a:lnTo>
                  <a:close/>
                  <a:moveTo>
                    <a:pt x="3602" y="0"/>
                  </a:moveTo>
                  <a:lnTo>
                    <a:pt x="3341" y="556"/>
                  </a:lnTo>
                  <a:lnTo>
                    <a:pt x="4367" y="556"/>
                  </a:lnTo>
                  <a:lnTo>
                    <a:pt x="4631" y="0"/>
                  </a:lnTo>
                  <a:close/>
                  <a:moveTo>
                    <a:pt x="4816" y="0"/>
                  </a:moveTo>
                  <a:lnTo>
                    <a:pt x="4555" y="556"/>
                  </a:lnTo>
                  <a:lnTo>
                    <a:pt x="5582" y="556"/>
                  </a:lnTo>
                  <a:lnTo>
                    <a:pt x="5846" y="0"/>
                  </a:lnTo>
                  <a:close/>
                  <a:moveTo>
                    <a:pt x="869" y="641"/>
                  </a:moveTo>
                  <a:lnTo>
                    <a:pt x="608" y="1197"/>
                  </a:lnTo>
                  <a:lnTo>
                    <a:pt x="1634" y="1197"/>
                  </a:lnTo>
                  <a:lnTo>
                    <a:pt x="1899" y="641"/>
                  </a:lnTo>
                  <a:close/>
                  <a:moveTo>
                    <a:pt x="2084" y="641"/>
                  </a:moveTo>
                  <a:lnTo>
                    <a:pt x="1823" y="1197"/>
                  </a:lnTo>
                  <a:lnTo>
                    <a:pt x="2849" y="1197"/>
                  </a:lnTo>
                  <a:lnTo>
                    <a:pt x="3113" y="641"/>
                  </a:lnTo>
                  <a:close/>
                  <a:moveTo>
                    <a:pt x="3298" y="641"/>
                  </a:moveTo>
                  <a:lnTo>
                    <a:pt x="3037" y="1197"/>
                  </a:lnTo>
                  <a:lnTo>
                    <a:pt x="4063" y="1197"/>
                  </a:lnTo>
                  <a:lnTo>
                    <a:pt x="4328" y="641"/>
                  </a:lnTo>
                  <a:close/>
                  <a:moveTo>
                    <a:pt x="4513" y="641"/>
                  </a:moveTo>
                  <a:lnTo>
                    <a:pt x="4252" y="1197"/>
                  </a:lnTo>
                  <a:lnTo>
                    <a:pt x="5278" y="1197"/>
                  </a:lnTo>
                  <a:lnTo>
                    <a:pt x="5542" y="641"/>
                  </a:lnTo>
                  <a:close/>
                  <a:moveTo>
                    <a:pt x="566" y="1282"/>
                  </a:moveTo>
                  <a:lnTo>
                    <a:pt x="305" y="1840"/>
                  </a:lnTo>
                  <a:lnTo>
                    <a:pt x="1331" y="1840"/>
                  </a:lnTo>
                  <a:lnTo>
                    <a:pt x="1595" y="1282"/>
                  </a:lnTo>
                  <a:close/>
                  <a:moveTo>
                    <a:pt x="1780" y="1282"/>
                  </a:moveTo>
                  <a:lnTo>
                    <a:pt x="1519" y="1840"/>
                  </a:lnTo>
                  <a:lnTo>
                    <a:pt x="2545" y="1840"/>
                  </a:lnTo>
                  <a:lnTo>
                    <a:pt x="2809" y="1282"/>
                  </a:lnTo>
                  <a:close/>
                  <a:moveTo>
                    <a:pt x="2998" y="1282"/>
                  </a:moveTo>
                  <a:lnTo>
                    <a:pt x="2737" y="1840"/>
                  </a:lnTo>
                  <a:lnTo>
                    <a:pt x="3766" y="1840"/>
                  </a:lnTo>
                  <a:lnTo>
                    <a:pt x="4027" y="1282"/>
                  </a:lnTo>
                  <a:close/>
                  <a:moveTo>
                    <a:pt x="4212" y="1282"/>
                  </a:moveTo>
                  <a:lnTo>
                    <a:pt x="3951" y="1840"/>
                  </a:lnTo>
                  <a:lnTo>
                    <a:pt x="4980" y="1840"/>
                  </a:lnTo>
                  <a:lnTo>
                    <a:pt x="5241" y="1282"/>
                  </a:lnTo>
                  <a:close/>
                  <a:moveTo>
                    <a:pt x="262" y="1922"/>
                  </a:moveTo>
                  <a:lnTo>
                    <a:pt x="1" y="2481"/>
                  </a:lnTo>
                  <a:lnTo>
                    <a:pt x="1027" y="2481"/>
                  </a:lnTo>
                  <a:lnTo>
                    <a:pt x="1291" y="1922"/>
                  </a:lnTo>
                  <a:close/>
                  <a:moveTo>
                    <a:pt x="1480" y="1922"/>
                  </a:moveTo>
                  <a:lnTo>
                    <a:pt x="1215" y="2481"/>
                  </a:lnTo>
                  <a:lnTo>
                    <a:pt x="2242" y="2481"/>
                  </a:lnTo>
                  <a:lnTo>
                    <a:pt x="2509" y="1922"/>
                  </a:lnTo>
                  <a:close/>
                  <a:moveTo>
                    <a:pt x="2694" y="1922"/>
                  </a:moveTo>
                  <a:lnTo>
                    <a:pt x="2430" y="2481"/>
                  </a:lnTo>
                  <a:lnTo>
                    <a:pt x="3456" y="2481"/>
                  </a:lnTo>
                  <a:lnTo>
                    <a:pt x="3723" y="1922"/>
                  </a:lnTo>
                  <a:close/>
                  <a:moveTo>
                    <a:pt x="3912" y="1922"/>
                  </a:moveTo>
                  <a:lnTo>
                    <a:pt x="3650" y="2481"/>
                  </a:lnTo>
                  <a:lnTo>
                    <a:pt x="4680" y="2481"/>
                  </a:lnTo>
                  <a:lnTo>
                    <a:pt x="4941" y="192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 name="Google Shape;1574;p46"/>
          <p:cNvGrpSpPr/>
          <p:nvPr/>
        </p:nvGrpSpPr>
        <p:grpSpPr>
          <a:xfrm>
            <a:off x="6664067" y="537870"/>
            <a:ext cx="1189304" cy="1029855"/>
            <a:chOff x="6664067" y="537870"/>
            <a:chExt cx="1189304" cy="1029855"/>
          </a:xfrm>
        </p:grpSpPr>
        <p:grpSp>
          <p:nvGrpSpPr>
            <p:cNvPr id="1575" name="Google Shape;1575;p46"/>
            <p:cNvGrpSpPr/>
            <p:nvPr/>
          </p:nvGrpSpPr>
          <p:grpSpPr>
            <a:xfrm flipH="1">
              <a:off x="6664067" y="537870"/>
              <a:ext cx="773056" cy="772740"/>
              <a:chOff x="7837627" y="218102"/>
              <a:chExt cx="707085" cy="706796"/>
            </a:xfrm>
          </p:grpSpPr>
          <p:sp>
            <p:nvSpPr>
              <p:cNvPr id="1576" name="Google Shape;1576;p46"/>
              <p:cNvSpPr/>
              <p:nvPr/>
            </p:nvSpPr>
            <p:spPr>
              <a:xfrm>
                <a:off x="7837627" y="218102"/>
                <a:ext cx="707085" cy="706796"/>
              </a:xfrm>
              <a:custGeom>
                <a:rect b="b" l="l" r="r" t="t"/>
                <a:pathLst>
                  <a:path extrusionOk="0" h="9759" w="9763">
                    <a:moveTo>
                      <a:pt x="4883" y="0"/>
                    </a:moveTo>
                    <a:cubicBezTo>
                      <a:pt x="2187" y="0"/>
                      <a:pt x="1" y="2186"/>
                      <a:pt x="1" y="4879"/>
                    </a:cubicBezTo>
                    <a:cubicBezTo>
                      <a:pt x="1" y="7576"/>
                      <a:pt x="2187" y="9759"/>
                      <a:pt x="4883" y="9759"/>
                    </a:cubicBezTo>
                    <a:cubicBezTo>
                      <a:pt x="7576" y="9759"/>
                      <a:pt x="9762" y="7576"/>
                      <a:pt x="9762" y="4879"/>
                    </a:cubicBezTo>
                    <a:cubicBezTo>
                      <a:pt x="9762" y="2186"/>
                      <a:pt x="7576" y="0"/>
                      <a:pt x="4883"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6"/>
              <p:cNvSpPr/>
              <p:nvPr/>
            </p:nvSpPr>
            <p:spPr>
              <a:xfrm>
                <a:off x="7962339" y="341879"/>
                <a:ext cx="458595" cy="459030"/>
              </a:xfrm>
              <a:custGeom>
                <a:rect b="b" l="l" r="r" t="t"/>
                <a:pathLst>
                  <a:path extrusionOk="0" h="6338" w="6332">
                    <a:moveTo>
                      <a:pt x="3164" y="1"/>
                    </a:moveTo>
                    <a:cubicBezTo>
                      <a:pt x="1415" y="1"/>
                      <a:pt x="0" y="1422"/>
                      <a:pt x="0" y="3170"/>
                    </a:cubicBezTo>
                    <a:cubicBezTo>
                      <a:pt x="0" y="4916"/>
                      <a:pt x="1415" y="6337"/>
                      <a:pt x="3164" y="6337"/>
                    </a:cubicBezTo>
                    <a:cubicBezTo>
                      <a:pt x="4913" y="6337"/>
                      <a:pt x="6331" y="4919"/>
                      <a:pt x="6331" y="3170"/>
                    </a:cubicBezTo>
                    <a:cubicBezTo>
                      <a:pt x="6331" y="1422"/>
                      <a:pt x="4910" y="7"/>
                      <a:pt x="3164" y="1"/>
                    </a:cubicBezTo>
                    <a:close/>
                  </a:path>
                </a:pathLst>
              </a:custGeom>
              <a:solidFill>
                <a:srgbClr val="F4EB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8" name="Google Shape;1578;p46"/>
            <p:cNvSpPr/>
            <p:nvPr/>
          </p:nvSpPr>
          <p:spPr>
            <a:xfrm flipH="1">
              <a:off x="6745101" y="995030"/>
              <a:ext cx="1108270" cy="572695"/>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83529"/>
                  </a:srgbClr>
                </a:gs>
                <a:gs pos="100000">
                  <a:srgbClr val="E5EEF3">
                    <a:alpha val="74509"/>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9" name="Google Shape;1579;p46"/>
          <p:cNvSpPr/>
          <p:nvPr/>
        </p:nvSpPr>
        <p:spPr>
          <a:xfrm flipH="1">
            <a:off x="6849926" y="3096749"/>
            <a:ext cx="1108270" cy="572695"/>
          </a:xfrm>
          <a:custGeom>
            <a:rect b="b" l="l" r="r" t="t"/>
            <a:pathLst>
              <a:path extrusionOk="0" h="6346" w="12280">
                <a:moveTo>
                  <a:pt x="11083" y="2447"/>
                </a:moveTo>
                <a:lnTo>
                  <a:pt x="9352" y="2447"/>
                </a:lnTo>
                <a:cubicBezTo>
                  <a:pt x="9255" y="1722"/>
                  <a:pt x="8633" y="1163"/>
                  <a:pt x="7883" y="1163"/>
                </a:cubicBezTo>
                <a:lnTo>
                  <a:pt x="6091" y="1163"/>
                </a:lnTo>
                <a:cubicBezTo>
                  <a:pt x="6103" y="1108"/>
                  <a:pt x="6110" y="1051"/>
                  <a:pt x="6110" y="990"/>
                </a:cubicBezTo>
                <a:cubicBezTo>
                  <a:pt x="6110" y="443"/>
                  <a:pt x="5666" y="0"/>
                  <a:pt x="5120" y="0"/>
                </a:cubicBezTo>
                <a:lnTo>
                  <a:pt x="4072" y="0"/>
                </a:lnTo>
                <a:cubicBezTo>
                  <a:pt x="3526" y="0"/>
                  <a:pt x="3082" y="443"/>
                  <a:pt x="3082" y="990"/>
                </a:cubicBezTo>
                <a:cubicBezTo>
                  <a:pt x="3082" y="1048"/>
                  <a:pt x="3091" y="1108"/>
                  <a:pt x="3101" y="1163"/>
                </a:cubicBezTo>
                <a:lnTo>
                  <a:pt x="2591" y="1163"/>
                </a:lnTo>
                <a:cubicBezTo>
                  <a:pt x="1777" y="1163"/>
                  <a:pt x="1121" y="1813"/>
                  <a:pt x="1106" y="2626"/>
                </a:cubicBezTo>
                <a:cubicBezTo>
                  <a:pt x="486" y="2672"/>
                  <a:pt x="1" y="3182"/>
                  <a:pt x="1" y="3814"/>
                </a:cubicBezTo>
                <a:cubicBezTo>
                  <a:pt x="1" y="4472"/>
                  <a:pt x="535" y="5004"/>
                  <a:pt x="1194" y="5004"/>
                </a:cubicBezTo>
                <a:lnTo>
                  <a:pt x="1595" y="5004"/>
                </a:lnTo>
                <a:cubicBezTo>
                  <a:pt x="1807" y="5420"/>
                  <a:pt x="2235" y="5702"/>
                  <a:pt x="2733" y="5702"/>
                </a:cubicBezTo>
                <a:lnTo>
                  <a:pt x="3966" y="5702"/>
                </a:lnTo>
                <a:cubicBezTo>
                  <a:pt x="4157" y="6082"/>
                  <a:pt x="4552" y="6346"/>
                  <a:pt x="5007" y="6346"/>
                </a:cubicBezTo>
                <a:lnTo>
                  <a:pt x="5994" y="6346"/>
                </a:lnTo>
                <a:cubicBezTo>
                  <a:pt x="6450" y="6346"/>
                  <a:pt x="6841" y="6082"/>
                  <a:pt x="7033" y="5702"/>
                </a:cubicBezTo>
                <a:lnTo>
                  <a:pt x="7102" y="5702"/>
                </a:lnTo>
                <a:cubicBezTo>
                  <a:pt x="7667" y="5702"/>
                  <a:pt x="8147" y="5338"/>
                  <a:pt x="8317" y="4831"/>
                </a:cubicBezTo>
                <a:lnTo>
                  <a:pt x="11086" y="4831"/>
                </a:lnTo>
                <a:cubicBezTo>
                  <a:pt x="11748" y="4831"/>
                  <a:pt x="12279" y="4296"/>
                  <a:pt x="12279" y="3638"/>
                </a:cubicBezTo>
                <a:cubicBezTo>
                  <a:pt x="12279" y="2979"/>
                  <a:pt x="11745" y="2447"/>
                  <a:pt x="11083" y="2447"/>
                </a:cubicBezTo>
                <a:close/>
              </a:path>
            </a:pathLst>
          </a:custGeom>
          <a:gradFill>
            <a:gsLst>
              <a:gs pos="0">
                <a:srgbClr val="E5EEF3">
                  <a:alpha val="83529"/>
                </a:srgbClr>
              </a:gs>
              <a:gs pos="100000">
                <a:srgbClr val="E5EEF3">
                  <a:alpha val="74509"/>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3" name="Shape 1583"/>
        <p:cNvGrpSpPr/>
        <p:nvPr/>
      </p:nvGrpSpPr>
      <p:grpSpPr>
        <a:xfrm>
          <a:off x="0" y="0"/>
          <a:ext cx="0" cy="0"/>
          <a:chOff x="0" y="0"/>
          <a:chExt cx="0" cy="0"/>
        </a:xfrm>
      </p:grpSpPr>
      <p:sp>
        <p:nvSpPr>
          <p:cNvPr id="1584" name="Google Shape;1584;p47"/>
          <p:cNvSpPr txBox="1"/>
          <p:nvPr>
            <p:ph type="title"/>
          </p:nvPr>
        </p:nvSpPr>
        <p:spPr>
          <a:xfrm>
            <a:off x="716825" y="612648"/>
            <a:ext cx="7710300" cy="572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major college courses</a:t>
            </a:r>
            <a:endParaRPr/>
          </a:p>
        </p:txBody>
      </p:sp>
      <p:sp>
        <p:nvSpPr>
          <p:cNvPr id="1585" name="Google Shape;1585;p47"/>
          <p:cNvSpPr txBox="1"/>
          <p:nvPr>
            <p:ph idx="1" type="subTitle"/>
          </p:nvPr>
        </p:nvSpPr>
        <p:spPr>
          <a:xfrm>
            <a:off x="4698025" y="1625600"/>
            <a:ext cx="3716100" cy="25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Do you know what helps you make your point totally clear?</a:t>
            </a:r>
            <a:endParaRPr>
              <a:solidFill>
                <a:schemeClr val="lt1"/>
              </a:solidFill>
            </a:endParaRPr>
          </a:p>
          <a:p>
            <a:pPr indent="0" lvl="0" marL="0" rtl="0" algn="l">
              <a:spcBef>
                <a:spcPts val="0"/>
              </a:spcBef>
              <a:spcAft>
                <a:spcPts val="0"/>
              </a:spcAft>
              <a:buNone/>
            </a:pPr>
            <a:r>
              <a:rPr lang="en">
                <a:solidFill>
                  <a:schemeClr val="lt1"/>
                </a:solidFill>
              </a:rPr>
              <a:t>Lists like this one:</a:t>
            </a:r>
            <a:endParaRPr>
              <a:solidFill>
                <a:schemeClr val="lt1"/>
              </a:solidFill>
            </a:endParaRPr>
          </a:p>
          <a:p>
            <a:pPr indent="-292100" lvl="0" marL="457200" rtl="0" algn="l">
              <a:spcBef>
                <a:spcPts val="1600"/>
              </a:spcBef>
              <a:spcAft>
                <a:spcPts val="0"/>
              </a:spcAft>
              <a:buSzPts val="1000"/>
              <a:buFont typeface="Barlow"/>
              <a:buChar char="●"/>
            </a:pPr>
            <a:r>
              <a:rPr lang="en">
                <a:solidFill>
                  <a:schemeClr val="lt1"/>
                </a:solidFill>
              </a:rPr>
              <a:t>They’re simple </a:t>
            </a:r>
            <a:endParaRPr>
              <a:solidFill>
                <a:schemeClr val="lt1"/>
              </a:solidFill>
            </a:endParaRPr>
          </a:p>
          <a:p>
            <a:pPr indent="-292100" lvl="0" marL="457200" rtl="0" algn="l">
              <a:spcBef>
                <a:spcPts val="0"/>
              </a:spcBef>
              <a:spcAft>
                <a:spcPts val="0"/>
              </a:spcAft>
              <a:buSzPts val="1000"/>
              <a:buFont typeface="Barlow"/>
              <a:buChar char="●"/>
            </a:pPr>
            <a:r>
              <a:rPr lang="en">
                <a:solidFill>
                  <a:schemeClr val="lt1"/>
                </a:solidFill>
              </a:rPr>
              <a:t>You can organize your ideas clearly</a:t>
            </a:r>
            <a:endParaRPr>
              <a:solidFill>
                <a:schemeClr val="lt1"/>
              </a:solidFill>
            </a:endParaRPr>
          </a:p>
          <a:p>
            <a:pPr indent="-292100" lvl="0" marL="457200" rtl="0" algn="l">
              <a:spcBef>
                <a:spcPts val="0"/>
              </a:spcBef>
              <a:spcAft>
                <a:spcPts val="0"/>
              </a:spcAft>
              <a:buSzPts val="1000"/>
              <a:buFont typeface="Barlow"/>
              <a:buChar char="●"/>
            </a:pPr>
            <a:r>
              <a:rPr lang="en">
                <a:solidFill>
                  <a:schemeClr val="lt1"/>
                </a:solidFill>
              </a:rPr>
              <a:t>You’ll never forget to buy milk!</a:t>
            </a:r>
            <a:endParaRPr>
              <a:solidFill>
                <a:schemeClr val="lt1"/>
              </a:solidFill>
            </a:endParaRPr>
          </a:p>
          <a:p>
            <a:pPr indent="0" lvl="0" marL="0" rtl="0" algn="l">
              <a:spcBef>
                <a:spcPts val="1600"/>
              </a:spcBef>
              <a:spcAft>
                <a:spcPts val="0"/>
              </a:spcAft>
              <a:buNone/>
            </a:pPr>
            <a:r>
              <a:rPr lang="en">
                <a:solidFill>
                  <a:schemeClr val="lt1"/>
                </a:solidFill>
              </a:rPr>
              <a:t>And the most important thing: the audience won’t miss the point of your presentation</a:t>
            </a:r>
            <a:endParaRPr>
              <a:solidFill>
                <a:schemeClr val="lt1"/>
              </a:solidFill>
            </a:endParaRPr>
          </a:p>
        </p:txBody>
      </p:sp>
      <p:grpSp>
        <p:nvGrpSpPr>
          <p:cNvPr id="1586" name="Google Shape;1586;p47"/>
          <p:cNvGrpSpPr/>
          <p:nvPr/>
        </p:nvGrpSpPr>
        <p:grpSpPr>
          <a:xfrm>
            <a:off x="-688551" y="1096222"/>
            <a:ext cx="5738100" cy="4576903"/>
            <a:chOff x="-688551" y="1096222"/>
            <a:chExt cx="5738100" cy="4576903"/>
          </a:xfrm>
        </p:grpSpPr>
        <p:sp>
          <p:nvSpPr>
            <p:cNvPr id="1587" name="Google Shape;1587;p47"/>
            <p:cNvSpPr/>
            <p:nvPr/>
          </p:nvSpPr>
          <p:spPr>
            <a:xfrm>
              <a:off x="-688551" y="3889325"/>
              <a:ext cx="5738100" cy="178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8" name="Google Shape;1588;p47"/>
            <p:cNvGrpSpPr/>
            <p:nvPr/>
          </p:nvGrpSpPr>
          <p:grpSpPr>
            <a:xfrm>
              <a:off x="2088824" y="2953709"/>
              <a:ext cx="694664" cy="1053972"/>
              <a:chOff x="2357761" y="2720732"/>
              <a:chExt cx="1271115" cy="1928586"/>
            </a:xfrm>
          </p:grpSpPr>
          <p:sp>
            <p:nvSpPr>
              <p:cNvPr id="1589" name="Google Shape;1589;p47"/>
              <p:cNvSpPr/>
              <p:nvPr/>
            </p:nvSpPr>
            <p:spPr>
              <a:xfrm>
                <a:off x="2908231" y="3467047"/>
                <a:ext cx="129663" cy="1182271"/>
              </a:xfrm>
              <a:custGeom>
                <a:rect b="b" l="l" r="r" t="t"/>
                <a:pathLst>
                  <a:path extrusionOk="0" h="7878" w="864">
                    <a:moveTo>
                      <a:pt x="204" y="1"/>
                    </a:moveTo>
                    <a:lnTo>
                      <a:pt x="1" y="7877"/>
                    </a:lnTo>
                    <a:lnTo>
                      <a:pt x="863" y="7877"/>
                    </a:lnTo>
                    <a:lnTo>
                      <a:pt x="6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7"/>
              <p:cNvSpPr/>
              <p:nvPr/>
            </p:nvSpPr>
            <p:spPr>
              <a:xfrm>
                <a:off x="2937495" y="3566845"/>
                <a:ext cx="37518" cy="1082473"/>
              </a:xfrm>
              <a:custGeom>
                <a:rect b="b" l="l" r="r" t="t"/>
                <a:pathLst>
                  <a:path extrusionOk="0" h="7213" w="250">
                    <a:moveTo>
                      <a:pt x="185" y="1"/>
                    </a:moveTo>
                    <a:cubicBezTo>
                      <a:pt x="146" y="1"/>
                      <a:pt x="122" y="31"/>
                      <a:pt x="122" y="65"/>
                    </a:cubicBezTo>
                    <a:lnTo>
                      <a:pt x="0" y="7212"/>
                    </a:lnTo>
                    <a:lnTo>
                      <a:pt x="234" y="7212"/>
                    </a:lnTo>
                    <a:lnTo>
                      <a:pt x="249" y="65"/>
                    </a:lnTo>
                    <a:cubicBezTo>
                      <a:pt x="249" y="31"/>
                      <a:pt x="219" y="1"/>
                      <a:pt x="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7"/>
              <p:cNvSpPr/>
              <p:nvPr/>
            </p:nvSpPr>
            <p:spPr>
              <a:xfrm>
                <a:off x="2423944" y="2721633"/>
                <a:ext cx="1204932" cy="1039102"/>
              </a:xfrm>
              <a:custGeom>
                <a:rect b="b" l="l" r="r" t="t"/>
                <a:pathLst>
                  <a:path extrusionOk="0" h="6924" w="8029">
                    <a:moveTo>
                      <a:pt x="2769" y="1"/>
                    </a:moveTo>
                    <a:cubicBezTo>
                      <a:pt x="2435" y="1"/>
                      <a:pt x="2165" y="268"/>
                      <a:pt x="2165" y="608"/>
                    </a:cubicBezTo>
                    <a:cubicBezTo>
                      <a:pt x="2165" y="720"/>
                      <a:pt x="2199" y="826"/>
                      <a:pt x="2256" y="918"/>
                    </a:cubicBezTo>
                    <a:lnTo>
                      <a:pt x="1625" y="918"/>
                    </a:lnTo>
                    <a:cubicBezTo>
                      <a:pt x="1236" y="918"/>
                      <a:pt x="917" y="1236"/>
                      <a:pt x="917" y="1628"/>
                    </a:cubicBezTo>
                    <a:cubicBezTo>
                      <a:pt x="917" y="1680"/>
                      <a:pt x="923" y="1725"/>
                      <a:pt x="932" y="1777"/>
                    </a:cubicBezTo>
                    <a:cubicBezTo>
                      <a:pt x="553" y="1950"/>
                      <a:pt x="289" y="2332"/>
                      <a:pt x="289" y="2779"/>
                    </a:cubicBezTo>
                    <a:cubicBezTo>
                      <a:pt x="289" y="3076"/>
                      <a:pt x="410" y="3347"/>
                      <a:pt x="604" y="3547"/>
                    </a:cubicBezTo>
                    <a:lnTo>
                      <a:pt x="522" y="3547"/>
                    </a:lnTo>
                    <a:cubicBezTo>
                      <a:pt x="234" y="3547"/>
                      <a:pt x="0" y="3781"/>
                      <a:pt x="0" y="4069"/>
                    </a:cubicBezTo>
                    <a:cubicBezTo>
                      <a:pt x="0" y="4358"/>
                      <a:pt x="234" y="4588"/>
                      <a:pt x="522" y="4588"/>
                    </a:cubicBezTo>
                    <a:lnTo>
                      <a:pt x="668" y="4588"/>
                    </a:lnTo>
                    <a:cubicBezTo>
                      <a:pt x="589" y="4692"/>
                      <a:pt x="541" y="4822"/>
                      <a:pt x="541" y="4965"/>
                    </a:cubicBezTo>
                    <a:cubicBezTo>
                      <a:pt x="541" y="5284"/>
                      <a:pt x="784" y="5545"/>
                      <a:pt x="1090" y="5578"/>
                    </a:cubicBezTo>
                    <a:cubicBezTo>
                      <a:pt x="1087" y="5609"/>
                      <a:pt x="1084" y="5639"/>
                      <a:pt x="1084" y="5669"/>
                    </a:cubicBezTo>
                    <a:cubicBezTo>
                      <a:pt x="1084" y="6107"/>
                      <a:pt x="1436" y="6462"/>
                      <a:pt x="1874" y="6462"/>
                    </a:cubicBezTo>
                    <a:cubicBezTo>
                      <a:pt x="1889" y="6717"/>
                      <a:pt x="2095" y="6923"/>
                      <a:pt x="2350" y="6923"/>
                    </a:cubicBezTo>
                    <a:lnTo>
                      <a:pt x="5964" y="6923"/>
                    </a:lnTo>
                    <a:cubicBezTo>
                      <a:pt x="6231" y="6923"/>
                      <a:pt x="6443" y="6705"/>
                      <a:pt x="6443" y="6441"/>
                    </a:cubicBezTo>
                    <a:cubicBezTo>
                      <a:pt x="6443" y="6356"/>
                      <a:pt x="6416" y="6280"/>
                      <a:pt x="6373" y="6213"/>
                    </a:cubicBezTo>
                    <a:lnTo>
                      <a:pt x="6671" y="6213"/>
                    </a:lnTo>
                    <a:cubicBezTo>
                      <a:pt x="6914" y="6213"/>
                      <a:pt x="7105" y="6018"/>
                      <a:pt x="7105" y="5776"/>
                    </a:cubicBezTo>
                    <a:cubicBezTo>
                      <a:pt x="7105" y="5627"/>
                      <a:pt x="7026" y="5502"/>
                      <a:pt x="6908" y="5423"/>
                    </a:cubicBezTo>
                    <a:lnTo>
                      <a:pt x="7126" y="5423"/>
                    </a:lnTo>
                    <a:cubicBezTo>
                      <a:pt x="7324" y="5423"/>
                      <a:pt x="7482" y="5262"/>
                      <a:pt x="7482" y="5065"/>
                    </a:cubicBezTo>
                    <a:cubicBezTo>
                      <a:pt x="7482" y="4989"/>
                      <a:pt x="7451" y="4922"/>
                      <a:pt x="7409" y="4865"/>
                    </a:cubicBezTo>
                    <a:cubicBezTo>
                      <a:pt x="7773" y="4737"/>
                      <a:pt x="8028" y="4397"/>
                      <a:pt x="8028" y="3999"/>
                    </a:cubicBezTo>
                    <a:cubicBezTo>
                      <a:pt x="8028" y="3602"/>
                      <a:pt x="7773" y="3268"/>
                      <a:pt x="7418" y="3143"/>
                    </a:cubicBezTo>
                    <a:cubicBezTo>
                      <a:pt x="7460" y="3025"/>
                      <a:pt x="7485" y="2903"/>
                      <a:pt x="7485" y="2773"/>
                    </a:cubicBezTo>
                    <a:cubicBezTo>
                      <a:pt x="7485" y="2284"/>
                      <a:pt x="7166" y="1874"/>
                      <a:pt x="6726" y="1731"/>
                    </a:cubicBezTo>
                    <a:cubicBezTo>
                      <a:pt x="6732" y="1695"/>
                      <a:pt x="6738" y="1664"/>
                      <a:pt x="6738" y="1628"/>
                    </a:cubicBezTo>
                    <a:cubicBezTo>
                      <a:pt x="6738" y="1236"/>
                      <a:pt x="6419" y="918"/>
                      <a:pt x="6027" y="918"/>
                    </a:cubicBezTo>
                    <a:lnTo>
                      <a:pt x="5936" y="918"/>
                    </a:lnTo>
                    <a:cubicBezTo>
                      <a:pt x="5994" y="826"/>
                      <a:pt x="6027" y="720"/>
                      <a:pt x="6027" y="608"/>
                    </a:cubicBezTo>
                    <a:cubicBezTo>
                      <a:pt x="6027" y="274"/>
                      <a:pt x="5760" y="1"/>
                      <a:pt x="5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7"/>
              <p:cNvSpPr/>
              <p:nvPr/>
            </p:nvSpPr>
            <p:spPr>
              <a:xfrm>
                <a:off x="2359262" y="2721633"/>
                <a:ext cx="999783" cy="1039102"/>
              </a:xfrm>
              <a:custGeom>
                <a:rect b="b" l="l" r="r" t="t"/>
                <a:pathLst>
                  <a:path extrusionOk="0" h="6924" w="6662">
                    <a:moveTo>
                      <a:pt x="2763" y="1"/>
                    </a:moveTo>
                    <a:cubicBezTo>
                      <a:pt x="2429" y="1"/>
                      <a:pt x="2159" y="268"/>
                      <a:pt x="2159" y="608"/>
                    </a:cubicBezTo>
                    <a:cubicBezTo>
                      <a:pt x="2159" y="720"/>
                      <a:pt x="2192" y="826"/>
                      <a:pt x="2250" y="918"/>
                    </a:cubicBezTo>
                    <a:lnTo>
                      <a:pt x="1621" y="918"/>
                    </a:lnTo>
                    <a:cubicBezTo>
                      <a:pt x="1230" y="918"/>
                      <a:pt x="914" y="1236"/>
                      <a:pt x="914" y="1628"/>
                    </a:cubicBezTo>
                    <a:cubicBezTo>
                      <a:pt x="914" y="1680"/>
                      <a:pt x="917" y="1725"/>
                      <a:pt x="929" y="1777"/>
                    </a:cubicBezTo>
                    <a:cubicBezTo>
                      <a:pt x="553" y="1950"/>
                      <a:pt x="292" y="2332"/>
                      <a:pt x="292" y="2779"/>
                    </a:cubicBezTo>
                    <a:cubicBezTo>
                      <a:pt x="292" y="3076"/>
                      <a:pt x="413" y="3347"/>
                      <a:pt x="607" y="3547"/>
                    </a:cubicBezTo>
                    <a:lnTo>
                      <a:pt x="519" y="3547"/>
                    </a:lnTo>
                    <a:cubicBezTo>
                      <a:pt x="231" y="3547"/>
                      <a:pt x="0" y="3781"/>
                      <a:pt x="0" y="4069"/>
                    </a:cubicBezTo>
                    <a:cubicBezTo>
                      <a:pt x="0" y="4358"/>
                      <a:pt x="234" y="4588"/>
                      <a:pt x="519" y="4588"/>
                    </a:cubicBezTo>
                    <a:lnTo>
                      <a:pt x="668" y="4588"/>
                    </a:lnTo>
                    <a:cubicBezTo>
                      <a:pt x="589" y="4692"/>
                      <a:pt x="538" y="4822"/>
                      <a:pt x="538" y="4965"/>
                    </a:cubicBezTo>
                    <a:cubicBezTo>
                      <a:pt x="538" y="5284"/>
                      <a:pt x="780" y="5545"/>
                      <a:pt x="1090" y="5578"/>
                    </a:cubicBezTo>
                    <a:cubicBezTo>
                      <a:pt x="1084" y="5609"/>
                      <a:pt x="1078" y="5639"/>
                      <a:pt x="1078" y="5669"/>
                    </a:cubicBezTo>
                    <a:cubicBezTo>
                      <a:pt x="1078" y="6107"/>
                      <a:pt x="1433" y="6462"/>
                      <a:pt x="1870" y="6462"/>
                    </a:cubicBezTo>
                    <a:cubicBezTo>
                      <a:pt x="1886" y="6717"/>
                      <a:pt x="2092" y="6923"/>
                      <a:pt x="2350" y="6923"/>
                    </a:cubicBezTo>
                    <a:lnTo>
                      <a:pt x="4600" y="6923"/>
                    </a:lnTo>
                    <a:cubicBezTo>
                      <a:pt x="4864" y="6923"/>
                      <a:pt x="5077" y="6705"/>
                      <a:pt x="5077" y="6441"/>
                    </a:cubicBezTo>
                    <a:cubicBezTo>
                      <a:pt x="5077" y="6356"/>
                      <a:pt x="5052" y="6280"/>
                      <a:pt x="5010" y="6213"/>
                    </a:cubicBezTo>
                    <a:lnTo>
                      <a:pt x="5304" y="6213"/>
                    </a:lnTo>
                    <a:cubicBezTo>
                      <a:pt x="5547" y="6213"/>
                      <a:pt x="5742" y="6018"/>
                      <a:pt x="5742" y="5776"/>
                    </a:cubicBezTo>
                    <a:cubicBezTo>
                      <a:pt x="5742" y="5627"/>
                      <a:pt x="5663" y="5502"/>
                      <a:pt x="5547" y="5423"/>
                    </a:cubicBezTo>
                    <a:lnTo>
                      <a:pt x="5766" y="5423"/>
                    </a:lnTo>
                    <a:cubicBezTo>
                      <a:pt x="5957" y="5423"/>
                      <a:pt x="6118" y="5262"/>
                      <a:pt x="6118" y="5065"/>
                    </a:cubicBezTo>
                    <a:cubicBezTo>
                      <a:pt x="6118" y="4989"/>
                      <a:pt x="6088" y="4922"/>
                      <a:pt x="6045" y="4865"/>
                    </a:cubicBezTo>
                    <a:cubicBezTo>
                      <a:pt x="6404" y="4737"/>
                      <a:pt x="6662" y="4397"/>
                      <a:pt x="6662" y="3999"/>
                    </a:cubicBezTo>
                    <a:cubicBezTo>
                      <a:pt x="6662" y="3602"/>
                      <a:pt x="6407" y="3268"/>
                      <a:pt x="6048" y="3143"/>
                    </a:cubicBezTo>
                    <a:cubicBezTo>
                      <a:pt x="6091" y="3025"/>
                      <a:pt x="6118" y="2903"/>
                      <a:pt x="6118" y="2773"/>
                    </a:cubicBezTo>
                    <a:cubicBezTo>
                      <a:pt x="6118" y="2284"/>
                      <a:pt x="5799" y="1874"/>
                      <a:pt x="5359" y="1731"/>
                    </a:cubicBezTo>
                    <a:cubicBezTo>
                      <a:pt x="5362" y="1695"/>
                      <a:pt x="5371" y="1664"/>
                      <a:pt x="5371" y="1628"/>
                    </a:cubicBezTo>
                    <a:cubicBezTo>
                      <a:pt x="5371" y="1236"/>
                      <a:pt x="5052" y="918"/>
                      <a:pt x="4661" y="918"/>
                    </a:cubicBezTo>
                    <a:lnTo>
                      <a:pt x="4570" y="918"/>
                    </a:lnTo>
                    <a:cubicBezTo>
                      <a:pt x="4627" y="826"/>
                      <a:pt x="4661" y="720"/>
                      <a:pt x="4661" y="608"/>
                    </a:cubicBezTo>
                    <a:cubicBezTo>
                      <a:pt x="4661" y="274"/>
                      <a:pt x="4391"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7"/>
              <p:cNvSpPr/>
              <p:nvPr/>
            </p:nvSpPr>
            <p:spPr>
              <a:xfrm>
                <a:off x="2357761" y="3250641"/>
                <a:ext cx="763869" cy="509196"/>
              </a:xfrm>
              <a:custGeom>
                <a:rect b="b" l="l" r="r" t="t"/>
                <a:pathLst>
                  <a:path extrusionOk="0" h="3393" w="5090">
                    <a:moveTo>
                      <a:pt x="599" y="1"/>
                    </a:moveTo>
                    <a:cubicBezTo>
                      <a:pt x="608" y="19"/>
                      <a:pt x="523" y="19"/>
                      <a:pt x="523" y="19"/>
                    </a:cubicBezTo>
                    <a:cubicBezTo>
                      <a:pt x="235" y="19"/>
                      <a:pt x="1" y="250"/>
                      <a:pt x="1" y="538"/>
                    </a:cubicBezTo>
                    <a:cubicBezTo>
                      <a:pt x="1" y="827"/>
                      <a:pt x="238" y="1060"/>
                      <a:pt x="523" y="1060"/>
                    </a:cubicBezTo>
                    <a:lnTo>
                      <a:pt x="669" y="1060"/>
                    </a:lnTo>
                    <a:cubicBezTo>
                      <a:pt x="590" y="1161"/>
                      <a:pt x="541" y="1294"/>
                      <a:pt x="541" y="1434"/>
                    </a:cubicBezTo>
                    <a:cubicBezTo>
                      <a:pt x="541" y="1753"/>
                      <a:pt x="784" y="2017"/>
                      <a:pt x="1091" y="2050"/>
                    </a:cubicBezTo>
                    <a:cubicBezTo>
                      <a:pt x="1088" y="2081"/>
                      <a:pt x="1079" y="2111"/>
                      <a:pt x="1079" y="2141"/>
                    </a:cubicBezTo>
                    <a:cubicBezTo>
                      <a:pt x="1079" y="2579"/>
                      <a:pt x="1437" y="2934"/>
                      <a:pt x="1874" y="2934"/>
                    </a:cubicBezTo>
                    <a:cubicBezTo>
                      <a:pt x="1890" y="3189"/>
                      <a:pt x="2093" y="3392"/>
                      <a:pt x="2351" y="3392"/>
                    </a:cubicBezTo>
                    <a:lnTo>
                      <a:pt x="4601" y="3392"/>
                    </a:lnTo>
                    <a:cubicBezTo>
                      <a:pt x="4868" y="3392"/>
                      <a:pt x="5081" y="3177"/>
                      <a:pt x="5081" y="2912"/>
                    </a:cubicBezTo>
                    <a:cubicBezTo>
                      <a:pt x="5072" y="2888"/>
                      <a:pt x="3793" y="2888"/>
                      <a:pt x="3793" y="2888"/>
                    </a:cubicBezTo>
                    <a:cubicBezTo>
                      <a:pt x="3833" y="2815"/>
                      <a:pt x="3851" y="2739"/>
                      <a:pt x="3851" y="2657"/>
                    </a:cubicBezTo>
                    <a:cubicBezTo>
                      <a:pt x="3851" y="2399"/>
                      <a:pt x="3675" y="2190"/>
                      <a:pt x="3444" y="2123"/>
                    </a:cubicBezTo>
                    <a:cubicBezTo>
                      <a:pt x="3584" y="2081"/>
                      <a:pt x="3684" y="1977"/>
                      <a:pt x="3717" y="1835"/>
                    </a:cubicBezTo>
                    <a:lnTo>
                      <a:pt x="4522" y="1835"/>
                    </a:lnTo>
                    <a:cubicBezTo>
                      <a:pt x="4838" y="1835"/>
                      <a:pt x="5090" y="1580"/>
                      <a:pt x="5090" y="1264"/>
                    </a:cubicBezTo>
                    <a:cubicBezTo>
                      <a:pt x="5090" y="948"/>
                      <a:pt x="4838" y="696"/>
                      <a:pt x="4522" y="696"/>
                    </a:cubicBezTo>
                    <a:lnTo>
                      <a:pt x="3517" y="696"/>
                    </a:lnTo>
                    <a:cubicBezTo>
                      <a:pt x="3529" y="654"/>
                      <a:pt x="3541" y="611"/>
                      <a:pt x="3541" y="568"/>
                    </a:cubicBezTo>
                    <a:cubicBezTo>
                      <a:pt x="3541" y="256"/>
                      <a:pt x="3289" y="1"/>
                      <a:pt x="2977"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7"/>
              <p:cNvSpPr/>
              <p:nvPr/>
            </p:nvSpPr>
            <p:spPr>
              <a:xfrm>
                <a:off x="2712835" y="2720732"/>
                <a:ext cx="555568" cy="361975"/>
              </a:xfrm>
              <a:custGeom>
                <a:rect b="b" l="l" r="r" t="t"/>
                <a:pathLst>
                  <a:path extrusionOk="0" h="2412" w="3702">
                    <a:moveTo>
                      <a:pt x="1090" y="1"/>
                    </a:moveTo>
                    <a:cubicBezTo>
                      <a:pt x="1075" y="49"/>
                      <a:pt x="1057" y="95"/>
                      <a:pt x="1057" y="149"/>
                    </a:cubicBezTo>
                    <a:cubicBezTo>
                      <a:pt x="1057" y="365"/>
                      <a:pt x="1203" y="544"/>
                      <a:pt x="1400" y="605"/>
                    </a:cubicBezTo>
                    <a:cubicBezTo>
                      <a:pt x="1279" y="644"/>
                      <a:pt x="1197" y="726"/>
                      <a:pt x="1169" y="851"/>
                    </a:cubicBezTo>
                    <a:lnTo>
                      <a:pt x="483" y="851"/>
                    </a:lnTo>
                    <a:cubicBezTo>
                      <a:pt x="216" y="851"/>
                      <a:pt x="0" y="1069"/>
                      <a:pt x="0" y="1333"/>
                    </a:cubicBezTo>
                    <a:cubicBezTo>
                      <a:pt x="0" y="1601"/>
                      <a:pt x="216" y="1816"/>
                      <a:pt x="483" y="1816"/>
                    </a:cubicBezTo>
                    <a:lnTo>
                      <a:pt x="1339" y="1816"/>
                    </a:lnTo>
                    <a:cubicBezTo>
                      <a:pt x="1333" y="1853"/>
                      <a:pt x="1321" y="1889"/>
                      <a:pt x="1321" y="1926"/>
                    </a:cubicBezTo>
                    <a:cubicBezTo>
                      <a:pt x="1321" y="2196"/>
                      <a:pt x="1537" y="2411"/>
                      <a:pt x="1804" y="2411"/>
                    </a:cubicBezTo>
                    <a:lnTo>
                      <a:pt x="3701" y="2411"/>
                    </a:lnTo>
                    <a:cubicBezTo>
                      <a:pt x="3583" y="2093"/>
                      <a:pt x="3325" y="1837"/>
                      <a:pt x="3003" y="1731"/>
                    </a:cubicBezTo>
                    <a:cubicBezTo>
                      <a:pt x="3006" y="1698"/>
                      <a:pt x="3015" y="1667"/>
                      <a:pt x="3015" y="1631"/>
                    </a:cubicBezTo>
                    <a:cubicBezTo>
                      <a:pt x="3015" y="1239"/>
                      <a:pt x="2696" y="921"/>
                      <a:pt x="2305" y="921"/>
                    </a:cubicBezTo>
                    <a:lnTo>
                      <a:pt x="2214" y="921"/>
                    </a:lnTo>
                    <a:cubicBezTo>
                      <a:pt x="2271" y="829"/>
                      <a:pt x="2305" y="723"/>
                      <a:pt x="2305" y="608"/>
                    </a:cubicBezTo>
                    <a:cubicBezTo>
                      <a:pt x="2305" y="274"/>
                      <a:pt x="2035" y="1"/>
                      <a:pt x="1701" y="1"/>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 name="Google Shape;1595;p47"/>
            <p:cNvGrpSpPr/>
            <p:nvPr/>
          </p:nvGrpSpPr>
          <p:grpSpPr>
            <a:xfrm>
              <a:off x="1229851" y="4840515"/>
              <a:ext cx="370952" cy="259477"/>
              <a:chOff x="530364" y="78205"/>
              <a:chExt cx="1410464" cy="986605"/>
            </a:xfrm>
          </p:grpSpPr>
          <p:sp>
            <p:nvSpPr>
              <p:cNvPr id="1596" name="Google Shape;1596;p47"/>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7"/>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7"/>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7"/>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47"/>
            <p:cNvGrpSpPr/>
            <p:nvPr/>
          </p:nvGrpSpPr>
          <p:grpSpPr>
            <a:xfrm>
              <a:off x="1362782" y="1096222"/>
              <a:ext cx="700549" cy="2793104"/>
              <a:chOff x="4194247" y="3302303"/>
              <a:chExt cx="419239" cy="1671516"/>
            </a:xfrm>
          </p:grpSpPr>
          <p:sp>
            <p:nvSpPr>
              <p:cNvPr id="1601" name="Google Shape;1601;p47"/>
              <p:cNvSpPr/>
              <p:nvPr/>
            </p:nvSpPr>
            <p:spPr>
              <a:xfrm>
                <a:off x="4217180" y="3612945"/>
                <a:ext cx="145221" cy="1360874"/>
              </a:xfrm>
              <a:custGeom>
                <a:rect b="b" l="l" r="r" t="t"/>
                <a:pathLst>
                  <a:path extrusionOk="0" h="52281" w="5579">
                    <a:moveTo>
                      <a:pt x="1" y="1"/>
                    </a:moveTo>
                    <a:lnTo>
                      <a:pt x="1" y="52281"/>
                    </a:lnTo>
                    <a:lnTo>
                      <a:pt x="5578" y="52281"/>
                    </a:lnTo>
                    <a:lnTo>
                      <a:pt x="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7"/>
              <p:cNvSpPr/>
              <p:nvPr/>
            </p:nvSpPr>
            <p:spPr>
              <a:xfrm>
                <a:off x="4289647" y="3612945"/>
                <a:ext cx="72624" cy="1360874"/>
              </a:xfrm>
              <a:custGeom>
                <a:rect b="b" l="l" r="r" t="t"/>
                <a:pathLst>
                  <a:path extrusionOk="0" h="52281" w="2790">
                    <a:moveTo>
                      <a:pt x="1" y="1"/>
                    </a:moveTo>
                    <a:lnTo>
                      <a:pt x="1" y="52281"/>
                    </a:lnTo>
                    <a:lnTo>
                      <a:pt x="2790" y="52281"/>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7"/>
              <p:cNvSpPr/>
              <p:nvPr/>
            </p:nvSpPr>
            <p:spPr>
              <a:xfrm>
                <a:off x="4194247" y="3601648"/>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7"/>
              <p:cNvSpPr/>
              <p:nvPr/>
            </p:nvSpPr>
            <p:spPr>
              <a:xfrm>
                <a:off x="4194247" y="3766887"/>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7"/>
              <p:cNvSpPr/>
              <p:nvPr/>
            </p:nvSpPr>
            <p:spPr>
              <a:xfrm>
                <a:off x="4194247" y="3932594"/>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7"/>
              <p:cNvSpPr/>
              <p:nvPr/>
            </p:nvSpPr>
            <p:spPr>
              <a:xfrm>
                <a:off x="4194247" y="4111888"/>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7"/>
              <p:cNvSpPr/>
              <p:nvPr/>
            </p:nvSpPr>
            <p:spPr>
              <a:xfrm>
                <a:off x="4194247" y="4277257"/>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7"/>
              <p:cNvSpPr/>
              <p:nvPr/>
            </p:nvSpPr>
            <p:spPr>
              <a:xfrm>
                <a:off x="4194247" y="4442938"/>
                <a:ext cx="192908" cy="27462"/>
              </a:xfrm>
              <a:custGeom>
                <a:rect b="b" l="l" r="r" t="t"/>
                <a:pathLst>
                  <a:path extrusionOk="0" h="1055" w="7411">
                    <a:moveTo>
                      <a:pt x="1" y="1"/>
                    </a:moveTo>
                    <a:lnTo>
                      <a:pt x="1" y="1054"/>
                    </a:lnTo>
                    <a:lnTo>
                      <a:pt x="7411" y="1054"/>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7"/>
              <p:cNvSpPr/>
              <p:nvPr/>
            </p:nvSpPr>
            <p:spPr>
              <a:xfrm>
                <a:off x="4194247" y="4608411"/>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7"/>
              <p:cNvSpPr/>
              <p:nvPr/>
            </p:nvSpPr>
            <p:spPr>
              <a:xfrm>
                <a:off x="4194247" y="4787601"/>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7"/>
              <p:cNvSpPr/>
              <p:nvPr/>
            </p:nvSpPr>
            <p:spPr>
              <a:xfrm>
                <a:off x="4217648" y="3629084"/>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7"/>
              <p:cNvSpPr/>
              <p:nvPr/>
            </p:nvSpPr>
            <p:spPr>
              <a:xfrm>
                <a:off x="4217648" y="3794661"/>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7"/>
              <p:cNvSpPr/>
              <p:nvPr/>
            </p:nvSpPr>
            <p:spPr>
              <a:xfrm>
                <a:off x="4217648" y="3960134"/>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7"/>
              <p:cNvSpPr/>
              <p:nvPr/>
            </p:nvSpPr>
            <p:spPr>
              <a:xfrm>
                <a:off x="4217648" y="4139428"/>
                <a:ext cx="144753" cy="46594"/>
              </a:xfrm>
              <a:custGeom>
                <a:rect b="b" l="l" r="r" t="t"/>
                <a:pathLst>
                  <a:path extrusionOk="0" h="1790"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7"/>
              <p:cNvSpPr/>
              <p:nvPr/>
            </p:nvSpPr>
            <p:spPr>
              <a:xfrm>
                <a:off x="4217648" y="4304901"/>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7"/>
              <p:cNvSpPr/>
              <p:nvPr/>
            </p:nvSpPr>
            <p:spPr>
              <a:xfrm>
                <a:off x="4217648" y="4470478"/>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7"/>
              <p:cNvSpPr/>
              <p:nvPr/>
            </p:nvSpPr>
            <p:spPr>
              <a:xfrm>
                <a:off x="4217648" y="4635950"/>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7"/>
              <p:cNvSpPr/>
              <p:nvPr/>
            </p:nvSpPr>
            <p:spPr>
              <a:xfrm>
                <a:off x="4256589" y="3302303"/>
                <a:ext cx="356897" cy="222296"/>
              </a:xfrm>
              <a:custGeom>
                <a:rect b="b" l="l" r="r" t="t"/>
                <a:pathLst>
                  <a:path extrusionOk="0" h="8540" w="13711">
                    <a:moveTo>
                      <a:pt x="12648" y="0"/>
                    </a:moveTo>
                    <a:cubicBezTo>
                      <a:pt x="12072" y="0"/>
                      <a:pt x="11599" y="359"/>
                      <a:pt x="11599" y="801"/>
                    </a:cubicBezTo>
                    <a:lnTo>
                      <a:pt x="11599" y="819"/>
                    </a:lnTo>
                    <a:cubicBezTo>
                      <a:pt x="11435" y="616"/>
                      <a:pt x="11143" y="478"/>
                      <a:pt x="10819" y="478"/>
                    </a:cubicBezTo>
                    <a:cubicBezTo>
                      <a:pt x="10306" y="478"/>
                      <a:pt x="9899" y="815"/>
                      <a:pt x="9881" y="1231"/>
                    </a:cubicBezTo>
                    <a:cubicBezTo>
                      <a:pt x="9638" y="1129"/>
                      <a:pt x="9359" y="1067"/>
                      <a:pt x="9062" y="1067"/>
                    </a:cubicBezTo>
                    <a:cubicBezTo>
                      <a:pt x="8132" y="1067"/>
                      <a:pt x="7371" y="1656"/>
                      <a:pt x="7371" y="2373"/>
                    </a:cubicBezTo>
                    <a:cubicBezTo>
                      <a:pt x="7371" y="2448"/>
                      <a:pt x="7380" y="2506"/>
                      <a:pt x="7393" y="2572"/>
                    </a:cubicBezTo>
                    <a:cubicBezTo>
                      <a:pt x="7282" y="2541"/>
                      <a:pt x="7167" y="2519"/>
                      <a:pt x="7039" y="2501"/>
                    </a:cubicBezTo>
                    <a:cubicBezTo>
                      <a:pt x="7039" y="2497"/>
                      <a:pt x="7048" y="2497"/>
                      <a:pt x="7048" y="2492"/>
                    </a:cubicBezTo>
                    <a:cubicBezTo>
                      <a:pt x="7048" y="1704"/>
                      <a:pt x="6278" y="1067"/>
                      <a:pt x="5330" y="1067"/>
                    </a:cubicBezTo>
                    <a:cubicBezTo>
                      <a:pt x="4533" y="1067"/>
                      <a:pt x="3865" y="1523"/>
                      <a:pt x="3675" y="2138"/>
                    </a:cubicBezTo>
                    <a:cubicBezTo>
                      <a:pt x="3409" y="2076"/>
                      <a:pt x="3121" y="2037"/>
                      <a:pt x="2829" y="2037"/>
                    </a:cubicBezTo>
                    <a:cubicBezTo>
                      <a:pt x="1271" y="2037"/>
                      <a:pt x="0" y="3046"/>
                      <a:pt x="0" y="4294"/>
                    </a:cubicBezTo>
                    <a:cubicBezTo>
                      <a:pt x="0" y="5206"/>
                      <a:pt x="687" y="5994"/>
                      <a:pt x="1669" y="6348"/>
                    </a:cubicBezTo>
                    <a:cubicBezTo>
                      <a:pt x="1408" y="6578"/>
                      <a:pt x="1253" y="6875"/>
                      <a:pt x="1253" y="7194"/>
                    </a:cubicBezTo>
                    <a:cubicBezTo>
                      <a:pt x="1253" y="7942"/>
                      <a:pt x="2077" y="8539"/>
                      <a:pt x="3095" y="8539"/>
                    </a:cubicBezTo>
                    <a:cubicBezTo>
                      <a:pt x="4104" y="8539"/>
                      <a:pt x="4914" y="7951"/>
                      <a:pt x="4936" y="7229"/>
                    </a:cubicBezTo>
                    <a:cubicBezTo>
                      <a:pt x="5025" y="7189"/>
                      <a:pt x="5105" y="7145"/>
                      <a:pt x="5171" y="7105"/>
                    </a:cubicBezTo>
                    <a:cubicBezTo>
                      <a:pt x="5282" y="7127"/>
                      <a:pt x="5392" y="7145"/>
                      <a:pt x="5503" y="7145"/>
                    </a:cubicBezTo>
                    <a:cubicBezTo>
                      <a:pt x="6096" y="7145"/>
                      <a:pt x="6587" y="6773"/>
                      <a:pt x="6773" y="6255"/>
                    </a:cubicBezTo>
                    <a:cubicBezTo>
                      <a:pt x="7429" y="6127"/>
                      <a:pt x="7911" y="5662"/>
                      <a:pt x="7911" y="5104"/>
                    </a:cubicBezTo>
                    <a:cubicBezTo>
                      <a:pt x="7911" y="4936"/>
                      <a:pt x="7867" y="4781"/>
                      <a:pt x="7787" y="4631"/>
                    </a:cubicBezTo>
                    <a:cubicBezTo>
                      <a:pt x="7831" y="4604"/>
                      <a:pt x="7876" y="4577"/>
                      <a:pt x="7920" y="4542"/>
                    </a:cubicBezTo>
                    <a:lnTo>
                      <a:pt x="7920" y="4542"/>
                    </a:lnTo>
                    <a:cubicBezTo>
                      <a:pt x="7916" y="4586"/>
                      <a:pt x="7916" y="4626"/>
                      <a:pt x="7916" y="4675"/>
                    </a:cubicBezTo>
                    <a:cubicBezTo>
                      <a:pt x="7916" y="5326"/>
                      <a:pt x="8553" y="5857"/>
                      <a:pt x="9345" y="5857"/>
                    </a:cubicBezTo>
                    <a:cubicBezTo>
                      <a:pt x="10133" y="5857"/>
                      <a:pt x="10771" y="5326"/>
                      <a:pt x="10771" y="4675"/>
                    </a:cubicBezTo>
                    <a:cubicBezTo>
                      <a:pt x="10771" y="4582"/>
                      <a:pt x="10753" y="4493"/>
                      <a:pt x="10731" y="4405"/>
                    </a:cubicBezTo>
                    <a:cubicBezTo>
                      <a:pt x="11346" y="4272"/>
                      <a:pt x="11784" y="3909"/>
                      <a:pt x="11784" y="3480"/>
                    </a:cubicBezTo>
                    <a:cubicBezTo>
                      <a:pt x="11784" y="3369"/>
                      <a:pt x="11758" y="3267"/>
                      <a:pt x="11700" y="3165"/>
                    </a:cubicBezTo>
                    <a:cubicBezTo>
                      <a:pt x="11984" y="3134"/>
                      <a:pt x="12214" y="2962"/>
                      <a:pt x="12320" y="2718"/>
                    </a:cubicBezTo>
                    <a:cubicBezTo>
                      <a:pt x="12453" y="2767"/>
                      <a:pt x="12590" y="2802"/>
                      <a:pt x="12745" y="2802"/>
                    </a:cubicBezTo>
                    <a:cubicBezTo>
                      <a:pt x="13276" y="2802"/>
                      <a:pt x="13710" y="2457"/>
                      <a:pt x="13710" y="2032"/>
                    </a:cubicBezTo>
                    <a:cubicBezTo>
                      <a:pt x="13710" y="1789"/>
                      <a:pt x="13560" y="1567"/>
                      <a:pt x="13329" y="1430"/>
                    </a:cubicBezTo>
                    <a:cubicBezTo>
                      <a:pt x="13542" y="1275"/>
                      <a:pt x="13692" y="1054"/>
                      <a:pt x="13692" y="801"/>
                    </a:cubicBezTo>
                    <a:cubicBezTo>
                      <a:pt x="13692" y="359"/>
                      <a:pt x="13223" y="0"/>
                      <a:pt x="12648"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47"/>
            <p:cNvGrpSpPr/>
            <p:nvPr/>
          </p:nvGrpSpPr>
          <p:grpSpPr>
            <a:xfrm>
              <a:off x="1909816" y="1464084"/>
              <a:ext cx="645419" cy="2573132"/>
              <a:chOff x="4194247" y="3302303"/>
              <a:chExt cx="419239" cy="1671516"/>
            </a:xfrm>
          </p:grpSpPr>
          <p:sp>
            <p:nvSpPr>
              <p:cNvPr id="1620" name="Google Shape;1620;p47"/>
              <p:cNvSpPr/>
              <p:nvPr/>
            </p:nvSpPr>
            <p:spPr>
              <a:xfrm>
                <a:off x="4217180" y="3612945"/>
                <a:ext cx="145221" cy="1360874"/>
              </a:xfrm>
              <a:custGeom>
                <a:rect b="b" l="l" r="r" t="t"/>
                <a:pathLst>
                  <a:path extrusionOk="0" h="52281" w="5579">
                    <a:moveTo>
                      <a:pt x="1" y="1"/>
                    </a:moveTo>
                    <a:lnTo>
                      <a:pt x="1" y="52281"/>
                    </a:lnTo>
                    <a:lnTo>
                      <a:pt x="5578" y="52281"/>
                    </a:lnTo>
                    <a:lnTo>
                      <a:pt x="55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7"/>
              <p:cNvSpPr/>
              <p:nvPr/>
            </p:nvSpPr>
            <p:spPr>
              <a:xfrm>
                <a:off x="4289647" y="3612945"/>
                <a:ext cx="72624" cy="1360874"/>
              </a:xfrm>
              <a:custGeom>
                <a:rect b="b" l="l" r="r" t="t"/>
                <a:pathLst>
                  <a:path extrusionOk="0" h="52281" w="2790">
                    <a:moveTo>
                      <a:pt x="1" y="1"/>
                    </a:moveTo>
                    <a:lnTo>
                      <a:pt x="1" y="52281"/>
                    </a:lnTo>
                    <a:lnTo>
                      <a:pt x="2790" y="52281"/>
                    </a:lnTo>
                    <a:lnTo>
                      <a:pt x="27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7"/>
              <p:cNvSpPr/>
              <p:nvPr/>
            </p:nvSpPr>
            <p:spPr>
              <a:xfrm>
                <a:off x="4194247" y="3601648"/>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7"/>
              <p:cNvSpPr/>
              <p:nvPr/>
            </p:nvSpPr>
            <p:spPr>
              <a:xfrm>
                <a:off x="4194247" y="3766887"/>
                <a:ext cx="192908" cy="27696"/>
              </a:xfrm>
              <a:custGeom>
                <a:rect b="b" l="l" r="r" t="t"/>
                <a:pathLst>
                  <a:path extrusionOk="0" h="1064" w="7411">
                    <a:moveTo>
                      <a:pt x="1" y="1"/>
                    </a:moveTo>
                    <a:lnTo>
                      <a:pt x="1" y="1063"/>
                    </a:lnTo>
                    <a:lnTo>
                      <a:pt x="7411" y="1063"/>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7"/>
              <p:cNvSpPr/>
              <p:nvPr/>
            </p:nvSpPr>
            <p:spPr>
              <a:xfrm>
                <a:off x="4194247" y="3932594"/>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7"/>
              <p:cNvSpPr/>
              <p:nvPr/>
            </p:nvSpPr>
            <p:spPr>
              <a:xfrm>
                <a:off x="4194247" y="4111888"/>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7"/>
              <p:cNvSpPr/>
              <p:nvPr/>
            </p:nvSpPr>
            <p:spPr>
              <a:xfrm>
                <a:off x="4194247" y="4277257"/>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7"/>
              <p:cNvSpPr/>
              <p:nvPr/>
            </p:nvSpPr>
            <p:spPr>
              <a:xfrm>
                <a:off x="4194247" y="4442938"/>
                <a:ext cx="192908" cy="27462"/>
              </a:xfrm>
              <a:custGeom>
                <a:rect b="b" l="l" r="r" t="t"/>
                <a:pathLst>
                  <a:path extrusionOk="0" h="1055" w="7411">
                    <a:moveTo>
                      <a:pt x="1" y="1"/>
                    </a:moveTo>
                    <a:lnTo>
                      <a:pt x="1" y="1054"/>
                    </a:lnTo>
                    <a:lnTo>
                      <a:pt x="7411" y="1054"/>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7"/>
              <p:cNvSpPr/>
              <p:nvPr/>
            </p:nvSpPr>
            <p:spPr>
              <a:xfrm>
                <a:off x="4194247" y="4608411"/>
                <a:ext cx="192908" cy="27566"/>
              </a:xfrm>
              <a:custGeom>
                <a:rect b="b" l="l" r="r" t="t"/>
                <a:pathLst>
                  <a:path extrusionOk="0" h="1059" w="7411">
                    <a:moveTo>
                      <a:pt x="1" y="1"/>
                    </a:moveTo>
                    <a:lnTo>
                      <a:pt x="1" y="1059"/>
                    </a:lnTo>
                    <a:lnTo>
                      <a:pt x="7411" y="1059"/>
                    </a:lnTo>
                    <a:lnTo>
                      <a:pt x="741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7"/>
              <p:cNvSpPr/>
              <p:nvPr/>
            </p:nvSpPr>
            <p:spPr>
              <a:xfrm>
                <a:off x="4194247" y="4787601"/>
                <a:ext cx="192908" cy="27670"/>
              </a:xfrm>
              <a:custGeom>
                <a:rect b="b" l="l" r="r" t="t"/>
                <a:pathLst>
                  <a:path extrusionOk="0" h="1063" w="7411">
                    <a:moveTo>
                      <a:pt x="1" y="0"/>
                    </a:moveTo>
                    <a:lnTo>
                      <a:pt x="1" y="1063"/>
                    </a:lnTo>
                    <a:lnTo>
                      <a:pt x="7411" y="1063"/>
                    </a:lnTo>
                    <a:lnTo>
                      <a:pt x="741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7"/>
              <p:cNvSpPr/>
              <p:nvPr/>
            </p:nvSpPr>
            <p:spPr>
              <a:xfrm>
                <a:off x="4217648" y="3629084"/>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7"/>
              <p:cNvSpPr/>
              <p:nvPr/>
            </p:nvSpPr>
            <p:spPr>
              <a:xfrm>
                <a:off x="4217648" y="3794661"/>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7"/>
              <p:cNvSpPr/>
              <p:nvPr/>
            </p:nvSpPr>
            <p:spPr>
              <a:xfrm>
                <a:off x="4217648" y="3960134"/>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7"/>
              <p:cNvSpPr/>
              <p:nvPr/>
            </p:nvSpPr>
            <p:spPr>
              <a:xfrm>
                <a:off x="4217648" y="4139428"/>
                <a:ext cx="144753" cy="46594"/>
              </a:xfrm>
              <a:custGeom>
                <a:rect b="b" l="l" r="r" t="t"/>
                <a:pathLst>
                  <a:path extrusionOk="0" h="1790"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7"/>
              <p:cNvSpPr/>
              <p:nvPr/>
            </p:nvSpPr>
            <p:spPr>
              <a:xfrm>
                <a:off x="4217648" y="4304901"/>
                <a:ext cx="144753" cy="46568"/>
              </a:xfrm>
              <a:custGeom>
                <a:rect b="b" l="l" r="r" t="t"/>
                <a:pathLst>
                  <a:path extrusionOk="0" h="1789" w="5561">
                    <a:moveTo>
                      <a:pt x="0" y="1"/>
                    </a:moveTo>
                    <a:lnTo>
                      <a:pt x="0" y="1789"/>
                    </a:lnTo>
                    <a:lnTo>
                      <a:pt x="5560" y="1789"/>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7"/>
              <p:cNvSpPr/>
              <p:nvPr/>
            </p:nvSpPr>
            <p:spPr>
              <a:xfrm>
                <a:off x="4217648" y="4470478"/>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7"/>
              <p:cNvSpPr/>
              <p:nvPr/>
            </p:nvSpPr>
            <p:spPr>
              <a:xfrm>
                <a:off x="4217648" y="4635950"/>
                <a:ext cx="144753" cy="46464"/>
              </a:xfrm>
              <a:custGeom>
                <a:rect b="b" l="l" r="r" t="t"/>
                <a:pathLst>
                  <a:path extrusionOk="0" h="1785" w="5561">
                    <a:moveTo>
                      <a:pt x="0" y="1"/>
                    </a:moveTo>
                    <a:lnTo>
                      <a:pt x="0" y="1785"/>
                    </a:lnTo>
                    <a:lnTo>
                      <a:pt x="5560" y="1785"/>
                    </a:lnTo>
                    <a:lnTo>
                      <a:pt x="5560" y="1"/>
                    </a:lnTo>
                    <a:close/>
                  </a:path>
                </a:pathLst>
              </a:custGeom>
              <a:solidFill>
                <a:srgbClr val="434343">
                  <a:alpha val="5184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7"/>
              <p:cNvSpPr/>
              <p:nvPr/>
            </p:nvSpPr>
            <p:spPr>
              <a:xfrm>
                <a:off x="4256589" y="3302303"/>
                <a:ext cx="356897" cy="222296"/>
              </a:xfrm>
              <a:custGeom>
                <a:rect b="b" l="l" r="r" t="t"/>
                <a:pathLst>
                  <a:path extrusionOk="0" h="8540" w="13711">
                    <a:moveTo>
                      <a:pt x="12648" y="0"/>
                    </a:moveTo>
                    <a:cubicBezTo>
                      <a:pt x="12072" y="0"/>
                      <a:pt x="11599" y="359"/>
                      <a:pt x="11599" y="801"/>
                    </a:cubicBezTo>
                    <a:lnTo>
                      <a:pt x="11599" y="819"/>
                    </a:lnTo>
                    <a:cubicBezTo>
                      <a:pt x="11435" y="616"/>
                      <a:pt x="11143" y="478"/>
                      <a:pt x="10819" y="478"/>
                    </a:cubicBezTo>
                    <a:cubicBezTo>
                      <a:pt x="10306" y="478"/>
                      <a:pt x="9899" y="815"/>
                      <a:pt x="9881" y="1231"/>
                    </a:cubicBezTo>
                    <a:cubicBezTo>
                      <a:pt x="9638" y="1129"/>
                      <a:pt x="9359" y="1067"/>
                      <a:pt x="9062" y="1067"/>
                    </a:cubicBezTo>
                    <a:cubicBezTo>
                      <a:pt x="8132" y="1067"/>
                      <a:pt x="7371" y="1656"/>
                      <a:pt x="7371" y="2373"/>
                    </a:cubicBezTo>
                    <a:cubicBezTo>
                      <a:pt x="7371" y="2448"/>
                      <a:pt x="7380" y="2506"/>
                      <a:pt x="7393" y="2572"/>
                    </a:cubicBezTo>
                    <a:cubicBezTo>
                      <a:pt x="7282" y="2541"/>
                      <a:pt x="7167" y="2519"/>
                      <a:pt x="7039" y="2501"/>
                    </a:cubicBezTo>
                    <a:cubicBezTo>
                      <a:pt x="7039" y="2497"/>
                      <a:pt x="7048" y="2497"/>
                      <a:pt x="7048" y="2492"/>
                    </a:cubicBezTo>
                    <a:cubicBezTo>
                      <a:pt x="7048" y="1704"/>
                      <a:pt x="6278" y="1067"/>
                      <a:pt x="5330" y="1067"/>
                    </a:cubicBezTo>
                    <a:cubicBezTo>
                      <a:pt x="4533" y="1067"/>
                      <a:pt x="3865" y="1523"/>
                      <a:pt x="3675" y="2138"/>
                    </a:cubicBezTo>
                    <a:cubicBezTo>
                      <a:pt x="3409" y="2076"/>
                      <a:pt x="3121" y="2037"/>
                      <a:pt x="2829" y="2037"/>
                    </a:cubicBezTo>
                    <a:cubicBezTo>
                      <a:pt x="1271" y="2037"/>
                      <a:pt x="0" y="3046"/>
                      <a:pt x="0" y="4294"/>
                    </a:cubicBezTo>
                    <a:cubicBezTo>
                      <a:pt x="0" y="5206"/>
                      <a:pt x="687" y="5994"/>
                      <a:pt x="1669" y="6348"/>
                    </a:cubicBezTo>
                    <a:cubicBezTo>
                      <a:pt x="1408" y="6578"/>
                      <a:pt x="1253" y="6875"/>
                      <a:pt x="1253" y="7194"/>
                    </a:cubicBezTo>
                    <a:cubicBezTo>
                      <a:pt x="1253" y="7942"/>
                      <a:pt x="2077" y="8539"/>
                      <a:pt x="3095" y="8539"/>
                    </a:cubicBezTo>
                    <a:cubicBezTo>
                      <a:pt x="4104" y="8539"/>
                      <a:pt x="4914" y="7951"/>
                      <a:pt x="4936" y="7229"/>
                    </a:cubicBezTo>
                    <a:cubicBezTo>
                      <a:pt x="5025" y="7189"/>
                      <a:pt x="5105" y="7145"/>
                      <a:pt x="5171" y="7105"/>
                    </a:cubicBezTo>
                    <a:cubicBezTo>
                      <a:pt x="5282" y="7127"/>
                      <a:pt x="5392" y="7145"/>
                      <a:pt x="5503" y="7145"/>
                    </a:cubicBezTo>
                    <a:cubicBezTo>
                      <a:pt x="6096" y="7145"/>
                      <a:pt x="6587" y="6773"/>
                      <a:pt x="6773" y="6255"/>
                    </a:cubicBezTo>
                    <a:cubicBezTo>
                      <a:pt x="7429" y="6127"/>
                      <a:pt x="7911" y="5662"/>
                      <a:pt x="7911" y="5104"/>
                    </a:cubicBezTo>
                    <a:cubicBezTo>
                      <a:pt x="7911" y="4936"/>
                      <a:pt x="7867" y="4781"/>
                      <a:pt x="7787" y="4631"/>
                    </a:cubicBezTo>
                    <a:cubicBezTo>
                      <a:pt x="7831" y="4604"/>
                      <a:pt x="7876" y="4577"/>
                      <a:pt x="7920" y="4542"/>
                    </a:cubicBezTo>
                    <a:lnTo>
                      <a:pt x="7920" y="4542"/>
                    </a:lnTo>
                    <a:cubicBezTo>
                      <a:pt x="7916" y="4586"/>
                      <a:pt x="7916" y="4626"/>
                      <a:pt x="7916" y="4675"/>
                    </a:cubicBezTo>
                    <a:cubicBezTo>
                      <a:pt x="7916" y="5326"/>
                      <a:pt x="8553" y="5857"/>
                      <a:pt x="9345" y="5857"/>
                    </a:cubicBezTo>
                    <a:cubicBezTo>
                      <a:pt x="10133" y="5857"/>
                      <a:pt x="10771" y="5326"/>
                      <a:pt x="10771" y="4675"/>
                    </a:cubicBezTo>
                    <a:cubicBezTo>
                      <a:pt x="10771" y="4582"/>
                      <a:pt x="10753" y="4493"/>
                      <a:pt x="10731" y="4405"/>
                    </a:cubicBezTo>
                    <a:cubicBezTo>
                      <a:pt x="11346" y="4272"/>
                      <a:pt x="11784" y="3909"/>
                      <a:pt x="11784" y="3480"/>
                    </a:cubicBezTo>
                    <a:cubicBezTo>
                      <a:pt x="11784" y="3369"/>
                      <a:pt x="11758" y="3267"/>
                      <a:pt x="11700" y="3165"/>
                    </a:cubicBezTo>
                    <a:cubicBezTo>
                      <a:pt x="11984" y="3134"/>
                      <a:pt x="12214" y="2962"/>
                      <a:pt x="12320" y="2718"/>
                    </a:cubicBezTo>
                    <a:cubicBezTo>
                      <a:pt x="12453" y="2767"/>
                      <a:pt x="12590" y="2802"/>
                      <a:pt x="12745" y="2802"/>
                    </a:cubicBezTo>
                    <a:cubicBezTo>
                      <a:pt x="13276" y="2802"/>
                      <a:pt x="13710" y="2457"/>
                      <a:pt x="13710" y="2032"/>
                    </a:cubicBezTo>
                    <a:cubicBezTo>
                      <a:pt x="13710" y="1789"/>
                      <a:pt x="13560" y="1567"/>
                      <a:pt x="13329" y="1430"/>
                    </a:cubicBezTo>
                    <a:cubicBezTo>
                      <a:pt x="13542" y="1275"/>
                      <a:pt x="13692" y="1054"/>
                      <a:pt x="13692" y="801"/>
                    </a:cubicBezTo>
                    <a:cubicBezTo>
                      <a:pt x="13692" y="359"/>
                      <a:pt x="13223" y="0"/>
                      <a:pt x="12648" y="0"/>
                    </a:cubicBezTo>
                    <a:close/>
                  </a:path>
                </a:pathLst>
              </a:custGeom>
              <a:solidFill>
                <a:srgbClr val="FFFFFF">
                  <a:alpha val="402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47"/>
            <p:cNvGrpSpPr/>
            <p:nvPr/>
          </p:nvGrpSpPr>
          <p:grpSpPr>
            <a:xfrm flipH="1">
              <a:off x="-47712" y="2334816"/>
              <a:ext cx="1905676" cy="1975509"/>
              <a:chOff x="6830874" y="1893677"/>
              <a:chExt cx="875650" cy="907737"/>
            </a:xfrm>
          </p:grpSpPr>
          <p:sp>
            <p:nvSpPr>
              <p:cNvPr id="1639" name="Google Shape;1639;p47"/>
              <p:cNvSpPr/>
              <p:nvPr/>
            </p:nvSpPr>
            <p:spPr>
              <a:xfrm>
                <a:off x="7225270" y="1893677"/>
                <a:ext cx="481254" cy="906496"/>
              </a:xfrm>
              <a:custGeom>
                <a:rect b="b" l="l" r="r" t="t"/>
                <a:pathLst>
                  <a:path extrusionOk="0" h="54103" w="28723">
                    <a:moveTo>
                      <a:pt x="14361" y="0"/>
                    </a:moveTo>
                    <a:lnTo>
                      <a:pt x="0" y="11506"/>
                    </a:lnTo>
                    <a:lnTo>
                      <a:pt x="0" y="54103"/>
                    </a:lnTo>
                    <a:lnTo>
                      <a:pt x="28722" y="54103"/>
                    </a:lnTo>
                    <a:lnTo>
                      <a:pt x="28722" y="11506"/>
                    </a:lnTo>
                    <a:lnTo>
                      <a:pt x="1436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7"/>
              <p:cNvSpPr/>
              <p:nvPr/>
            </p:nvSpPr>
            <p:spPr>
              <a:xfrm>
                <a:off x="7074844" y="1893677"/>
                <a:ext cx="631680" cy="192783"/>
              </a:xfrm>
              <a:custGeom>
                <a:rect b="b" l="l" r="r" t="t"/>
                <a:pathLst>
                  <a:path extrusionOk="0" h="11506" w="37701">
                    <a:moveTo>
                      <a:pt x="1" y="0"/>
                    </a:moveTo>
                    <a:lnTo>
                      <a:pt x="14362" y="11506"/>
                    </a:lnTo>
                    <a:lnTo>
                      <a:pt x="37700" y="11506"/>
                    </a:lnTo>
                    <a:lnTo>
                      <a:pt x="2333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7"/>
              <p:cNvSpPr/>
              <p:nvPr/>
            </p:nvSpPr>
            <p:spPr>
              <a:xfrm>
                <a:off x="6834141" y="1893677"/>
                <a:ext cx="481338" cy="906764"/>
              </a:xfrm>
              <a:custGeom>
                <a:rect b="b" l="l" r="r" t="t"/>
                <a:pathLst>
                  <a:path extrusionOk="0" h="54119" w="28728">
                    <a:moveTo>
                      <a:pt x="14367" y="0"/>
                    </a:moveTo>
                    <a:lnTo>
                      <a:pt x="1" y="11506"/>
                    </a:lnTo>
                    <a:lnTo>
                      <a:pt x="1" y="54119"/>
                    </a:lnTo>
                    <a:lnTo>
                      <a:pt x="28728" y="54119"/>
                    </a:lnTo>
                    <a:lnTo>
                      <a:pt x="28728" y="11506"/>
                    </a:lnTo>
                    <a:lnTo>
                      <a:pt x="1436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7"/>
              <p:cNvSpPr/>
              <p:nvPr/>
            </p:nvSpPr>
            <p:spPr>
              <a:xfrm>
                <a:off x="6887472" y="2193978"/>
                <a:ext cx="125143" cy="196687"/>
              </a:xfrm>
              <a:custGeom>
                <a:rect b="b" l="l" r="r" t="t"/>
                <a:pathLst>
                  <a:path extrusionOk="0" h="11739" w="7469">
                    <a:moveTo>
                      <a:pt x="0" y="1"/>
                    </a:moveTo>
                    <a:lnTo>
                      <a:pt x="0" y="11739"/>
                    </a:lnTo>
                    <a:lnTo>
                      <a:pt x="7468" y="11739"/>
                    </a:lnTo>
                    <a:lnTo>
                      <a:pt x="74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7"/>
              <p:cNvSpPr/>
              <p:nvPr/>
            </p:nvSpPr>
            <p:spPr>
              <a:xfrm>
                <a:off x="6901697" y="2214050"/>
                <a:ext cx="96676" cy="156542"/>
              </a:xfrm>
              <a:custGeom>
                <a:rect b="b" l="l" r="r" t="t"/>
                <a:pathLst>
                  <a:path extrusionOk="0" h="9343" w="5770">
                    <a:moveTo>
                      <a:pt x="1" y="1"/>
                    </a:moveTo>
                    <a:lnTo>
                      <a:pt x="1" y="9342"/>
                    </a:lnTo>
                    <a:lnTo>
                      <a:pt x="5769" y="9342"/>
                    </a:lnTo>
                    <a:lnTo>
                      <a:pt x="57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7"/>
              <p:cNvSpPr/>
              <p:nvPr/>
            </p:nvSpPr>
            <p:spPr>
              <a:xfrm>
                <a:off x="6901697" y="2218122"/>
                <a:ext cx="96676" cy="4004"/>
              </a:xfrm>
              <a:custGeom>
                <a:rect b="b" l="l" r="r" t="t"/>
                <a:pathLst>
                  <a:path extrusionOk="0" h="239" w="5770">
                    <a:moveTo>
                      <a:pt x="1" y="1"/>
                    </a:moveTo>
                    <a:lnTo>
                      <a:pt x="1" y="238"/>
                    </a:lnTo>
                    <a:lnTo>
                      <a:pt x="5769" y="238"/>
                    </a:lnTo>
                    <a:lnTo>
                      <a:pt x="57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7"/>
              <p:cNvSpPr/>
              <p:nvPr/>
            </p:nvSpPr>
            <p:spPr>
              <a:xfrm>
                <a:off x="6901697" y="2246957"/>
                <a:ext cx="96676" cy="3988"/>
              </a:xfrm>
              <a:custGeom>
                <a:rect b="b" l="l" r="r" t="t"/>
                <a:pathLst>
                  <a:path extrusionOk="0" h="238" w="5770">
                    <a:moveTo>
                      <a:pt x="1" y="0"/>
                    </a:moveTo>
                    <a:lnTo>
                      <a:pt x="1" y="238"/>
                    </a:lnTo>
                    <a:lnTo>
                      <a:pt x="5769" y="238"/>
                    </a:lnTo>
                    <a:lnTo>
                      <a:pt x="57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7"/>
              <p:cNvSpPr/>
              <p:nvPr/>
            </p:nvSpPr>
            <p:spPr>
              <a:xfrm>
                <a:off x="6901697" y="2275859"/>
                <a:ext cx="96676" cy="4004"/>
              </a:xfrm>
              <a:custGeom>
                <a:rect b="b" l="l" r="r" t="t"/>
                <a:pathLst>
                  <a:path extrusionOk="0" h="239" w="5770">
                    <a:moveTo>
                      <a:pt x="1" y="1"/>
                    </a:moveTo>
                    <a:lnTo>
                      <a:pt x="1" y="238"/>
                    </a:lnTo>
                    <a:lnTo>
                      <a:pt x="5769" y="238"/>
                    </a:lnTo>
                    <a:lnTo>
                      <a:pt x="57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7"/>
              <p:cNvSpPr/>
              <p:nvPr/>
            </p:nvSpPr>
            <p:spPr>
              <a:xfrm>
                <a:off x="6901697" y="2304695"/>
                <a:ext cx="96676" cy="4004"/>
              </a:xfrm>
              <a:custGeom>
                <a:rect b="b" l="l" r="r" t="t"/>
                <a:pathLst>
                  <a:path extrusionOk="0" h="239" w="5770">
                    <a:moveTo>
                      <a:pt x="1" y="1"/>
                    </a:moveTo>
                    <a:lnTo>
                      <a:pt x="1" y="238"/>
                    </a:lnTo>
                    <a:lnTo>
                      <a:pt x="5769" y="238"/>
                    </a:lnTo>
                    <a:lnTo>
                      <a:pt x="57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7"/>
              <p:cNvSpPr/>
              <p:nvPr/>
            </p:nvSpPr>
            <p:spPr>
              <a:xfrm>
                <a:off x="6901697" y="2333614"/>
                <a:ext cx="96676" cy="3988"/>
              </a:xfrm>
              <a:custGeom>
                <a:rect b="b" l="l" r="r" t="t"/>
                <a:pathLst>
                  <a:path extrusionOk="0" h="238" w="5770">
                    <a:moveTo>
                      <a:pt x="1" y="0"/>
                    </a:moveTo>
                    <a:lnTo>
                      <a:pt x="1" y="238"/>
                    </a:lnTo>
                    <a:lnTo>
                      <a:pt x="5769" y="238"/>
                    </a:lnTo>
                    <a:lnTo>
                      <a:pt x="57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7"/>
              <p:cNvSpPr/>
              <p:nvPr/>
            </p:nvSpPr>
            <p:spPr>
              <a:xfrm>
                <a:off x="6901697" y="2362533"/>
                <a:ext cx="96676" cy="3988"/>
              </a:xfrm>
              <a:custGeom>
                <a:rect b="b" l="l" r="r" t="t"/>
                <a:pathLst>
                  <a:path extrusionOk="0" h="238" w="5770">
                    <a:moveTo>
                      <a:pt x="1" y="0"/>
                    </a:moveTo>
                    <a:lnTo>
                      <a:pt x="1" y="238"/>
                    </a:lnTo>
                    <a:lnTo>
                      <a:pt x="5769" y="238"/>
                    </a:lnTo>
                    <a:lnTo>
                      <a:pt x="57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7"/>
              <p:cNvSpPr/>
              <p:nvPr/>
            </p:nvSpPr>
            <p:spPr>
              <a:xfrm>
                <a:off x="7130386" y="2193978"/>
                <a:ext cx="125143" cy="196687"/>
              </a:xfrm>
              <a:custGeom>
                <a:rect b="b" l="l" r="r" t="t"/>
                <a:pathLst>
                  <a:path extrusionOk="0" h="11739" w="7469">
                    <a:moveTo>
                      <a:pt x="0" y="1"/>
                    </a:moveTo>
                    <a:lnTo>
                      <a:pt x="0" y="11739"/>
                    </a:lnTo>
                    <a:lnTo>
                      <a:pt x="7468" y="11739"/>
                    </a:lnTo>
                    <a:lnTo>
                      <a:pt x="74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7"/>
              <p:cNvSpPr/>
              <p:nvPr/>
            </p:nvSpPr>
            <p:spPr>
              <a:xfrm>
                <a:off x="7144611" y="2214050"/>
                <a:ext cx="96676" cy="156542"/>
              </a:xfrm>
              <a:custGeom>
                <a:rect b="b" l="l" r="r" t="t"/>
                <a:pathLst>
                  <a:path extrusionOk="0" h="9343" w="5770">
                    <a:moveTo>
                      <a:pt x="1" y="1"/>
                    </a:moveTo>
                    <a:lnTo>
                      <a:pt x="1" y="9342"/>
                    </a:lnTo>
                    <a:lnTo>
                      <a:pt x="5770" y="9342"/>
                    </a:lnTo>
                    <a:lnTo>
                      <a:pt x="577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7"/>
              <p:cNvSpPr/>
              <p:nvPr/>
            </p:nvSpPr>
            <p:spPr>
              <a:xfrm>
                <a:off x="7144611" y="2218122"/>
                <a:ext cx="96676" cy="4004"/>
              </a:xfrm>
              <a:custGeom>
                <a:rect b="b" l="l" r="r" t="t"/>
                <a:pathLst>
                  <a:path extrusionOk="0" h="239" w="5770">
                    <a:moveTo>
                      <a:pt x="1" y="1"/>
                    </a:moveTo>
                    <a:lnTo>
                      <a:pt x="1" y="238"/>
                    </a:lnTo>
                    <a:lnTo>
                      <a:pt x="5770" y="238"/>
                    </a:lnTo>
                    <a:lnTo>
                      <a:pt x="57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7"/>
              <p:cNvSpPr/>
              <p:nvPr/>
            </p:nvSpPr>
            <p:spPr>
              <a:xfrm>
                <a:off x="7144611" y="2246957"/>
                <a:ext cx="96676" cy="3988"/>
              </a:xfrm>
              <a:custGeom>
                <a:rect b="b" l="l" r="r" t="t"/>
                <a:pathLst>
                  <a:path extrusionOk="0" h="238" w="5770">
                    <a:moveTo>
                      <a:pt x="1" y="0"/>
                    </a:moveTo>
                    <a:lnTo>
                      <a:pt x="1" y="238"/>
                    </a:lnTo>
                    <a:lnTo>
                      <a:pt x="5770" y="238"/>
                    </a:lnTo>
                    <a:lnTo>
                      <a:pt x="57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7"/>
              <p:cNvSpPr/>
              <p:nvPr/>
            </p:nvSpPr>
            <p:spPr>
              <a:xfrm>
                <a:off x="7144611" y="2275859"/>
                <a:ext cx="96676" cy="4004"/>
              </a:xfrm>
              <a:custGeom>
                <a:rect b="b" l="l" r="r" t="t"/>
                <a:pathLst>
                  <a:path extrusionOk="0" h="239" w="5770">
                    <a:moveTo>
                      <a:pt x="1" y="1"/>
                    </a:moveTo>
                    <a:lnTo>
                      <a:pt x="1" y="238"/>
                    </a:lnTo>
                    <a:lnTo>
                      <a:pt x="5770" y="238"/>
                    </a:lnTo>
                    <a:lnTo>
                      <a:pt x="57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7"/>
              <p:cNvSpPr/>
              <p:nvPr/>
            </p:nvSpPr>
            <p:spPr>
              <a:xfrm>
                <a:off x="7144611" y="2304695"/>
                <a:ext cx="96676" cy="4004"/>
              </a:xfrm>
              <a:custGeom>
                <a:rect b="b" l="l" r="r" t="t"/>
                <a:pathLst>
                  <a:path extrusionOk="0" h="239" w="5770">
                    <a:moveTo>
                      <a:pt x="1" y="1"/>
                    </a:moveTo>
                    <a:lnTo>
                      <a:pt x="1" y="238"/>
                    </a:lnTo>
                    <a:lnTo>
                      <a:pt x="5770" y="238"/>
                    </a:lnTo>
                    <a:lnTo>
                      <a:pt x="57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7"/>
              <p:cNvSpPr/>
              <p:nvPr/>
            </p:nvSpPr>
            <p:spPr>
              <a:xfrm>
                <a:off x="7144611" y="2333614"/>
                <a:ext cx="96676" cy="3988"/>
              </a:xfrm>
              <a:custGeom>
                <a:rect b="b" l="l" r="r" t="t"/>
                <a:pathLst>
                  <a:path extrusionOk="0" h="238" w="5770">
                    <a:moveTo>
                      <a:pt x="1" y="0"/>
                    </a:moveTo>
                    <a:lnTo>
                      <a:pt x="1" y="238"/>
                    </a:lnTo>
                    <a:lnTo>
                      <a:pt x="5770" y="238"/>
                    </a:lnTo>
                    <a:lnTo>
                      <a:pt x="57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7"/>
              <p:cNvSpPr/>
              <p:nvPr/>
            </p:nvSpPr>
            <p:spPr>
              <a:xfrm>
                <a:off x="7144611" y="2362533"/>
                <a:ext cx="96676" cy="3988"/>
              </a:xfrm>
              <a:custGeom>
                <a:rect b="b" l="l" r="r" t="t"/>
                <a:pathLst>
                  <a:path extrusionOk="0" h="238" w="5770">
                    <a:moveTo>
                      <a:pt x="1" y="0"/>
                    </a:moveTo>
                    <a:lnTo>
                      <a:pt x="1" y="238"/>
                    </a:lnTo>
                    <a:lnTo>
                      <a:pt x="5770" y="238"/>
                    </a:lnTo>
                    <a:lnTo>
                      <a:pt x="57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7"/>
              <p:cNvSpPr/>
              <p:nvPr/>
            </p:nvSpPr>
            <p:spPr>
              <a:xfrm>
                <a:off x="6830874" y="2448135"/>
                <a:ext cx="485929" cy="14342"/>
              </a:xfrm>
              <a:custGeom>
                <a:rect b="b" l="l" r="r" t="t"/>
                <a:pathLst>
                  <a:path extrusionOk="0" h="856" w="29002">
                    <a:moveTo>
                      <a:pt x="0" y="0"/>
                    </a:moveTo>
                    <a:lnTo>
                      <a:pt x="0" y="855"/>
                    </a:lnTo>
                    <a:lnTo>
                      <a:pt x="29002" y="855"/>
                    </a:lnTo>
                    <a:lnTo>
                      <a:pt x="290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7"/>
              <p:cNvSpPr/>
              <p:nvPr/>
            </p:nvSpPr>
            <p:spPr>
              <a:xfrm>
                <a:off x="7023288" y="2556892"/>
                <a:ext cx="105875" cy="244522"/>
              </a:xfrm>
              <a:custGeom>
                <a:rect b="b" l="l" r="r" t="t"/>
                <a:pathLst>
                  <a:path extrusionOk="0" h="14594" w="6319">
                    <a:moveTo>
                      <a:pt x="1" y="1"/>
                    </a:moveTo>
                    <a:lnTo>
                      <a:pt x="1" y="14594"/>
                    </a:lnTo>
                    <a:lnTo>
                      <a:pt x="6318" y="14594"/>
                    </a:lnTo>
                    <a:lnTo>
                      <a:pt x="631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7"/>
              <p:cNvSpPr/>
              <p:nvPr/>
            </p:nvSpPr>
            <p:spPr>
              <a:xfrm>
                <a:off x="7362862" y="2194162"/>
                <a:ext cx="124171" cy="194995"/>
              </a:xfrm>
              <a:custGeom>
                <a:rect b="b" l="l" r="r" t="t"/>
                <a:pathLst>
                  <a:path extrusionOk="0" h="11638" w="7411">
                    <a:moveTo>
                      <a:pt x="1" y="0"/>
                    </a:moveTo>
                    <a:lnTo>
                      <a:pt x="1" y="11638"/>
                    </a:lnTo>
                    <a:lnTo>
                      <a:pt x="7411" y="11638"/>
                    </a:lnTo>
                    <a:lnTo>
                      <a:pt x="7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7"/>
              <p:cNvSpPr/>
              <p:nvPr/>
            </p:nvSpPr>
            <p:spPr>
              <a:xfrm>
                <a:off x="7376919" y="2214050"/>
                <a:ext cx="95872" cy="155218"/>
              </a:xfrm>
              <a:custGeom>
                <a:rect b="b" l="l" r="r" t="t"/>
                <a:pathLst>
                  <a:path extrusionOk="0" h="9264" w="5722">
                    <a:moveTo>
                      <a:pt x="1" y="1"/>
                    </a:moveTo>
                    <a:lnTo>
                      <a:pt x="1" y="9263"/>
                    </a:lnTo>
                    <a:lnTo>
                      <a:pt x="5722" y="9263"/>
                    </a:lnTo>
                    <a:lnTo>
                      <a:pt x="57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7"/>
              <p:cNvSpPr/>
              <p:nvPr/>
            </p:nvSpPr>
            <p:spPr>
              <a:xfrm>
                <a:off x="7376919" y="2218122"/>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7"/>
              <p:cNvSpPr/>
              <p:nvPr/>
            </p:nvSpPr>
            <p:spPr>
              <a:xfrm>
                <a:off x="7376919" y="2246689"/>
                <a:ext cx="95872" cy="3988"/>
              </a:xfrm>
              <a:custGeom>
                <a:rect b="b" l="l" r="r" t="t"/>
                <a:pathLst>
                  <a:path extrusionOk="0" h="238" w="5722">
                    <a:moveTo>
                      <a:pt x="1" y="0"/>
                    </a:moveTo>
                    <a:lnTo>
                      <a:pt x="1" y="238"/>
                    </a:lnTo>
                    <a:lnTo>
                      <a:pt x="5722" y="238"/>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7"/>
              <p:cNvSpPr/>
              <p:nvPr/>
            </p:nvSpPr>
            <p:spPr>
              <a:xfrm>
                <a:off x="7376919" y="2275424"/>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7"/>
              <p:cNvSpPr/>
              <p:nvPr/>
            </p:nvSpPr>
            <p:spPr>
              <a:xfrm>
                <a:off x="7376919" y="2304075"/>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7"/>
              <p:cNvSpPr/>
              <p:nvPr/>
            </p:nvSpPr>
            <p:spPr>
              <a:xfrm>
                <a:off x="7376919" y="2332726"/>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7"/>
              <p:cNvSpPr/>
              <p:nvPr/>
            </p:nvSpPr>
            <p:spPr>
              <a:xfrm>
                <a:off x="7376919" y="2361293"/>
                <a:ext cx="95872" cy="3988"/>
              </a:xfrm>
              <a:custGeom>
                <a:rect b="b" l="l" r="r" t="t"/>
                <a:pathLst>
                  <a:path extrusionOk="0" h="238" w="5722">
                    <a:moveTo>
                      <a:pt x="1" y="0"/>
                    </a:moveTo>
                    <a:lnTo>
                      <a:pt x="1" y="238"/>
                    </a:lnTo>
                    <a:lnTo>
                      <a:pt x="5722" y="238"/>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7"/>
              <p:cNvSpPr/>
              <p:nvPr/>
            </p:nvSpPr>
            <p:spPr>
              <a:xfrm>
                <a:off x="7552193" y="2194162"/>
                <a:ext cx="124171" cy="194995"/>
              </a:xfrm>
              <a:custGeom>
                <a:rect b="b" l="l" r="r" t="t"/>
                <a:pathLst>
                  <a:path extrusionOk="0" h="11638" w="7411">
                    <a:moveTo>
                      <a:pt x="0" y="0"/>
                    </a:moveTo>
                    <a:lnTo>
                      <a:pt x="0" y="11638"/>
                    </a:lnTo>
                    <a:lnTo>
                      <a:pt x="7410" y="11638"/>
                    </a:lnTo>
                    <a:lnTo>
                      <a:pt x="74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7"/>
              <p:cNvSpPr/>
              <p:nvPr/>
            </p:nvSpPr>
            <p:spPr>
              <a:xfrm>
                <a:off x="7566334" y="2214050"/>
                <a:ext cx="95872" cy="155218"/>
              </a:xfrm>
              <a:custGeom>
                <a:rect b="b" l="l" r="r" t="t"/>
                <a:pathLst>
                  <a:path extrusionOk="0" h="9264" w="5722">
                    <a:moveTo>
                      <a:pt x="1" y="1"/>
                    </a:moveTo>
                    <a:lnTo>
                      <a:pt x="1" y="9263"/>
                    </a:lnTo>
                    <a:lnTo>
                      <a:pt x="5722" y="9263"/>
                    </a:lnTo>
                    <a:lnTo>
                      <a:pt x="57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7"/>
              <p:cNvSpPr/>
              <p:nvPr/>
            </p:nvSpPr>
            <p:spPr>
              <a:xfrm>
                <a:off x="7566334" y="2218122"/>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7"/>
              <p:cNvSpPr/>
              <p:nvPr/>
            </p:nvSpPr>
            <p:spPr>
              <a:xfrm>
                <a:off x="7566334" y="2246689"/>
                <a:ext cx="95872" cy="3988"/>
              </a:xfrm>
              <a:custGeom>
                <a:rect b="b" l="l" r="r" t="t"/>
                <a:pathLst>
                  <a:path extrusionOk="0" h="238" w="5722">
                    <a:moveTo>
                      <a:pt x="1" y="0"/>
                    </a:moveTo>
                    <a:lnTo>
                      <a:pt x="1" y="238"/>
                    </a:lnTo>
                    <a:lnTo>
                      <a:pt x="5722" y="238"/>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7"/>
              <p:cNvSpPr/>
              <p:nvPr/>
            </p:nvSpPr>
            <p:spPr>
              <a:xfrm>
                <a:off x="7566334" y="2275424"/>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7"/>
              <p:cNvSpPr/>
              <p:nvPr/>
            </p:nvSpPr>
            <p:spPr>
              <a:xfrm>
                <a:off x="7566334" y="2304075"/>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7"/>
              <p:cNvSpPr/>
              <p:nvPr/>
            </p:nvSpPr>
            <p:spPr>
              <a:xfrm>
                <a:off x="7566334" y="2332726"/>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7"/>
              <p:cNvSpPr/>
              <p:nvPr/>
            </p:nvSpPr>
            <p:spPr>
              <a:xfrm>
                <a:off x="7566334" y="2361293"/>
                <a:ext cx="95872" cy="3988"/>
              </a:xfrm>
              <a:custGeom>
                <a:rect b="b" l="l" r="r" t="t"/>
                <a:pathLst>
                  <a:path extrusionOk="0" h="238" w="5722">
                    <a:moveTo>
                      <a:pt x="1" y="0"/>
                    </a:moveTo>
                    <a:lnTo>
                      <a:pt x="1" y="238"/>
                    </a:lnTo>
                    <a:lnTo>
                      <a:pt x="5722" y="238"/>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7"/>
              <p:cNvSpPr/>
              <p:nvPr/>
            </p:nvSpPr>
            <p:spPr>
              <a:xfrm>
                <a:off x="7362862" y="2476786"/>
                <a:ext cx="124171" cy="194995"/>
              </a:xfrm>
              <a:custGeom>
                <a:rect b="b" l="l" r="r" t="t"/>
                <a:pathLst>
                  <a:path extrusionOk="0" h="11638" w="7411">
                    <a:moveTo>
                      <a:pt x="1" y="0"/>
                    </a:moveTo>
                    <a:lnTo>
                      <a:pt x="1" y="11638"/>
                    </a:lnTo>
                    <a:lnTo>
                      <a:pt x="7411" y="11638"/>
                    </a:lnTo>
                    <a:lnTo>
                      <a:pt x="7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7"/>
              <p:cNvSpPr/>
              <p:nvPr/>
            </p:nvSpPr>
            <p:spPr>
              <a:xfrm>
                <a:off x="7376919" y="2496674"/>
                <a:ext cx="95872" cy="155218"/>
              </a:xfrm>
              <a:custGeom>
                <a:rect b="b" l="l" r="r" t="t"/>
                <a:pathLst>
                  <a:path extrusionOk="0" h="9264" w="5722">
                    <a:moveTo>
                      <a:pt x="1" y="1"/>
                    </a:moveTo>
                    <a:lnTo>
                      <a:pt x="1" y="9263"/>
                    </a:lnTo>
                    <a:lnTo>
                      <a:pt x="5722" y="9263"/>
                    </a:lnTo>
                    <a:lnTo>
                      <a:pt x="57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7"/>
              <p:cNvSpPr/>
              <p:nvPr/>
            </p:nvSpPr>
            <p:spPr>
              <a:xfrm>
                <a:off x="7376919" y="2500561"/>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7"/>
              <p:cNvSpPr/>
              <p:nvPr/>
            </p:nvSpPr>
            <p:spPr>
              <a:xfrm>
                <a:off x="7376919" y="2529212"/>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7"/>
              <p:cNvSpPr/>
              <p:nvPr/>
            </p:nvSpPr>
            <p:spPr>
              <a:xfrm>
                <a:off x="7376919" y="2557864"/>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7"/>
              <p:cNvSpPr/>
              <p:nvPr/>
            </p:nvSpPr>
            <p:spPr>
              <a:xfrm>
                <a:off x="7376919" y="2586615"/>
                <a:ext cx="95872" cy="3988"/>
              </a:xfrm>
              <a:custGeom>
                <a:rect b="b" l="l" r="r" t="t"/>
                <a:pathLst>
                  <a:path extrusionOk="0" h="238" w="5722">
                    <a:moveTo>
                      <a:pt x="1" y="0"/>
                    </a:moveTo>
                    <a:lnTo>
                      <a:pt x="1" y="238"/>
                    </a:lnTo>
                    <a:lnTo>
                      <a:pt x="5722" y="238"/>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7"/>
              <p:cNvSpPr/>
              <p:nvPr/>
            </p:nvSpPr>
            <p:spPr>
              <a:xfrm>
                <a:off x="7376919" y="2615266"/>
                <a:ext cx="95872" cy="3988"/>
              </a:xfrm>
              <a:custGeom>
                <a:rect b="b" l="l" r="r" t="t"/>
                <a:pathLst>
                  <a:path extrusionOk="0" h="238" w="5722">
                    <a:moveTo>
                      <a:pt x="1" y="0"/>
                    </a:moveTo>
                    <a:lnTo>
                      <a:pt x="1" y="238"/>
                    </a:lnTo>
                    <a:lnTo>
                      <a:pt x="5722" y="238"/>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7"/>
              <p:cNvSpPr/>
              <p:nvPr/>
            </p:nvSpPr>
            <p:spPr>
              <a:xfrm>
                <a:off x="7376919" y="2643917"/>
                <a:ext cx="95872" cy="3904"/>
              </a:xfrm>
              <a:custGeom>
                <a:rect b="b" l="l" r="r" t="t"/>
                <a:pathLst>
                  <a:path extrusionOk="0" h="233" w="5722">
                    <a:moveTo>
                      <a:pt x="1" y="0"/>
                    </a:moveTo>
                    <a:lnTo>
                      <a:pt x="1" y="232"/>
                    </a:lnTo>
                    <a:lnTo>
                      <a:pt x="5722" y="232"/>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7"/>
              <p:cNvSpPr/>
              <p:nvPr/>
            </p:nvSpPr>
            <p:spPr>
              <a:xfrm>
                <a:off x="7552193" y="2476786"/>
                <a:ext cx="124171" cy="194995"/>
              </a:xfrm>
              <a:custGeom>
                <a:rect b="b" l="l" r="r" t="t"/>
                <a:pathLst>
                  <a:path extrusionOk="0" h="11638" w="7411">
                    <a:moveTo>
                      <a:pt x="0" y="0"/>
                    </a:moveTo>
                    <a:lnTo>
                      <a:pt x="0" y="11638"/>
                    </a:lnTo>
                    <a:lnTo>
                      <a:pt x="7410" y="11638"/>
                    </a:lnTo>
                    <a:lnTo>
                      <a:pt x="74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7"/>
              <p:cNvSpPr/>
              <p:nvPr/>
            </p:nvSpPr>
            <p:spPr>
              <a:xfrm>
                <a:off x="7566334" y="2496674"/>
                <a:ext cx="95872" cy="155218"/>
              </a:xfrm>
              <a:custGeom>
                <a:rect b="b" l="l" r="r" t="t"/>
                <a:pathLst>
                  <a:path extrusionOk="0" h="9264" w="5722">
                    <a:moveTo>
                      <a:pt x="1" y="1"/>
                    </a:moveTo>
                    <a:lnTo>
                      <a:pt x="1" y="9263"/>
                    </a:lnTo>
                    <a:lnTo>
                      <a:pt x="5722" y="9263"/>
                    </a:lnTo>
                    <a:lnTo>
                      <a:pt x="572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7"/>
              <p:cNvSpPr/>
              <p:nvPr/>
            </p:nvSpPr>
            <p:spPr>
              <a:xfrm>
                <a:off x="7566334" y="2500561"/>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7"/>
              <p:cNvSpPr/>
              <p:nvPr/>
            </p:nvSpPr>
            <p:spPr>
              <a:xfrm>
                <a:off x="7566334" y="2529212"/>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7"/>
              <p:cNvSpPr/>
              <p:nvPr/>
            </p:nvSpPr>
            <p:spPr>
              <a:xfrm>
                <a:off x="7566334" y="2557864"/>
                <a:ext cx="95872" cy="4004"/>
              </a:xfrm>
              <a:custGeom>
                <a:rect b="b" l="l" r="r" t="t"/>
                <a:pathLst>
                  <a:path extrusionOk="0" h="239" w="5722">
                    <a:moveTo>
                      <a:pt x="1" y="1"/>
                    </a:moveTo>
                    <a:lnTo>
                      <a:pt x="1" y="238"/>
                    </a:lnTo>
                    <a:lnTo>
                      <a:pt x="5722" y="238"/>
                    </a:lnTo>
                    <a:lnTo>
                      <a:pt x="57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7"/>
              <p:cNvSpPr/>
              <p:nvPr/>
            </p:nvSpPr>
            <p:spPr>
              <a:xfrm>
                <a:off x="7566334" y="2586615"/>
                <a:ext cx="95872" cy="3988"/>
              </a:xfrm>
              <a:custGeom>
                <a:rect b="b" l="l" r="r" t="t"/>
                <a:pathLst>
                  <a:path extrusionOk="0" h="238" w="5722">
                    <a:moveTo>
                      <a:pt x="1" y="0"/>
                    </a:moveTo>
                    <a:lnTo>
                      <a:pt x="1" y="238"/>
                    </a:lnTo>
                    <a:lnTo>
                      <a:pt x="5722" y="238"/>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7"/>
              <p:cNvSpPr/>
              <p:nvPr/>
            </p:nvSpPr>
            <p:spPr>
              <a:xfrm>
                <a:off x="7566334" y="2615266"/>
                <a:ext cx="95872" cy="3988"/>
              </a:xfrm>
              <a:custGeom>
                <a:rect b="b" l="l" r="r" t="t"/>
                <a:pathLst>
                  <a:path extrusionOk="0" h="238" w="5722">
                    <a:moveTo>
                      <a:pt x="1" y="0"/>
                    </a:moveTo>
                    <a:lnTo>
                      <a:pt x="1" y="238"/>
                    </a:lnTo>
                    <a:lnTo>
                      <a:pt x="5722" y="238"/>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7"/>
              <p:cNvSpPr/>
              <p:nvPr/>
            </p:nvSpPr>
            <p:spPr>
              <a:xfrm>
                <a:off x="7566334" y="2643917"/>
                <a:ext cx="95872" cy="3904"/>
              </a:xfrm>
              <a:custGeom>
                <a:rect b="b" l="l" r="r" t="t"/>
                <a:pathLst>
                  <a:path extrusionOk="0" h="233" w="5722">
                    <a:moveTo>
                      <a:pt x="1" y="0"/>
                    </a:moveTo>
                    <a:lnTo>
                      <a:pt x="1" y="232"/>
                    </a:lnTo>
                    <a:lnTo>
                      <a:pt x="5722" y="232"/>
                    </a:lnTo>
                    <a:lnTo>
                      <a:pt x="572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47"/>
            <p:cNvGrpSpPr/>
            <p:nvPr/>
          </p:nvGrpSpPr>
          <p:grpSpPr>
            <a:xfrm flipH="1">
              <a:off x="1092603" y="3703251"/>
              <a:ext cx="1497312" cy="1073351"/>
              <a:chOff x="8097350" y="1984942"/>
              <a:chExt cx="1127494" cy="808246"/>
            </a:xfrm>
          </p:grpSpPr>
          <p:sp>
            <p:nvSpPr>
              <p:cNvPr id="1693" name="Google Shape;1693;p47"/>
              <p:cNvSpPr/>
              <p:nvPr/>
            </p:nvSpPr>
            <p:spPr>
              <a:xfrm>
                <a:off x="8103985" y="2684230"/>
                <a:ext cx="1114224" cy="108958"/>
              </a:xfrm>
              <a:custGeom>
                <a:rect b="b" l="l" r="r" t="t"/>
                <a:pathLst>
                  <a:path extrusionOk="0" h="6503" w="66501">
                    <a:moveTo>
                      <a:pt x="13976" y="1"/>
                    </a:moveTo>
                    <a:cubicBezTo>
                      <a:pt x="12958" y="1"/>
                      <a:pt x="11390" y="370"/>
                      <a:pt x="10488" y="824"/>
                    </a:cubicBezTo>
                    <a:lnTo>
                      <a:pt x="908" y="5674"/>
                    </a:lnTo>
                    <a:cubicBezTo>
                      <a:pt x="1" y="6128"/>
                      <a:pt x="90" y="6503"/>
                      <a:pt x="1104" y="6503"/>
                    </a:cubicBezTo>
                    <a:lnTo>
                      <a:pt x="65403" y="6503"/>
                    </a:lnTo>
                    <a:cubicBezTo>
                      <a:pt x="66416" y="6503"/>
                      <a:pt x="66501" y="6128"/>
                      <a:pt x="65598" y="5674"/>
                    </a:cubicBezTo>
                    <a:lnTo>
                      <a:pt x="56014" y="824"/>
                    </a:lnTo>
                    <a:cubicBezTo>
                      <a:pt x="55106" y="370"/>
                      <a:pt x="53539" y="1"/>
                      <a:pt x="52525" y="1"/>
                    </a:cubicBez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7"/>
              <p:cNvSpPr/>
              <p:nvPr/>
            </p:nvSpPr>
            <p:spPr>
              <a:xfrm>
                <a:off x="8097350" y="1984942"/>
                <a:ext cx="1127494" cy="467716"/>
              </a:xfrm>
              <a:custGeom>
                <a:rect b="b" l="l" r="r" t="t"/>
                <a:pathLst>
                  <a:path extrusionOk="0" h="27915" w="67293">
                    <a:moveTo>
                      <a:pt x="14367" y="0"/>
                    </a:moveTo>
                    <a:cubicBezTo>
                      <a:pt x="13354" y="0"/>
                      <a:pt x="12177" y="755"/>
                      <a:pt x="11754" y="1678"/>
                    </a:cubicBezTo>
                    <a:lnTo>
                      <a:pt x="434" y="26241"/>
                    </a:lnTo>
                    <a:cubicBezTo>
                      <a:pt x="1" y="27165"/>
                      <a:pt x="486" y="27914"/>
                      <a:pt x="1500" y="27914"/>
                    </a:cubicBezTo>
                    <a:lnTo>
                      <a:pt x="65799" y="27914"/>
                    </a:lnTo>
                    <a:cubicBezTo>
                      <a:pt x="66812" y="27914"/>
                      <a:pt x="67293" y="27165"/>
                      <a:pt x="66865" y="26241"/>
                    </a:cubicBezTo>
                    <a:lnTo>
                      <a:pt x="55534" y="1678"/>
                    </a:lnTo>
                    <a:cubicBezTo>
                      <a:pt x="55101" y="755"/>
                      <a:pt x="53929" y="0"/>
                      <a:pt x="529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7"/>
              <p:cNvSpPr/>
              <p:nvPr/>
            </p:nvSpPr>
            <p:spPr>
              <a:xfrm>
                <a:off x="8122466" y="2452642"/>
                <a:ext cx="1077363" cy="44317"/>
              </a:xfrm>
              <a:custGeom>
                <a:rect b="b" l="l" r="r" t="t"/>
                <a:pathLst>
                  <a:path extrusionOk="0" h="2645" w="64301">
                    <a:moveTo>
                      <a:pt x="1" y="0"/>
                    </a:moveTo>
                    <a:lnTo>
                      <a:pt x="1811" y="2644"/>
                    </a:lnTo>
                    <a:lnTo>
                      <a:pt x="62484" y="2644"/>
                    </a:lnTo>
                    <a:lnTo>
                      <a:pt x="643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7"/>
              <p:cNvSpPr/>
              <p:nvPr/>
            </p:nvSpPr>
            <p:spPr>
              <a:xfrm>
                <a:off x="8674090" y="2111208"/>
                <a:ext cx="193503" cy="104015"/>
              </a:xfrm>
              <a:custGeom>
                <a:rect b="b" l="l" r="r" t="t"/>
                <a:pathLst>
                  <a:path extrusionOk="0" h="6208" w="11549">
                    <a:moveTo>
                      <a:pt x="1" y="1"/>
                    </a:moveTo>
                    <a:lnTo>
                      <a:pt x="1" y="6207"/>
                    </a:lnTo>
                    <a:lnTo>
                      <a:pt x="11548" y="6207"/>
                    </a:lnTo>
                    <a:lnTo>
                      <a:pt x="1025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7"/>
              <p:cNvSpPr/>
              <p:nvPr/>
            </p:nvSpPr>
            <p:spPr>
              <a:xfrm>
                <a:off x="8458152" y="2111208"/>
                <a:ext cx="190488" cy="104015"/>
              </a:xfrm>
              <a:custGeom>
                <a:rect b="b" l="l" r="r" t="t"/>
                <a:pathLst>
                  <a:path extrusionOk="0" h="6208" w="11369">
                    <a:moveTo>
                      <a:pt x="1304" y="1"/>
                    </a:moveTo>
                    <a:lnTo>
                      <a:pt x="0" y="6207"/>
                    </a:lnTo>
                    <a:lnTo>
                      <a:pt x="11369" y="6207"/>
                    </a:lnTo>
                    <a:lnTo>
                      <a:pt x="113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7"/>
              <p:cNvSpPr/>
              <p:nvPr/>
            </p:nvSpPr>
            <p:spPr>
              <a:xfrm>
                <a:off x="8674090" y="2012973"/>
                <a:ext cx="166444" cy="72784"/>
              </a:xfrm>
              <a:custGeom>
                <a:rect b="b" l="l" r="r" t="t"/>
                <a:pathLst>
                  <a:path extrusionOk="0" h="4344" w="9934">
                    <a:moveTo>
                      <a:pt x="1" y="0"/>
                    </a:moveTo>
                    <a:lnTo>
                      <a:pt x="1" y="4344"/>
                    </a:lnTo>
                    <a:lnTo>
                      <a:pt x="9933" y="4344"/>
                    </a:lnTo>
                    <a:lnTo>
                      <a:pt x="90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7"/>
              <p:cNvSpPr/>
              <p:nvPr/>
            </p:nvSpPr>
            <p:spPr>
              <a:xfrm>
                <a:off x="8421810" y="2240590"/>
                <a:ext cx="226829" cy="148483"/>
              </a:xfrm>
              <a:custGeom>
                <a:rect b="b" l="l" r="r" t="t"/>
                <a:pathLst>
                  <a:path extrusionOk="0" h="8862" w="13538">
                    <a:moveTo>
                      <a:pt x="1853" y="0"/>
                    </a:moveTo>
                    <a:lnTo>
                      <a:pt x="0" y="8862"/>
                    </a:lnTo>
                    <a:lnTo>
                      <a:pt x="13538" y="8862"/>
                    </a:lnTo>
                    <a:lnTo>
                      <a:pt x="135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7"/>
              <p:cNvSpPr/>
              <p:nvPr/>
            </p:nvSpPr>
            <p:spPr>
              <a:xfrm>
                <a:off x="8245833" y="2111208"/>
                <a:ext cx="208181" cy="104015"/>
              </a:xfrm>
              <a:custGeom>
                <a:rect b="b" l="l" r="r" t="t"/>
                <a:pathLst>
                  <a:path extrusionOk="0" h="6208" w="12425">
                    <a:moveTo>
                      <a:pt x="2708" y="1"/>
                    </a:moveTo>
                    <a:lnTo>
                      <a:pt x="0" y="6207"/>
                    </a:lnTo>
                    <a:lnTo>
                      <a:pt x="11126" y="6207"/>
                    </a:lnTo>
                    <a:lnTo>
                      <a:pt x="1242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7"/>
              <p:cNvSpPr/>
              <p:nvPr/>
            </p:nvSpPr>
            <p:spPr>
              <a:xfrm>
                <a:off x="8485295" y="2012973"/>
                <a:ext cx="163344" cy="72784"/>
              </a:xfrm>
              <a:custGeom>
                <a:rect b="b" l="l" r="r" t="t"/>
                <a:pathLst>
                  <a:path extrusionOk="0" h="4344" w="9749">
                    <a:moveTo>
                      <a:pt x="908" y="0"/>
                    </a:moveTo>
                    <a:lnTo>
                      <a:pt x="1" y="4344"/>
                    </a:lnTo>
                    <a:lnTo>
                      <a:pt x="9749" y="4344"/>
                    </a:lnTo>
                    <a:lnTo>
                      <a:pt x="97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7"/>
              <p:cNvSpPr/>
              <p:nvPr/>
            </p:nvSpPr>
            <p:spPr>
              <a:xfrm>
                <a:off x="8302331" y="2012973"/>
                <a:ext cx="172191" cy="72784"/>
              </a:xfrm>
              <a:custGeom>
                <a:rect b="b" l="l" r="r" t="t"/>
                <a:pathLst>
                  <a:path extrusionOk="0" h="4344" w="10277">
                    <a:moveTo>
                      <a:pt x="1901" y="0"/>
                    </a:moveTo>
                    <a:lnTo>
                      <a:pt x="1" y="4344"/>
                    </a:lnTo>
                    <a:lnTo>
                      <a:pt x="9369" y="4344"/>
                    </a:lnTo>
                    <a:lnTo>
                      <a:pt x="102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7"/>
              <p:cNvSpPr/>
              <p:nvPr/>
            </p:nvSpPr>
            <p:spPr>
              <a:xfrm>
                <a:off x="8674090" y="2240590"/>
                <a:ext cx="229929" cy="148483"/>
              </a:xfrm>
              <a:custGeom>
                <a:rect b="b" l="l" r="r" t="t"/>
                <a:pathLst>
                  <a:path extrusionOk="0" h="8862" w="13723">
                    <a:moveTo>
                      <a:pt x="1" y="0"/>
                    </a:moveTo>
                    <a:lnTo>
                      <a:pt x="1" y="8862"/>
                    </a:lnTo>
                    <a:lnTo>
                      <a:pt x="13723" y="8862"/>
                    </a:lnTo>
                    <a:lnTo>
                      <a:pt x="1186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7"/>
              <p:cNvSpPr/>
              <p:nvPr/>
            </p:nvSpPr>
            <p:spPr>
              <a:xfrm>
                <a:off x="8851207" y="2012973"/>
                <a:ext cx="168740" cy="72784"/>
              </a:xfrm>
              <a:custGeom>
                <a:rect b="b" l="l" r="r" t="t"/>
                <a:pathLst>
                  <a:path extrusionOk="0" h="4344" w="10071">
                    <a:moveTo>
                      <a:pt x="1" y="0"/>
                    </a:moveTo>
                    <a:lnTo>
                      <a:pt x="914" y="4344"/>
                    </a:lnTo>
                    <a:lnTo>
                      <a:pt x="10071" y="4344"/>
                    </a:lnTo>
                    <a:lnTo>
                      <a:pt x="817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7"/>
              <p:cNvSpPr/>
              <p:nvPr/>
            </p:nvSpPr>
            <p:spPr>
              <a:xfrm>
                <a:off x="8170050" y="2240590"/>
                <a:ext cx="256904" cy="148483"/>
              </a:xfrm>
              <a:custGeom>
                <a:rect b="b" l="l" r="r" t="t"/>
                <a:pathLst>
                  <a:path extrusionOk="0" h="8862" w="15333">
                    <a:moveTo>
                      <a:pt x="3864" y="0"/>
                    </a:moveTo>
                    <a:lnTo>
                      <a:pt x="0" y="8862"/>
                    </a:lnTo>
                    <a:lnTo>
                      <a:pt x="13474" y="8862"/>
                    </a:lnTo>
                    <a:lnTo>
                      <a:pt x="153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7"/>
              <p:cNvSpPr/>
              <p:nvPr/>
            </p:nvSpPr>
            <p:spPr>
              <a:xfrm>
                <a:off x="8871816" y="2111208"/>
                <a:ext cx="204646" cy="104015"/>
              </a:xfrm>
              <a:custGeom>
                <a:rect b="b" l="l" r="r" t="t"/>
                <a:pathLst>
                  <a:path extrusionOk="0" h="6208" w="12214">
                    <a:moveTo>
                      <a:pt x="1" y="1"/>
                    </a:moveTo>
                    <a:lnTo>
                      <a:pt x="1299" y="6207"/>
                    </a:lnTo>
                    <a:lnTo>
                      <a:pt x="12214" y="6207"/>
                    </a:lnTo>
                    <a:lnTo>
                      <a:pt x="95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7"/>
              <p:cNvSpPr/>
              <p:nvPr/>
            </p:nvSpPr>
            <p:spPr>
              <a:xfrm>
                <a:off x="8898875" y="2240590"/>
                <a:ext cx="253369" cy="148483"/>
              </a:xfrm>
              <a:custGeom>
                <a:rect b="b" l="l" r="r" t="t"/>
                <a:pathLst>
                  <a:path extrusionOk="0" h="8862" w="15122">
                    <a:moveTo>
                      <a:pt x="1" y="0"/>
                    </a:moveTo>
                    <a:lnTo>
                      <a:pt x="1853" y="8862"/>
                    </a:lnTo>
                    <a:lnTo>
                      <a:pt x="15122" y="8862"/>
                    </a:lnTo>
                    <a:lnTo>
                      <a:pt x="112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7"/>
              <p:cNvSpPr/>
              <p:nvPr/>
            </p:nvSpPr>
            <p:spPr>
              <a:xfrm>
                <a:off x="8538877" y="2494814"/>
                <a:ext cx="238340" cy="271146"/>
              </a:xfrm>
              <a:custGeom>
                <a:rect b="b" l="l" r="r" t="t"/>
                <a:pathLst>
                  <a:path extrusionOk="0" h="16183" w="14225">
                    <a:moveTo>
                      <a:pt x="2434" y="1"/>
                    </a:moveTo>
                    <a:lnTo>
                      <a:pt x="1" y="16182"/>
                    </a:lnTo>
                    <a:lnTo>
                      <a:pt x="14224" y="16182"/>
                    </a:lnTo>
                    <a:lnTo>
                      <a:pt x="11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47"/>
            <p:cNvGrpSpPr/>
            <p:nvPr/>
          </p:nvGrpSpPr>
          <p:grpSpPr>
            <a:xfrm flipH="1">
              <a:off x="2339329" y="3632149"/>
              <a:ext cx="1964320" cy="1408127"/>
              <a:chOff x="8097350" y="1984942"/>
              <a:chExt cx="1127494" cy="808246"/>
            </a:xfrm>
          </p:grpSpPr>
          <p:sp>
            <p:nvSpPr>
              <p:cNvPr id="1710" name="Google Shape;1710;p47"/>
              <p:cNvSpPr/>
              <p:nvPr/>
            </p:nvSpPr>
            <p:spPr>
              <a:xfrm>
                <a:off x="8103985" y="2684230"/>
                <a:ext cx="1114224" cy="108958"/>
              </a:xfrm>
              <a:custGeom>
                <a:rect b="b" l="l" r="r" t="t"/>
                <a:pathLst>
                  <a:path extrusionOk="0" h="6503" w="66501">
                    <a:moveTo>
                      <a:pt x="13976" y="1"/>
                    </a:moveTo>
                    <a:cubicBezTo>
                      <a:pt x="12958" y="1"/>
                      <a:pt x="11390" y="370"/>
                      <a:pt x="10488" y="824"/>
                    </a:cubicBezTo>
                    <a:lnTo>
                      <a:pt x="908" y="5674"/>
                    </a:lnTo>
                    <a:cubicBezTo>
                      <a:pt x="1" y="6128"/>
                      <a:pt x="90" y="6503"/>
                      <a:pt x="1104" y="6503"/>
                    </a:cubicBezTo>
                    <a:lnTo>
                      <a:pt x="65403" y="6503"/>
                    </a:lnTo>
                    <a:cubicBezTo>
                      <a:pt x="66416" y="6503"/>
                      <a:pt x="66501" y="6128"/>
                      <a:pt x="65598" y="5674"/>
                    </a:cubicBezTo>
                    <a:lnTo>
                      <a:pt x="56014" y="824"/>
                    </a:lnTo>
                    <a:cubicBezTo>
                      <a:pt x="55106" y="370"/>
                      <a:pt x="53539" y="1"/>
                      <a:pt x="52525" y="1"/>
                    </a:cubicBezTo>
                    <a:close/>
                  </a:path>
                </a:pathLst>
              </a:custGeom>
              <a:solidFill>
                <a:srgbClr val="434343">
                  <a:alpha val="240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7"/>
              <p:cNvSpPr/>
              <p:nvPr/>
            </p:nvSpPr>
            <p:spPr>
              <a:xfrm>
                <a:off x="8097350" y="1984942"/>
                <a:ext cx="1127494" cy="467716"/>
              </a:xfrm>
              <a:custGeom>
                <a:rect b="b" l="l" r="r" t="t"/>
                <a:pathLst>
                  <a:path extrusionOk="0" h="27915" w="67293">
                    <a:moveTo>
                      <a:pt x="14367" y="0"/>
                    </a:moveTo>
                    <a:cubicBezTo>
                      <a:pt x="13354" y="0"/>
                      <a:pt x="12177" y="755"/>
                      <a:pt x="11754" y="1678"/>
                    </a:cubicBezTo>
                    <a:lnTo>
                      <a:pt x="434" y="26241"/>
                    </a:lnTo>
                    <a:cubicBezTo>
                      <a:pt x="1" y="27165"/>
                      <a:pt x="486" y="27914"/>
                      <a:pt x="1500" y="27914"/>
                    </a:cubicBezTo>
                    <a:lnTo>
                      <a:pt x="65799" y="27914"/>
                    </a:lnTo>
                    <a:cubicBezTo>
                      <a:pt x="66812" y="27914"/>
                      <a:pt x="67293" y="27165"/>
                      <a:pt x="66865" y="26241"/>
                    </a:cubicBezTo>
                    <a:lnTo>
                      <a:pt x="55534" y="1678"/>
                    </a:lnTo>
                    <a:cubicBezTo>
                      <a:pt x="55101" y="755"/>
                      <a:pt x="53929" y="0"/>
                      <a:pt x="529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7"/>
              <p:cNvSpPr/>
              <p:nvPr/>
            </p:nvSpPr>
            <p:spPr>
              <a:xfrm>
                <a:off x="8122466" y="2452642"/>
                <a:ext cx="1077363" cy="44317"/>
              </a:xfrm>
              <a:custGeom>
                <a:rect b="b" l="l" r="r" t="t"/>
                <a:pathLst>
                  <a:path extrusionOk="0" h="2645" w="64301">
                    <a:moveTo>
                      <a:pt x="1" y="0"/>
                    </a:moveTo>
                    <a:lnTo>
                      <a:pt x="1811" y="2644"/>
                    </a:lnTo>
                    <a:lnTo>
                      <a:pt x="62484" y="2644"/>
                    </a:lnTo>
                    <a:lnTo>
                      <a:pt x="6430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7"/>
              <p:cNvSpPr/>
              <p:nvPr/>
            </p:nvSpPr>
            <p:spPr>
              <a:xfrm>
                <a:off x="8674090" y="2111208"/>
                <a:ext cx="193503" cy="104015"/>
              </a:xfrm>
              <a:custGeom>
                <a:rect b="b" l="l" r="r" t="t"/>
                <a:pathLst>
                  <a:path extrusionOk="0" h="6208" w="11549">
                    <a:moveTo>
                      <a:pt x="1" y="1"/>
                    </a:moveTo>
                    <a:lnTo>
                      <a:pt x="1" y="6207"/>
                    </a:lnTo>
                    <a:lnTo>
                      <a:pt x="11548" y="6207"/>
                    </a:lnTo>
                    <a:lnTo>
                      <a:pt x="1025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7"/>
              <p:cNvSpPr/>
              <p:nvPr/>
            </p:nvSpPr>
            <p:spPr>
              <a:xfrm>
                <a:off x="8458152" y="2111208"/>
                <a:ext cx="190488" cy="104015"/>
              </a:xfrm>
              <a:custGeom>
                <a:rect b="b" l="l" r="r" t="t"/>
                <a:pathLst>
                  <a:path extrusionOk="0" h="6208" w="11369">
                    <a:moveTo>
                      <a:pt x="1304" y="1"/>
                    </a:moveTo>
                    <a:lnTo>
                      <a:pt x="0" y="6207"/>
                    </a:lnTo>
                    <a:lnTo>
                      <a:pt x="11369" y="6207"/>
                    </a:lnTo>
                    <a:lnTo>
                      <a:pt x="113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7"/>
              <p:cNvSpPr/>
              <p:nvPr/>
            </p:nvSpPr>
            <p:spPr>
              <a:xfrm>
                <a:off x="8674090" y="2012973"/>
                <a:ext cx="166444" cy="72784"/>
              </a:xfrm>
              <a:custGeom>
                <a:rect b="b" l="l" r="r" t="t"/>
                <a:pathLst>
                  <a:path extrusionOk="0" h="4344" w="9934">
                    <a:moveTo>
                      <a:pt x="1" y="0"/>
                    </a:moveTo>
                    <a:lnTo>
                      <a:pt x="1" y="4344"/>
                    </a:lnTo>
                    <a:lnTo>
                      <a:pt x="9933" y="4344"/>
                    </a:lnTo>
                    <a:lnTo>
                      <a:pt x="9026"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7"/>
              <p:cNvSpPr/>
              <p:nvPr/>
            </p:nvSpPr>
            <p:spPr>
              <a:xfrm>
                <a:off x="8421810" y="2240590"/>
                <a:ext cx="226829" cy="148483"/>
              </a:xfrm>
              <a:custGeom>
                <a:rect b="b" l="l" r="r" t="t"/>
                <a:pathLst>
                  <a:path extrusionOk="0" h="8862" w="13538">
                    <a:moveTo>
                      <a:pt x="1853" y="0"/>
                    </a:moveTo>
                    <a:lnTo>
                      <a:pt x="0" y="8862"/>
                    </a:lnTo>
                    <a:lnTo>
                      <a:pt x="13538" y="8862"/>
                    </a:lnTo>
                    <a:lnTo>
                      <a:pt x="135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7"/>
              <p:cNvSpPr/>
              <p:nvPr/>
            </p:nvSpPr>
            <p:spPr>
              <a:xfrm>
                <a:off x="8245833" y="2111208"/>
                <a:ext cx="208181" cy="104015"/>
              </a:xfrm>
              <a:custGeom>
                <a:rect b="b" l="l" r="r" t="t"/>
                <a:pathLst>
                  <a:path extrusionOk="0" h="6208" w="12425">
                    <a:moveTo>
                      <a:pt x="2708" y="1"/>
                    </a:moveTo>
                    <a:lnTo>
                      <a:pt x="0" y="6207"/>
                    </a:lnTo>
                    <a:lnTo>
                      <a:pt x="11126" y="6207"/>
                    </a:lnTo>
                    <a:lnTo>
                      <a:pt x="1242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7"/>
              <p:cNvSpPr/>
              <p:nvPr/>
            </p:nvSpPr>
            <p:spPr>
              <a:xfrm>
                <a:off x="8485295" y="2012973"/>
                <a:ext cx="163344" cy="72784"/>
              </a:xfrm>
              <a:custGeom>
                <a:rect b="b" l="l" r="r" t="t"/>
                <a:pathLst>
                  <a:path extrusionOk="0" h="4344" w="9749">
                    <a:moveTo>
                      <a:pt x="908" y="0"/>
                    </a:moveTo>
                    <a:lnTo>
                      <a:pt x="1" y="4344"/>
                    </a:lnTo>
                    <a:lnTo>
                      <a:pt x="9749" y="4344"/>
                    </a:lnTo>
                    <a:lnTo>
                      <a:pt x="974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7"/>
              <p:cNvSpPr/>
              <p:nvPr/>
            </p:nvSpPr>
            <p:spPr>
              <a:xfrm>
                <a:off x="8302331" y="2012973"/>
                <a:ext cx="172191" cy="72784"/>
              </a:xfrm>
              <a:custGeom>
                <a:rect b="b" l="l" r="r" t="t"/>
                <a:pathLst>
                  <a:path extrusionOk="0" h="4344" w="10277">
                    <a:moveTo>
                      <a:pt x="1901" y="0"/>
                    </a:moveTo>
                    <a:lnTo>
                      <a:pt x="1" y="4344"/>
                    </a:lnTo>
                    <a:lnTo>
                      <a:pt x="9369" y="4344"/>
                    </a:lnTo>
                    <a:lnTo>
                      <a:pt x="1027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7"/>
              <p:cNvSpPr/>
              <p:nvPr/>
            </p:nvSpPr>
            <p:spPr>
              <a:xfrm>
                <a:off x="8674090" y="2240590"/>
                <a:ext cx="229929" cy="148483"/>
              </a:xfrm>
              <a:custGeom>
                <a:rect b="b" l="l" r="r" t="t"/>
                <a:pathLst>
                  <a:path extrusionOk="0" h="8862" w="13723">
                    <a:moveTo>
                      <a:pt x="1" y="0"/>
                    </a:moveTo>
                    <a:lnTo>
                      <a:pt x="1" y="8862"/>
                    </a:lnTo>
                    <a:lnTo>
                      <a:pt x="13723" y="8862"/>
                    </a:lnTo>
                    <a:lnTo>
                      <a:pt x="1186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7"/>
              <p:cNvSpPr/>
              <p:nvPr/>
            </p:nvSpPr>
            <p:spPr>
              <a:xfrm>
                <a:off x="8851207" y="2012973"/>
                <a:ext cx="168740" cy="72784"/>
              </a:xfrm>
              <a:custGeom>
                <a:rect b="b" l="l" r="r" t="t"/>
                <a:pathLst>
                  <a:path extrusionOk="0" h="4344" w="10071">
                    <a:moveTo>
                      <a:pt x="1" y="0"/>
                    </a:moveTo>
                    <a:lnTo>
                      <a:pt x="914" y="4344"/>
                    </a:lnTo>
                    <a:lnTo>
                      <a:pt x="10071" y="4344"/>
                    </a:lnTo>
                    <a:lnTo>
                      <a:pt x="817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7"/>
              <p:cNvSpPr/>
              <p:nvPr/>
            </p:nvSpPr>
            <p:spPr>
              <a:xfrm>
                <a:off x="8170050" y="2240590"/>
                <a:ext cx="256904" cy="148483"/>
              </a:xfrm>
              <a:custGeom>
                <a:rect b="b" l="l" r="r" t="t"/>
                <a:pathLst>
                  <a:path extrusionOk="0" h="8862" w="15333">
                    <a:moveTo>
                      <a:pt x="3864" y="0"/>
                    </a:moveTo>
                    <a:lnTo>
                      <a:pt x="0" y="8862"/>
                    </a:lnTo>
                    <a:lnTo>
                      <a:pt x="13474" y="8862"/>
                    </a:lnTo>
                    <a:lnTo>
                      <a:pt x="1533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7"/>
              <p:cNvSpPr/>
              <p:nvPr/>
            </p:nvSpPr>
            <p:spPr>
              <a:xfrm>
                <a:off x="8871816" y="2111208"/>
                <a:ext cx="204646" cy="104015"/>
              </a:xfrm>
              <a:custGeom>
                <a:rect b="b" l="l" r="r" t="t"/>
                <a:pathLst>
                  <a:path extrusionOk="0" h="6208" w="12214">
                    <a:moveTo>
                      <a:pt x="1" y="1"/>
                    </a:moveTo>
                    <a:lnTo>
                      <a:pt x="1299" y="6207"/>
                    </a:lnTo>
                    <a:lnTo>
                      <a:pt x="12214" y="6207"/>
                    </a:lnTo>
                    <a:lnTo>
                      <a:pt x="950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7"/>
              <p:cNvSpPr/>
              <p:nvPr/>
            </p:nvSpPr>
            <p:spPr>
              <a:xfrm>
                <a:off x="8898875" y="2240590"/>
                <a:ext cx="253369" cy="148483"/>
              </a:xfrm>
              <a:custGeom>
                <a:rect b="b" l="l" r="r" t="t"/>
                <a:pathLst>
                  <a:path extrusionOk="0" h="8862" w="15122">
                    <a:moveTo>
                      <a:pt x="1" y="0"/>
                    </a:moveTo>
                    <a:lnTo>
                      <a:pt x="1853" y="8862"/>
                    </a:lnTo>
                    <a:lnTo>
                      <a:pt x="15122" y="8862"/>
                    </a:lnTo>
                    <a:lnTo>
                      <a:pt x="1125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7"/>
              <p:cNvSpPr/>
              <p:nvPr/>
            </p:nvSpPr>
            <p:spPr>
              <a:xfrm>
                <a:off x="8538877" y="2494814"/>
                <a:ext cx="238340" cy="271146"/>
              </a:xfrm>
              <a:custGeom>
                <a:rect b="b" l="l" r="r" t="t"/>
                <a:pathLst>
                  <a:path extrusionOk="0" h="16183" w="14225">
                    <a:moveTo>
                      <a:pt x="2434" y="1"/>
                    </a:moveTo>
                    <a:lnTo>
                      <a:pt x="1" y="16182"/>
                    </a:lnTo>
                    <a:lnTo>
                      <a:pt x="14224" y="16182"/>
                    </a:lnTo>
                    <a:lnTo>
                      <a:pt x="117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 name="Google Shape;1726;p47"/>
            <p:cNvGrpSpPr/>
            <p:nvPr/>
          </p:nvGrpSpPr>
          <p:grpSpPr>
            <a:xfrm>
              <a:off x="3721507" y="4783196"/>
              <a:ext cx="694653" cy="485804"/>
              <a:chOff x="530364" y="78205"/>
              <a:chExt cx="1410464" cy="986605"/>
            </a:xfrm>
          </p:grpSpPr>
          <p:sp>
            <p:nvSpPr>
              <p:cNvPr id="1727" name="Google Shape;1727;p47"/>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7"/>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7"/>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7"/>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47"/>
            <p:cNvGrpSpPr/>
            <p:nvPr/>
          </p:nvGrpSpPr>
          <p:grpSpPr>
            <a:xfrm>
              <a:off x="2293321" y="4840516"/>
              <a:ext cx="530616" cy="371161"/>
              <a:chOff x="530364" y="78205"/>
              <a:chExt cx="1410464" cy="986605"/>
            </a:xfrm>
          </p:grpSpPr>
          <p:sp>
            <p:nvSpPr>
              <p:cNvPr id="1732" name="Google Shape;1732;p47"/>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7"/>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7"/>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7"/>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 name="Google Shape;1736;p47"/>
            <p:cNvGrpSpPr/>
            <p:nvPr/>
          </p:nvGrpSpPr>
          <p:grpSpPr>
            <a:xfrm>
              <a:off x="1026122" y="4662442"/>
              <a:ext cx="778435" cy="544409"/>
              <a:chOff x="530364" y="78205"/>
              <a:chExt cx="1410464" cy="986605"/>
            </a:xfrm>
          </p:grpSpPr>
          <p:sp>
            <p:nvSpPr>
              <p:cNvPr id="1737" name="Google Shape;1737;p47"/>
              <p:cNvSpPr/>
              <p:nvPr/>
            </p:nvSpPr>
            <p:spPr>
              <a:xfrm>
                <a:off x="602021" y="78205"/>
                <a:ext cx="1338808" cy="986605"/>
              </a:xfrm>
              <a:custGeom>
                <a:rect b="b" l="l" r="r" t="t"/>
                <a:pathLst>
                  <a:path extrusionOk="0" h="12240" w="16610">
                    <a:moveTo>
                      <a:pt x="5733" y="0"/>
                    </a:moveTo>
                    <a:cubicBezTo>
                      <a:pt x="5038" y="0"/>
                      <a:pt x="4482" y="562"/>
                      <a:pt x="4482" y="1251"/>
                    </a:cubicBezTo>
                    <a:cubicBezTo>
                      <a:pt x="4482" y="1482"/>
                      <a:pt x="4552" y="1706"/>
                      <a:pt x="4665" y="1892"/>
                    </a:cubicBezTo>
                    <a:lnTo>
                      <a:pt x="3359" y="1892"/>
                    </a:lnTo>
                    <a:cubicBezTo>
                      <a:pt x="2551" y="1892"/>
                      <a:pt x="1896" y="2554"/>
                      <a:pt x="1896" y="3358"/>
                    </a:cubicBezTo>
                    <a:cubicBezTo>
                      <a:pt x="1896" y="3467"/>
                      <a:pt x="1911" y="3568"/>
                      <a:pt x="1926" y="3662"/>
                    </a:cubicBezTo>
                    <a:cubicBezTo>
                      <a:pt x="1149" y="4026"/>
                      <a:pt x="605" y="4813"/>
                      <a:pt x="605" y="5726"/>
                    </a:cubicBezTo>
                    <a:cubicBezTo>
                      <a:pt x="605" y="6352"/>
                      <a:pt x="854" y="6914"/>
                      <a:pt x="1261" y="7320"/>
                    </a:cubicBezTo>
                    <a:lnTo>
                      <a:pt x="1085" y="7320"/>
                    </a:lnTo>
                    <a:cubicBezTo>
                      <a:pt x="484" y="7320"/>
                      <a:pt x="1" y="7806"/>
                      <a:pt x="1" y="8398"/>
                    </a:cubicBezTo>
                    <a:cubicBezTo>
                      <a:pt x="10" y="9006"/>
                      <a:pt x="493" y="9482"/>
                      <a:pt x="1091" y="9482"/>
                    </a:cubicBezTo>
                    <a:lnTo>
                      <a:pt x="1398" y="9482"/>
                    </a:lnTo>
                    <a:cubicBezTo>
                      <a:pt x="1231" y="9701"/>
                      <a:pt x="1133" y="9971"/>
                      <a:pt x="1133" y="10260"/>
                    </a:cubicBezTo>
                    <a:cubicBezTo>
                      <a:pt x="1133" y="10921"/>
                      <a:pt x="1625" y="11459"/>
                      <a:pt x="2272" y="11535"/>
                    </a:cubicBezTo>
                    <a:cubicBezTo>
                      <a:pt x="2263" y="11599"/>
                      <a:pt x="2254" y="11662"/>
                      <a:pt x="2254" y="11720"/>
                    </a:cubicBezTo>
                    <a:cubicBezTo>
                      <a:pt x="2254" y="11908"/>
                      <a:pt x="2305" y="12075"/>
                      <a:pt x="2354" y="12239"/>
                    </a:cubicBezTo>
                    <a:lnTo>
                      <a:pt x="14654" y="12239"/>
                    </a:lnTo>
                    <a:cubicBezTo>
                      <a:pt x="14693" y="12142"/>
                      <a:pt x="14721" y="12045"/>
                      <a:pt x="14721" y="11936"/>
                    </a:cubicBezTo>
                    <a:cubicBezTo>
                      <a:pt x="14721" y="11626"/>
                      <a:pt x="14554" y="11368"/>
                      <a:pt x="14314" y="11204"/>
                    </a:cubicBezTo>
                    <a:lnTo>
                      <a:pt x="14760" y="11204"/>
                    </a:lnTo>
                    <a:cubicBezTo>
                      <a:pt x="15167" y="11204"/>
                      <a:pt x="15495" y="10876"/>
                      <a:pt x="15495" y="10466"/>
                    </a:cubicBezTo>
                    <a:cubicBezTo>
                      <a:pt x="15495" y="10311"/>
                      <a:pt x="15431" y="10172"/>
                      <a:pt x="15343" y="10053"/>
                    </a:cubicBezTo>
                    <a:cubicBezTo>
                      <a:pt x="16087" y="9792"/>
                      <a:pt x="16609" y="9097"/>
                      <a:pt x="16609" y="8268"/>
                    </a:cubicBezTo>
                    <a:cubicBezTo>
                      <a:pt x="16609" y="7454"/>
                      <a:pt x="16087" y="6756"/>
                      <a:pt x="15349" y="6498"/>
                    </a:cubicBezTo>
                    <a:cubicBezTo>
                      <a:pt x="15434" y="6258"/>
                      <a:pt x="15492" y="5997"/>
                      <a:pt x="15492" y="5726"/>
                    </a:cubicBezTo>
                    <a:cubicBezTo>
                      <a:pt x="15492" y="4715"/>
                      <a:pt x="14827" y="3874"/>
                      <a:pt x="13916" y="3571"/>
                    </a:cubicBezTo>
                    <a:cubicBezTo>
                      <a:pt x="13928" y="3501"/>
                      <a:pt x="13943" y="3434"/>
                      <a:pt x="13943" y="3358"/>
                    </a:cubicBezTo>
                    <a:cubicBezTo>
                      <a:pt x="13943" y="2554"/>
                      <a:pt x="13285" y="1892"/>
                      <a:pt x="12468" y="1892"/>
                    </a:cubicBezTo>
                    <a:lnTo>
                      <a:pt x="12286" y="1892"/>
                    </a:lnTo>
                    <a:cubicBezTo>
                      <a:pt x="12401" y="1706"/>
                      <a:pt x="12468" y="1482"/>
                      <a:pt x="12468" y="1251"/>
                    </a:cubicBezTo>
                    <a:cubicBezTo>
                      <a:pt x="12468" y="562"/>
                      <a:pt x="11918" y="0"/>
                      <a:pt x="112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7"/>
              <p:cNvSpPr/>
              <p:nvPr/>
            </p:nvSpPr>
            <p:spPr>
              <a:xfrm>
                <a:off x="530364" y="78205"/>
                <a:ext cx="1111347" cy="986605"/>
              </a:xfrm>
              <a:custGeom>
                <a:rect b="b" l="l" r="r" t="t"/>
                <a:pathLst>
                  <a:path extrusionOk="0" h="12240" w="13788">
                    <a:moveTo>
                      <a:pt x="5730" y="0"/>
                    </a:moveTo>
                    <a:cubicBezTo>
                      <a:pt x="5040" y="0"/>
                      <a:pt x="4482" y="562"/>
                      <a:pt x="4482" y="1251"/>
                    </a:cubicBezTo>
                    <a:cubicBezTo>
                      <a:pt x="4482" y="1482"/>
                      <a:pt x="4555" y="1706"/>
                      <a:pt x="4670" y="1892"/>
                    </a:cubicBezTo>
                    <a:lnTo>
                      <a:pt x="3361" y="1892"/>
                    </a:lnTo>
                    <a:cubicBezTo>
                      <a:pt x="2554" y="1892"/>
                      <a:pt x="1898" y="2554"/>
                      <a:pt x="1898" y="3358"/>
                    </a:cubicBezTo>
                    <a:cubicBezTo>
                      <a:pt x="1898" y="3467"/>
                      <a:pt x="1913" y="3568"/>
                      <a:pt x="1934" y="3662"/>
                    </a:cubicBezTo>
                    <a:cubicBezTo>
                      <a:pt x="1148" y="4026"/>
                      <a:pt x="607" y="4813"/>
                      <a:pt x="607" y="5726"/>
                    </a:cubicBezTo>
                    <a:cubicBezTo>
                      <a:pt x="607" y="6352"/>
                      <a:pt x="856" y="6914"/>
                      <a:pt x="1260" y="7320"/>
                    </a:cubicBezTo>
                    <a:cubicBezTo>
                      <a:pt x="489" y="7320"/>
                      <a:pt x="6" y="7806"/>
                      <a:pt x="6" y="8398"/>
                    </a:cubicBezTo>
                    <a:cubicBezTo>
                      <a:pt x="0" y="9006"/>
                      <a:pt x="480" y="9482"/>
                      <a:pt x="1078" y="9482"/>
                    </a:cubicBezTo>
                    <a:lnTo>
                      <a:pt x="1382" y="9482"/>
                    </a:lnTo>
                    <a:cubicBezTo>
                      <a:pt x="1221" y="9701"/>
                      <a:pt x="1118" y="9971"/>
                      <a:pt x="1118" y="10260"/>
                    </a:cubicBezTo>
                    <a:cubicBezTo>
                      <a:pt x="1118" y="10921"/>
                      <a:pt x="1619" y="11459"/>
                      <a:pt x="2256" y="11535"/>
                    </a:cubicBezTo>
                    <a:cubicBezTo>
                      <a:pt x="2253" y="11599"/>
                      <a:pt x="2238" y="11662"/>
                      <a:pt x="2238" y="11720"/>
                    </a:cubicBezTo>
                    <a:cubicBezTo>
                      <a:pt x="2238" y="11908"/>
                      <a:pt x="2287" y="12075"/>
                      <a:pt x="2344" y="12239"/>
                    </a:cubicBezTo>
                    <a:lnTo>
                      <a:pt x="11830" y="12239"/>
                    </a:lnTo>
                    <a:cubicBezTo>
                      <a:pt x="11863" y="12142"/>
                      <a:pt x="11893" y="12045"/>
                      <a:pt x="11893" y="11936"/>
                    </a:cubicBezTo>
                    <a:cubicBezTo>
                      <a:pt x="11893" y="11626"/>
                      <a:pt x="11726" y="11368"/>
                      <a:pt x="11486" y="11204"/>
                    </a:cubicBezTo>
                    <a:lnTo>
                      <a:pt x="11933" y="11204"/>
                    </a:lnTo>
                    <a:cubicBezTo>
                      <a:pt x="12337" y="11204"/>
                      <a:pt x="12665" y="10876"/>
                      <a:pt x="12665" y="10466"/>
                    </a:cubicBezTo>
                    <a:cubicBezTo>
                      <a:pt x="12665" y="10311"/>
                      <a:pt x="12601" y="10172"/>
                      <a:pt x="12519" y="10053"/>
                    </a:cubicBezTo>
                    <a:cubicBezTo>
                      <a:pt x="13254" y="9792"/>
                      <a:pt x="13788" y="9097"/>
                      <a:pt x="13788" y="8268"/>
                    </a:cubicBezTo>
                    <a:cubicBezTo>
                      <a:pt x="13788" y="7454"/>
                      <a:pt x="13260" y="6756"/>
                      <a:pt x="12528" y="6498"/>
                    </a:cubicBezTo>
                    <a:cubicBezTo>
                      <a:pt x="12610" y="6258"/>
                      <a:pt x="12665" y="5997"/>
                      <a:pt x="12665" y="5726"/>
                    </a:cubicBezTo>
                    <a:cubicBezTo>
                      <a:pt x="12665" y="4715"/>
                      <a:pt x="12003" y="3874"/>
                      <a:pt x="11092" y="3571"/>
                    </a:cubicBezTo>
                    <a:cubicBezTo>
                      <a:pt x="11104" y="3501"/>
                      <a:pt x="11113" y="3434"/>
                      <a:pt x="11113" y="3358"/>
                    </a:cubicBezTo>
                    <a:cubicBezTo>
                      <a:pt x="11113" y="2554"/>
                      <a:pt x="10463" y="1892"/>
                      <a:pt x="9650" y="1892"/>
                    </a:cubicBezTo>
                    <a:lnTo>
                      <a:pt x="9464" y="1892"/>
                    </a:lnTo>
                    <a:cubicBezTo>
                      <a:pt x="9583" y="1706"/>
                      <a:pt x="9650" y="1482"/>
                      <a:pt x="9650" y="1251"/>
                    </a:cubicBezTo>
                    <a:cubicBezTo>
                      <a:pt x="9650" y="562"/>
                      <a:pt x="9094" y="0"/>
                      <a:pt x="840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7"/>
              <p:cNvSpPr/>
              <p:nvPr/>
            </p:nvSpPr>
            <p:spPr>
              <a:xfrm>
                <a:off x="530364" y="666054"/>
                <a:ext cx="847535" cy="398753"/>
              </a:xfrm>
              <a:custGeom>
                <a:rect b="b" l="l" r="r" t="t"/>
                <a:pathLst>
                  <a:path extrusionOk="0" h="4947" w="10515">
                    <a:moveTo>
                      <a:pt x="1230" y="0"/>
                    </a:moveTo>
                    <a:cubicBezTo>
                      <a:pt x="480" y="34"/>
                      <a:pt x="0" y="519"/>
                      <a:pt x="0" y="1111"/>
                    </a:cubicBezTo>
                    <a:cubicBezTo>
                      <a:pt x="0" y="1713"/>
                      <a:pt x="480" y="2189"/>
                      <a:pt x="1078" y="2189"/>
                    </a:cubicBezTo>
                    <a:lnTo>
                      <a:pt x="1382" y="2189"/>
                    </a:lnTo>
                    <a:cubicBezTo>
                      <a:pt x="1221" y="2408"/>
                      <a:pt x="1118" y="2678"/>
                      <a:pt x="1118" y="2967"/>
                    </a:cubicBezTo>
                    <a:cubicBezTo>
                      <a:pt x="1118" y="3628"/>
                      <a:pt x="1619" y="4166"/>
                      <a:pt x="2256" y="4242"/>
                    </a:cubicBezTo>
                    <a:cubicBezTo>
                      <a:pt x="2253" y="4306"/>
                      <a:pt x="2238" y="4369"/>
                      <a:pt x="2238" y="4427"/>
                    </a:cubicBezTo>
                    <a:cubicBezTo>
                      <a:pt x="2238" y="4615"/>
                      <a:pt x="2287" y="4782"/>
                      <a:pt x="2344" y="4946"/>
                    </a:cubicBezTo>
                    <a:lnTo>
                      <a:pt x="7764" y="4946"/>
                    </a:lnTo>
                    <a:cubicBezTo>
                      <a:pt x="7615" y="4688"/>
                      <a:pt x="7403" y="4476"/>
                      <a:pt x="7111" y="4388"/>
                    </a:cubicBezTo>
                    <a:cubicBezTo>
                      <a:pt x="7403" y="4296"/>
                      <a:pt x="7609" y="4093"/>
                      <a:pt x="7676" y="3786"/>
                    </a:cubicBezTo>
                    <a:lnTo>
                      <a:pt x="9343" y="3786"/>
                    </a:lnTo>
                    <a:cubicBezTo>
                      <a:pt x="9990" y="3786"/>
                      <a:pt x="10515" y="3261"/>
                      <a:pt x="10515" y="2611"/>
                    </a:cubicBezTo>
                    <a:cubicBezTo>
                      <a:pt x="10515" y="1962"/>
                      <a:pt x="9993" y="1439"/>
                      <a:pt x="9343" y="1439"/>
                    </a:cubicBezTo>
                    <a:lnTo>
                      <a:pt x="7260" y="1439"/>
                    </a:lnTo>
                    <a:cubicBezTo>
                      <a:pt x="7281" y="1348"/>
                      <a:pt x="7312" y="1269"/>
                      <a:pt x="7312" y="1172"/>
                    </a:cubicBezTo>
                    <a:cubicBezTo>
                      <a:pt x="7312" y="531"/>
                      <a:pt x="6780" y="0"/>
                      <a:pt x="6137" y="0"/>
                    </a:cubicBezTo>
                    <a:close/>
                  </a:path>
                </a:pathLst>
              </a:custGeom>
              <a:solidFill>
                <a:srgbClr val="F9E925">
                  <a:alpha val="33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7"/>
              <p:cNvSpPr/>
              <p:nvPr/>
            </p:nvSpPr>
            <p:spPr>
              <a:xfrm>
                <a:off x="924353" y="78688"/>
                <a:ext cx="615803" cy="401413"/>
              </a:xfrm>
              <a:custGeom>
                <a:rect b="b" l="l" r="r" t="t"/>
                <a:pathLst>
                  <a:path extrusionOk="0" h="4980" w="7640">
                    <a:moveTo>
                      <a:pt x="2247" y="0"/>
                    </a:moveTo>
                    <a:cubicBezTo>
                      <a:pt x="2211" y="100"/>
                      <a:pt x="2181" y="197"/>
                      <a:pt x="2181" y="301"/>
                    </a:cubicBezTo>
                    <a:cubicBezTo>
                      <a:pt x="2181" y="756"/>
                      <a:pt x="2484" y="1124"/>
                      <a:pt x="2894" y="1251"/>
                    </a:cubicBezTo>
                    <a:cubicBezTo>
                      <a:pt x="2648" y="1327"/>
                      <a:pt x="2475" y="1500"/>
                      <a:pt x="2418" y="1758"/>
                    </a:cubicBezTo>
                    <a:lnTo>
                      <a:pt x="997" y="1758"/>
                    </a:lnTo>
                    <a:cubicBezTo>
                      <a:pt x="447" y="1758"/>
                      <a:pt x="1" y="2201"/>
                      <a:pt x="1" y="2760"/>
                    </a:cubicBezTo>
                    <a:cubicBezTo>
                      <a:pt x="1" y="3307"/>
                      <a:pt x="447" y="3756"/>
                      <a:pt x="997" y="3756"/>
                    </a:cubicBezTo>
                    <a:lnTo>
                      <a:pt x="2767" y="3756"/>
                    </a:lnTo>
                    <a:cubicBezTo>
                      <a:pt x="2748" y="3832"/>
                      <a:pt x="2721" y="3902"/>
                      <a:pt x="2721" y="3984"/>
                    </a:cubicBezTo>
                    <a:cubicBezTo>
                      <a:pt x="2721" y="4533"/>
                      <a:pt x="3167" y="4980"/>
                      <a:pt x="3720" y="4980"/>
                    </a:cubicBezTo>
                    <a:lnTo>
                      <a:pt x="7640" y="4980"/>
                    </a:lnTo>
                    <a:cubicBezTo>
                      <a:pt x="7403" y="4321"/>
                      <a:pt x="6872" y="3795"/>
                      <a:pt x="6201" y="3574"/>
                    </a:cubicBezTo>
                    <a:cubicBezTo>
                      <a:pt x="6213" y="3504"/>
                      <a:pt x="6219" y="3437"/>
                      <a:pt x="6219" y="3361"/>
                    </a:cubicBezTo>
                    <a:cubicBezTo>
                      <a:pt x="6219" y="2557"/>
                      <a:pt x="5572" y="1895"/>
                      <a:pt x="4758" y="1895"/>
                    </a:cubicBezTo>
                    <a:lnTo>
                      <a:pt x="4573" y="1895"/>
                    </a:lnTo>
                    <a:cubicBezTo>
                      <a:pt x="4689" y="1710"/>
                      <a:pt x="4758" y="1485"/>
                      <a:pt x="4758" y="1254"/>
                    </a:cubicBezTo>
                    <a:cubicBezTo>
                      <a:pt x="4758" y="562"/>
                      <a:pt x="4200" y="0"/>
                      <a:pt x="3511" y="0"/>
                    </a:cubicBezTo>
                    <a:close/>
                  </a:path>
                </a:pathLst>
              </a:custGeom>
              <a:solidFill>
                <a:srgbClr val="E5EEF3">
                  <a:alpha val="324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47"/>
            <p:cNvGrpSpPr/>
            <p:nvPr/>
          </p:nvGrpSpPr>
          <p:grpSpPr>
            <a:xfrm>
              <a:off x="-307704" y="3177380"/>
              <a:ext cx="1175654" cy="1783749"/>
              <a:chOff x="2357761" y="2720732"/>
              <a:chExt cx="1271115" cy="1928586"/>
            </a:xfrm>
          </p:grpSpPr>
          <p:sp>
            <p:nvSpPr>
              <p:cNvPr id="1742" name="Google Shape;1742;p47"/>
              <p:cNvSpPr/>
              <p:nvPr/>
            </p:nvSpPr>
            <p:spPr>
              <a:xfrm>
                <a:off x="2908231" y="3467047"/>
                <a:ext cx="129663" cy="1182271"/>
              </a:xfrm>
              <a:custGeom>
                <a:rect b="b" l="l" r="r" t="t"/>
                <a:pathLst>
                  <a:path extrusionOk="0" h="7878" w="864">
                    <a:moveTo>
                      <a:pt x="204" y="1"/>
                    </a:moveTo>
                    <a:lnTo>
                      <a:pt x="1" y="7877"/>
                    </a:lnTo>
                    <a:lnTo>
                      <a:pt x="863" y="7877"/>
                    </a:lnTo>
                    <a:lnTo>
                      <a:pt x="6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7"/>
              <p:cNvSpPr/>
              <p:nvPr/>
            </p:nvSpPr>
            <p:spPr>
              <a:xfrm>
                <a:off x="2937495" y="3566845"/>
                <a:ext cx="37518" cy="1082473"/>
              </a:xfrm>
              <a:custGeom>
                <a:rect b="b" l="l" r="r" t="t"/>
                <a:pathLst>
                  <a:path extrusionOk="0" h="7213" w="250">
                    <a:moveTo>
                      <a:pt x="185" y="1"/>
                    </a:moveTo>
                    <a:cubicBezTo>
                      <a:pt x="146" y="1"/>
                      <a:pt x="122" y="31"/>
                      <a:pt x="122" y="65"/>
                    </a:cubicBezTo>
                    <a:lnTo>
                      <a:pt x="0" y="7212"/>
                    </a:lnTo>
                    <a:lnTo>
                      <a:pt x="234" y="7212"/>
                    </a:lnTo>
                    <a:lnTo>
                      <a:pt x="249" y="65"/>
                    </a:lnTo>
                    <a:cubicBezTo>
                      <a:pt x="249" y="31"/>
                      <a:pt x="219" y="1"/>
                      <a:pt x="1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7"/>
              <p:cNvSpPr/>
              <p:nvPr/>
            </p:nvSpPr>
            <p:spPr>
              <a:xfrm>
                <a:off x="2423944" y="2721633"/>
                <a:ext cx="1204932" cy="1039102"/>
              </a:xfrm>
              <a:custGeom>
                <a:rect b="b" l="l" r="r" t="t"/>
                <a:pathLst>
                  <a:path extrusionOk="0" h="6924" w="8029">
                    <a:moveTo>
                      <a:pt x="2769" y="1"/>
                    </a:moveTo>
                    <a:cubicBezTo>
                      <a:pt x="2435" y="1"/>
                      <a:pt x="2165" y="268"/>
                      <a:pt x="2165" y="608"/>
                    </a:cubicBezTo>
                    <a:cubicBezTo>
                      <a:pt x="2165" y="720"/>
                      <a:pt x="2199" y="826"/>
                      <a:pt x="2256" y="918"/>
                    </a:cubicBezTo>
                    <a:lnTo>
                      <a:pt x="1625" y="918"/>
                    </a:lnTo>
                    <a:cubicBezTo>
                      <a:pt x="1236" y="918"/>
                      <a:pt x="917" y="1236"/>
                      <a:pt x="917" y="1628"/>
                    </a:cubicBezTo>
                    <a:cubicBezTo>
                      <a:pt x="917" y="1680"/>
                      <a:pt x="923" y="1725"/>
                      <a:pt x="932" y="1777"/>
                    </a:cubicBezTo>
                    <a:cubicBezTo>
                      <a:pt x="553" y="1950"/>
                      <a:pt x="289" y="2332"/>
                      <a:pt x="289" y="2779"/>
                    </a:cubicBezTo>
                    <a:cubicBezTo>
                      <a:pt x="289" y="3076"/>
                      <a:pt x="410" y="3347"/>
                      <a:pt x="604" y="3547"/>
                    </a:cubicBezTo>
                    <a:lnTo>
                      <a:pt x="522" y="3547"/>
                    </a:lnTo>
                    <a:cubicBezTo>
                      <a:pt x="234" y="3547"/>
                      <a:pt x="0" y="3781"/>
                      <a:pt x="0" y="4069"/>
                    </a:cubicBezTo>
                    <a:cubicBezTo>
                      <a:pt x="0" y="4358"/>
                      <a:pt x="234" y="4588"/>
                      <a:pt x="522" y="4588"/>
                    </a:cubicBezTo>
                    <a:lnTo>
                      <a:pt x="668" y="4588"/>
                    </a:lnTo>
                    <a:cubicBezTo>
                      <a:pt x="589" y="4692"/>
                      <a:pt x="541" y="4822"/>
                      <a:pt x="541" y="4965"/>
                    </a:cubicBezTo>
                    <a:cubicBezTo>
                      <a:pt x="541" y="5284"/>
                      <a:pt x="784" y="5545"/>
                      <a:pt x="1090" y="5578"/>
                    </a:cubicBezTo>
                    <a:cubicBezTo>
                      <a:pt x="1087" y="5609"/>
                      <a:pt x="1084" y="5639"/>
                      <a:pt x="1084" y="5669"/>
                    </a:cubicBezTo>
                    <a:cubicBezTo>
                      <a:pt x="1084" y="6107"/>
                      <a:pt x="1436" y="6462"/>
                      <a:pt x="1874" y="6462"/>
                    </a:cubicBezTo>
                    <a:cubicBezTo>
                      <a:pt x="1889" y="6717"/>
                      <a:pt x="2095" y="6923"/>
                      <a:pt x="2350" y="6923"/>
                    </a:cubicBezTo>
                    <a:lnTo>
                      <a:pt x="5964" y="6923"/>
                    </a:lnTo>
                    <a:cubicBezTo>
                      <a:pt x="6231" y="6923"/>
                      <a:pt x="6443" y="6705"/>
                      <a:pt x="6443" y="6441"/>
                    </a:cubicBezTo>
                    <a:cubicBezTo>
                      <a:pt x="6443" y="6356"/>
                      <a:pt x="6416" y="6280"/>
                      <a:pt x="6373" y="6213"/>
                    </a:cubicBezTo>
                    <a:lnTo>
                      <a:pt x="6671" y="6213"/>
                    </a:lnTo>
                    <a:cubicBezTo>
                      <a:pt x="6914" y="6213"/>
                      <a:pt x="7105" y="6018"/>
                      <a:pt x="7105" y="5776"/>
                    </a:cubicBezTo>
                    <a:cubicBezTo>
                      <a:pt x="7105" y="5627"/>
                      <a:pt x="7026" y="5502"/>
                      <a:pt x="6908" y="5423"/>
                    </a:cubicBezTo>
                    <a:lnTo>
                      <a:pt x="7126" y="5423"/>
                    </a:lnTo>
                    <a:cubicBezTo>
                      <a:pt x="7324" y="5423"/>
                      <a:pt x="7482" y="5262"/>
                      <a:pt x="7482" y="5065"/>
                    </a:cubicBezTo>
                    <a:cubicBezTo>
                      <a:pt x="7482" y="4989"/>
                      <a:pt x="7451" y="4922"/>
                      <a:pt x="7409" y="4865"/>
                    </a:cubicBezTo>
                    <a:cubicBezTo>
                      <a:pt x="7773" y="4737"/>
                      <a:pt x="8028" y="4397"/>
                      <a:pt x="8028" y="3999"/>
                    </a:cubicBezTo>
                    <a:cubicBezTo>
                      <a:pt x="8028" y="3602"/>
                      <a:pt x="7773" y="3268"/>
                      <a:pt x="7418" y="3143"/>
                    </a:cubicBezTo>
                    <a:cubicBezTo>
                      <a:pt x="7460" y="3025"/>
                      <a:pt x="7485" y="2903"/>
                      <a:pt x="7485" y="2773"/>
                    </a:cubicBezTo>
                    <a:cubicBezTo>
                      <a:pt x="7485" y="2284"/>
                      <a:pt x="7166" y="1874"/>
                      <a:pt x="6726" y="1731"/>
                    </a:cubicBezTo>
                    <a:cubicBezTo>
                      <a:pt x="6732" y="1695"/>
                      <a:pt x="6738" y="1664"/>
                      <a:pt x="6738" y="1628"/>
                    </a:cubicBezTo>
                    <a:cubicBezTo>
                      <a:pt x="6738" y="1236"/>
                      <a:pt x="6419" y="918"/>
                      <a:pt x="6027" y="918"/>
                    </a:cubicBezTo>
                    <a:lnTo>
                      <a:pt x="5936" y="918"/>
                    </a:lnTo>
                    <a:cubicBezTo>
                      <a:pt x="5994" y="826"/>
                      <a:pt x="6027" y="720"/>
                      <a:pt x="6027" y="608"/>
                    </a:cubicBezTo>
                    <a:cubicBezTo>
                      <a:pt x="6027" y="274"/>
                      <a:pt x="5760" y="1"/>
                      <a:pt x="542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7"/>
              <p:cNvSpPr/>
              <p:nvPr/>
            </p:nvSpPr>
            <p:spPr>
              <a:xfrm>
                <a:off x="2359262" y="2721633"/>
                <a:ext cx="999783" cy="1039102"/>
              </a:xfrm>
              <a:custGeom>
                <a:rect b="b" l="l" r="r" t="t"/>
                <a:pathLst>
                  <a:path extrusionOk="0" h="6924" w="6662">
                    <a:moveTo>
                      <a:pt x="2763" y="1"/>
                    </a:moveTo>
                    <a:cubicBezTo>
                      <a:pt x="2429" y="1"/>
                      <a:pt x="2159" y="268"/>
                      <a:pt x="2159" y="608"/>
                    </a:cubicBezTo>
                    <a:cubicBezTo>
                      <a:pt x="2159" y="720"/>
                      <a:pt x="2192" y="826"/>
                      <a:pt x="2250" y="918"/>
                    </a:cubicBezTo>
                    <a:lnTo>
                      <a:pt x="1621" y="918"/>
                    </a:lnTo>
                    <a:cubicBezTo>
                      <a:pt x="1230" y="918"/>
                      <a:pt x="914" y="1236"/>
                      <a:pt x="914" y="1628"/>
                    </a:cubicBezTo>
                    <a:cubicBezTo>
                      <a:pt x="914" y="1680"/>
                      <a:pt x="917" y="1725"/>
                      <a:pt x="929" y="1777"/>
                    </a:cubicBezTo>
                    <a:cubicBezTo>
                      <a:pt x="553" y="1950"/>
                      <a:pt x="292" y="2332"/>
                      <a:pt x="292" y="2779"/>
                    </a:cubicBezTo>
                    <a:cubicBezTo>
                      <a:pt x="292" y="3076"/>
                      <a:pt x="413" y="3347"/>
                      <a:pt x="607" y="3547"/>
                    </a:cubicBezTo>
                    <a:lnTo>
                      <a:pt x="519" y="3547"/>
                    </a:lnTo>
                    <a:cubicBezTo>
                      <a:pt x="231" y="3547"/>
                      <a:pt x="0" y="3781"/>
                      <a:pt x="0" y="4069"/>
                    </a:cubicBezTo>
                    <a:cubicBezTo>
                      <a:pt x="0" y="4358"/>
                      <a:pt x="234" y="4588"/>
                      <a:pt x="519" y="4588"/>
                    </a:cubicBezTo>
                    <a:lnTo>
                      <a:pt x="668" y="4588"/>
                    </a:lnTo>
                    <a:cubicBezTo>
                      <a:pt x="589" y="4692"/>
                      <a:pt x="538" y="4822"/>
                      <a:pt x="538" y="4965"/>
                    </a:cubicBezTo>
                    <a:cubicBezTo>
                      <a:pt x="538" y="5284"/>
                      <a:pt x="780" y="5545"/>
                      <a:pt x="1090" y="5578"/>
                    </a:cubicBezTo>
                    <a:cubicBezTo>
                      <a:pt x="1084" y="5609"/>
                      <a:pt x="1078" y="5639"/>
                      <a:pt x="1078" y="5669"/>
                    </a:cubicBezTo>
                    <a:cubicBezTo>
                      <a:pt x="1078" y="6107"/>
                      <a:pt x="1433" y="6462"/>
                      <a:pt x="1870" y="6462"/>
                    </a:cubicBezTo>
                    <a:cubicBezTo>
                      <a:pt x="1886" y="6717"/>
                      <a:pt x="2092" y="6923"/>
                      <a:pt x="2350" y="6923"/>
                    </a:cubicBezTo>
                    <a:lnTo>
                      <a:pt x="4600" y="6923"/>
                    </a:lnTo>
                    <a:cubicBezTo>
                      <a:pt x="4864" y="6923"/>
                      <a:pt x="5077" y="6705"/>
                      <a:pt x="5077" y="6441"/>
                    </a:cubicBezTo>
                    <a:cubicBezTo>
                      <a:pt x="5077" y="6356"/>
                      <a:pt x="5052" y="6280"/>
                      <a:pt x="5010" y="6213"/>
                    </a:cubicBezTo>
                    <a:lnTo>
                      <a:pt x="5304" y="6213"/>
                    </a:lnTo>
                    <a:cubicBezTo>
                      <a:pt x="5547" y="6213"/>
                      <a:pt x="5742" y="6018"/>
                      <a:pt x="5742" y="5776"/>
                    </a:cubicBezTo>
                    <a:cubicBezTo>
                      <a:pt x="5742" y="5627"/>
                      <a:pt x="5663" y="5502"/>
                      <a:pt x="5547" y="5423"/>
                    </a:cubicBezTo>
                    <a:lnTo>
                      <a:pt x="5766" y="5423"/>
                    </a:lnTo>
                    <a:cubicBezTo>
                      <a:pt x="5957" y="5423"/>
                      <a:pt x="6118" y="5262"/>
                      <a:pt x="6118" y="5065"/>
                    </a:cubicBezTo>
                    <a:cubicBezTo>
                      <a:pt x="6118" y="4989"/>
                      <a:pt x="6088" y="4922"/>
                      <a:pt x="6045" y="4865"/>
                    </a:cubicBezTo>
                    <a:cubicBezTo>
                      <a:pt x="6404" y="4737"/>
                      <a:pt x="6662" y="4397"/>
                      <a:pt x="6662" y="3999"/>
                    </a:cubicBezTo>
                    <a:cubicBezTo>
                      <a:pt x="6662" y="3602"/>
                      <a:pt x="6407" y="3268"/>
                      <a:pt x="6048" y="3143"/>
                    </a:cubicBezTo>
                    <a:cubicBezTo>
                      <a:pt x="6091" y="3025"/>
                      <a:pt x="6118" y="2903"/>
                      <a:pt x="6118" y="2773"/>
                    </a:cubicBezTo>
                    <a:cubicBezTo>
                      <a:pt x="6118" y="2284"/>
                      <a:pt x="5799" y="1874"/>
                      <a:pt x="5359" y="1731"/>
                    </a:cubicBezTo>
                    <a:cubicBezTo>
                      <a:pt x="5362" y="1695"/>
                      <a:pt x="5371" y="1664"/>
                      <a:pt x="5371" y="1628"/>
                    </a:cubicBezTo>
                    <a:cubicBezTo>
                      <a:pt x="5371" y="1236"/>
                      <a:pt x="5052" y="918"/>
                      <a:pt x="4661" y="918"/>
                    </a:cubicBezTo>
                    <a:lnTo>
                      <a:pt x="4570" y="918"/>
                    </a:lnTo>
                    <a:cubicBezTo>
                      <a:pt x="4627" y="826"/>
                      <a:pt x="4661" y="720"/>
                      <a:pt x="4661" y="608"/>
                    </a:cubicBezTo>
                    <a:cubicBezTo>
                      <a:pt x="4661" y="274"/>
                      <a:pt x="4391" y="1"/>
                      <a:pt x="40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7"/>
              <p:cNvSpPr/>
              <p:nvPr/>
            </p:nvSpPr>
            <p:spPr>
              <a:xfrm>
                <a:off x="2357761" y="3250641"/>
                <a:ext cx="763869" cy="509196"/>
              </a:xfrm>
              <a:custGeom>
                <a:rect b="b" l="l" r="r" t="t"/>
                <a:pathLst>
                  <a:path extrusionOk="0" h="3393" w="5090">
                    <a:moveTo>
                      <a:pt x="599" y="1"/>
                    </a:moveTo>
                    <a:cubicBezTo>
                      <a:pt x="608" y="19"/>
                      <a:pt x="523" y="19"/>
                      <a:pt x="523" y="19"/>
                    </a:cubicBezTo>
                    <a:cubicBezTo>
                      <a:pt x="235" y="19"/>
                      <a:pt x="1" y="250"/>
                      <a:pt x="1" y="538"/>
                    </a:cubicBezTo>
                    <a:cubicBezTo>
                      <a:pt x="1" y="827"/>
                      <a:pt x="238" y="1060"/>
                      <a:pt x="523" y="1060"/>
                    </a:cubicBezTo>
                    <a:lnTo>
                      <a:pt x="669" y="1060"/>
                    </a:lnTo>
                    <a:cubicBezTo>
                      <a:pt x="590" y="1161"/>
                      <a:pt x="541" y="1294"/>
                      <a:pt x="541" y="1434"/>
                    </a:cubicBezTo>
                    <a:cubicBezTo>
                      <a:pt x="541" y="1753"/>
                      <a:pt x="784" y="2017"/>
                      <a:pt x="1091" y="2050"/>
                    </a:cubicBezTo>
                    <a:cubicBezTo>
                      <a:pt x="1088" y="2081"/>
                      <a:pt x="1079" y="2111"/>
                      <a:pt x="1079" y="2141"/>
                    </a:cubicBezTo>
                    <a:cubicBezTo>
                      <a:pt x="1079" y="2579"/>
                      <a:pt x="1437" y="2934"/>
                      <a:pt x="1874" y="2934"/>
                    </a:cubicBezTo>
                    <a:cubicBezTo>
                      <a:pt x="1890" y="3189"/>
                      <a:pt x="2093" y="3392"/>
                      <a:pt x="2351" y="3392"/>
                    </a:cubicBezTo>
                    <a:lnTo>
                      <a:pt x="4601" y="3392"/>
                    </a:lnTo>
                    <a:cubicBezTo>
                      <a:pt x="4868" y="3392"/>
                      <a:pt x="5081" y="3177"/>
                      <a:pt x="5081" y="2912"/>
                    </a:cubicBezTo>
                    <a:cubicBezTo>
                      <a:pt x="5072" y="2888"/>
                      <a:pt x="3793" y="2888"/>
                      <a:pt x="3793" y="2888"/>
                    </a:cubicBezTo>
                    <a:cubicBezTo>
                      <a:pt x="3833" y="2815"/>
                      <a:pt x="3851" y="2739"/>
                      <a:pt x="3851" y="2657"/>
                    </a:cubicBezTo>
                    <a:cubicBezTo>
                      <a:pt x="3851" y="2399"/>
                      <a:pt x="3675" y="2190"/>
                      <a:pt x="3444" y="2123"/>
                    </a:cubicBezTo>
                    <a:cubicBezTo>
                      <a:pt x="3584" y="2081"/>
                      <a:pt x="3684" y="1977"/>
                      <a:pt x="3717" y="1835"/>
                    </a:cubicBezTo>
                    <a:lnTo>
                      <a:pt x="4522" y="1835"/>
                    </a:lnTo>
                    <a:cubicBezTo>
                      <a:pt x="4838" y="1835"/>
                      <a:pt x="5090" y="1580"/>
                      <a:pt x="5090" y="1264"/>
                    </a:cubicBezTo>
                    <a:cubicBezTo>
                      <a:pt x="5090" y="948"/>
                      <a:pt x="4838" y="696"/>
                      <a:pt x="4522" y="696"/>
                    </a:cubicBezTo>
                    <a:lnTo>
                      <a:pt x="3517" y="696"/>
                    </a:lnTo>
                    <a:cubicBezTo>
                      <a:pt x="3529" y="654"/>
                      <a:pt x="3541" y="611"/>
                      <a:pt x="3541" y="568"/>
                    </a:cubicBezTo>
                    <a:cubicBezTo>
                      <a:pt x="3541" y="256"/>
                      <a:pt x="3289" y="1"/>
                      <a:pt x="2977" y="1"/>
                    </a:cubicBezTo>
                    <a:close/>
                  </a:path>
                </a:pathLst>
              </a:custGeom>
              <a:solidFill>
                <a:srgbClr val="F9E925">
                  <a:alpha val="509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7"/>
              <p:cNvSpPr/>
              <p:nvPr/>
            </p:nvSpPr>
            <p:spPr>
              <a:xfrm>
                <a:off x="2712835" y="2720732"/>
                <a:ext cx="555568" cy="361975"/>
              </a:xfrm>
              <a:custGeom>
                <a:rect b="b" l="l" r="r" t="t"/>
                <a:pathLst>
                  <a:path extrusionOk="0" h="2412" w="3702">
                    <a:moveTo>
                      <a:pt x="1090" y="1"/>
                    </a:moveTo>
                    <a:cubicBezTo>
                      <a:pt x="1075" y="49"/>
                      <a:pt x="1057" y="95"/>
                      <a:pt x="1057" y="149"/>
                    </a:cubicBezTo>
                    <a:cubicBezTo>
                      <a:pt x="1057" y="365"/>
                      <a:pt x="1203" y="544"/>
                      <a:pt x="1400" y="605"/>
                    </a:cubicBezTo>
                    <a:cubicBezTo>
                      <a:pt x="1279" y="644"/>
                      <a:pt x="1197" y="726"/>
                      <a:pt x="1169" y="851"/>
                    </a:cubicBezTo>
                    <a:lnTo>
                      <a:pt x="483" y="851"/>
                    </a:lnTo>
                    <a:cubicBezTo>
                      <a:pt x="216" y="851"/>
                      <a:pt x="0" y="1069"/>
                      <a:pt x="0" y="1333"/>
                    </a:cubicBezTo>
                    <a:cubicBezTo>
                      <a:pt x="0" y="1601"/>
                      <a:pt x="216" y="1816"/>
                      <a:pt x="483" y="1816"/>
                    </a:cubicBezTo>
                    <a:lnTo>
                      <a:pt x="1339" y="1816"/>
                    </a:lnTo>
                    <a:cubicBezTo>
                      <a:pt x="1333" y="1853"/>
                      <a:pt x="1321" y="1889"/>
                      <a:pt x="1321" y="1926"/>
                    </a:cubicBezTo>
                    <a:cubicBezTo>
                      <a:pt x="1321" y="2196"/>
                      <a:pt x="1537" y="2411"/>
                      <a:pt x="1804" y="2411"/>
                    </a:cubicBezTo>
                    <a:lnTo>
                      <a:pt x="3701" y="2411"/>
                    </a:lnTo>
                    <a:cubicBezTo>
                      <a:pt x="3583" y="2093"/>
                      <a:pt x="3325" y="1837"/>
                      <a:pt x="3003" y="1731"/>
                    </a:cubicBezTo>
                    <a:cubicBezTo>
                      <a:pt x="3006" y="1698"/>
                      <a:pt x="3015" y="1667"/>
                      <a:pt x="3015" y="1631"/>
                    </a:cubicBezTo>
                    <a:cubicBezTo>
                      <a:pt x="3015" y="1239"/>
                      <a:pt x="2696" y="921"/>
                      <a:pt x="2305" y="921"/>
                    </a:cubicBezTo>
                    <a:lnTo>
                      <a:pt x="2214" y="921"/>
                    </a:lnTo>
                    <a:cubicBezTo>
                      <a:pt x="2271" y="829"/>
                      <a:pt x="2305" y="723"/>
                      <a:pt x="2305" y="608"/>
                    </a:cubicBezTo>
                    <a:cubicBezTo>
                      <a:pt x="2305" y="274"/>
                      <a:pt x="2035" y="1"/>
                      <a:pt x="1701" y="1"/>
                    </a:cubicBezTo>
                    <a:close/>
                  </a:path>
                </a:pathLst>
              </a:custGeom>
              <a:solidFill>
                <a:srgbClr val="F9E925">
                  <a:alpha val="226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1" name="Shape 1751"/>
        <p:cNvGrpSpPr/>
        <p:nvPr/>
      </p:nvGrpSpPr>
      <p:grpSpPr>
        <a:xfrm>
          <a:off x="0" y="0"/>
          <a:ext cx="0" cy="0"/>
          <a:chOff x="0" y="0"/>
          <a:chExt cx="0" cy="0"/>
        </a:xfrm>
      </p:grpSpPr>
      <p:sp>
        <p:nvSpPr>
          <p:cNvPr id="1752" name="Google Shape;1752;p48"/>
          <p:cNvSpPr txBox="1"/>
          <p:nvPr>
            <p:ph type="title"/>
          </p:nvPr>
        </p:nvSpPr>
        <p:spPr>
          <a:xfrm>
            <a:off x="716800" y="612648"/>
            <a:ext cx="77103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main characteristics of OUR college</a:t>
            </a:r>
            <a:endParaRPr/>
          </a:p>
        </p:txBody>
      </p:sp>
      <p:grpSp>
        <p:nvGrpSpPr>
          <p:cNvPr id="1753" name="Google Shape;1753;p48"/>
          <p:cNvGrpSpPr/>
          <p:nvPr/>
        </p:nvGrpSpPr>
        <p:grpSpPr>
          <a:xfrm>
            <a:off x="6020660" y="1935553"/>
            <a:ext cx="308944" cy="441295"/>
            <a:chOff x="1341612" y="3340055"/>
            <a:chExt cx="259399" cy="370524"/>
          </a:xfrm>
        </p:grpSpPr>
        <p:sp>
          <p:nvSpPr>
            <p:cNvPr id="1754" name="Google Shape;1754;p48"/>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8"/>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8"/>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8"/>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C2934F">
                <a:alpha val="162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8"/>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8"/>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8"/>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8"/>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8"/>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8"/>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8"/>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8"/>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8"/>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8"/>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8"/>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8"/>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8"/>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8"/>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2" name="Google Shape;1772;p48"/>
          <p:cNvSpPr txBox="1"/>
          <p:nvPr>
            <p:ph idx="1" type="subTitle"/>
          </p:nvPr>
        </p:nvSpPr>
        <p:spPr>
          <a:xfrm>
            <a:off x="1710406" y="2574975"/>
            <a:ext cx="2516700" cy="44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DEVELOPMENT</a:t>
            </a:r>
            <a:endParaRPr/>
          </a:p>
        </p:txBody>
      </p:sp>
      <p:sp>
        <p:nvSpPr>
          <p:cNvPr id="1773" name="Google Shape;1773;p48"/>
          <p:cNvSpPr txBox="1"/>
          <p:nvPr>
            <p:ph idx="2" type="subTitle"/>
          </p:nvPr>
        </p:nvSpPr>
        <p:spPr>
          <a:xfrm>
            <a:off x="1710406" y="2948350"/>
            <a:ext cx="2516700" cy="104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1774" name="Google Shape;1774;p48"/>
          <p:cNvSpPr txBox="1"/>
          <p:nvPr>
            <p:ph idx="3" type="subTitle"/>
          </p:nvPr>
        </p:nvSpPr>
        <p:spPr>
          <a:xfrm>
            <a:off x="4916781" y="2574975"/>
            <a:ext cx="2516700" cy="44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ASSESSMENT</a:t>
            </a:r>
            <a:endParaRPr/>
          </a:p>
        </p:txBody>
      </p:sp>
      <p:sp>
        <p:nvSpPr>
          <p:cNvPr id="1775" name="Google Shape;1775;p48"/>
          <p:cNvSpPr txBox="1"/>
          <p:nvPr>
            <p:ph idx="4" type="subTitle"/>
          </p:nvPr>
        </p:nvSpPr>
        <p:spPr>
          <a:xfrm>
            <a:off x="4916781" y="2948350"/>
            <a:ext cx="2516700" cy="104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grpSp>
        <p:nvGrpSpPr>
          <p:cNvPr id="1776" name="Google Shape;1776;p48"/>
          <p:cNvGrpSpPr/>
          <p:nvPr/>
        </p:nvGrpSpPr>
        <p:grpSpPr>
          <a:xfrm>
            <a:off x="2744732" y="2001508"/>
            <a:ext cx="448035" cy="375333"/>
            <a:chOff x="3044614" y="2418033"/>
            <a:chExt cx="376184" cy="315141"/>
          </a:xfrm>
        </p:grpSpPr>
        <p:sp>
          <p:nvSpPr>
            <p:cNvPr id="1777" name="Google Shape;1777;p48"/>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8"/>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8"/>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8"/>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8"/>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8"/>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8"/>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8"/>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alpha val="7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8"/>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alpha val="703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Engineering Major for College: Environmental Health Engineering by Slidesgo">
  <a:themeElements>
    <a:clrScheme name="Simple Light">
      <a:dk1>
        <a:srgbClr val="878787"/>
      </a:dk1>
      <a:lt1>
        <a:srgbClr val="434343"/>
      </a:lt1>
      <a:dk2>
        <a:srgbClr val="E5EEF3"/>
      </a:dk2>
      <a:lt2>
        <a:srgbClr val="9CAB9F"/>
      </a:lt2>
      <a:accent1>
        <a:srgbClr val="617915"/>
      </a:accent1>
      <a:accent2>
        <a:srgbClr val="A2BD4D"/>
      </a:accent2>
      <a:accent3>
        <a:srgbClr val="F9E925"/>
      </a:accent3>
      <a:accent4>
        <a:srgbClr val="E3AF7D"/>
      </a:accent4>
      <a:accent5>
        <a:srgbClr val="C2934F"/>
      </a:accent5>
      <a:accent6>
        <a:srgbClr val="557B9B"/>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